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9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AE1558-3B10-4FD8-8C65-79A8A32B8AE1}" v="18" dt="2022-08-13T13:22:02.7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D8AE1558-3B10-4FD8-8C65-79A8A32B8AE1}"/>
    <pc:docChg chg="undo custSel addSld modSld">
      <pc:chgData name="Roman Zhigalov" userId="1f97e9fdf7779aa5" providerId="LiveId" clId="{D8AE1558-3B10-4FD8-8C65-79A8A32B8AE1}" dt="2022-08-13T13:22:02.786" v="1342"/>
      <pc:docMkLst>
        <pc:docMk/>
      </pc:docMkLst>
      <pc:sldChg chg="modSp new mod">
        <pc:chgData name="Roman Zhigalov" userId="1f97e9fdf7779aa5" providerId="LiveId" clId="{D8AE1558-3B10-4FD8-8C65-79A8A32B8AE1}" dt="2022-08-12T18:48:33.788" v="2" actId="20577"/>
        <pc:sldMkLst>
          <pc:docMk/>
          <pc:sldMk cId="3508855150" sldId="256"/>
        </pc:sldMkLst>
        <pc:spChg chg="mod">
          <ac:chgData name="Roman Zhigalov" userId="1f97e9fdf7779aa5" providerId="LiveId" clId="{D8AE1558-3B10-4FD8-8C65-79A8A32B8AE1}" dt="2022-08-12T18:48:33.788" v="2" actId="20577"/>
          <ac:spMkLst>
            <pc:docMk/>
            <pc:sldMk cId="3508855150" sldId="256"/>
            <ac:spMk id="2" creationId="{DD4FED17-CD17-C84F-B2D2-60B9BA47950B}"/>
          </ac:spMkLst>
        </pc:spChg>
      </pc:sldChg>
      <pc:sldChg chg="modSp new mod">
        <pc:chgData name="Roman Zhigalov" userId="1f97e9fdf7779aa5" providerId="LiveId" clId="{D8AE1558-3B10-4FD8-8C65-79A8A32B8AE1}" dt="2022-08-12T18:48:41.944" v="18" actId="122"/>
        <pc:sldMkLst>
          <pc:docMk/>
          <pc:sldMk cId="652076463" sldId="257"/>
        </pc:sldMkLst>
        <pc:spChg chg="mod">
          <ac:chgData name="Roman Zhigalov" userId="1f97e9fdf7779aa5" providerId="LiveId" clId="{D8AE1558-3B10-4FD8-8C65-79A8A32B8AE1}" dt="2022-08-12T18:48:41.944" v="18" actId="122"/>
          <ac:spMkLst>
            <pc:docMk/>
            <pc:sldMk cId="652076463" sldId="257"/>
            <ac:spMk id="2" creationId="{D7035B1E-5824-7109-2FCA-6544E885F82A}"/>
          </ac:spMkLst>
        </pc:spChg>
      </pc:sldChg>
      <pc:sldChg chg="addSp delSp modSp new mod setBg setClrOvrMap">
        <pc:chgData name="Roman Zhigalov" userId="1f97e9fdf7779aa5" providerId="LiveId" clId="{D8AE1558-3B10-4FD8-8C65-79A8A32B8AE1}" dt="2022-08-12T18:52:40.023" v="46" actId="26606"/>
        <pc:sldMkLst>
          <pc:docMk/>
          <pc:sldMk cId="2671030056" sldId="258"/>
        </pc:sldMkLst>
        <pc:spChg chg="mod">
          <ac:chgData name="Roman Zhigalov" userId="1f97e9fdf7779aa5" providerId="LiveId" clId="{D8AE1558-3B10-4FD8-8C65-79A8A32B8AE1}" dt="2022-08-12T18:52:40.023" v="46" actId="26606"/>
          <ac:spMkLst>
            <pc:docMk/>
            <pc:sldMk cId="2671030056" sldId="258"/>
            <ac:spMk id="2" creationId="{C67274E9-CAFF-5A57-B6FD-E619639DB8AB}"/>
          </ac:spMkLst>
        </pc:spChg>
        <pc:spChg chg="mod">
          <ac:chgData name="Roman Zhigalov" userId="1f97e9fdf7779aa5" providerId="LiveId" clId="{D8AE1558-3B10-4FD8-8C65-79A8A32B8AE1}" dt="2022-08-12T18:52:40.023" v="46" actId="26606"/>
          <ac:spMkLst>
            <pc:docMk/>
            <pc:sldMk cId="2671030056" sldId="258"/>
            <ac:spMk id="3" creationId="{7D45A6AD-FA06-1405-DED9-A0E8636EEB65}"/>
          </ac:spMkLst>
        </pc:spChg>
        <pc:spChg chg="add del">
          <ac:chgData name="Roman Zhigalov" userId="1f97e9fdf7779aa5" providerId="LiveId" clId="{D8AE1558-3B10-4FD8-8C65-79A8A32B8AE1}" dt="2022-08-12T18:52:39.990" v="45" actId="26606"/>
          <ac:spMkLst>
            <pc:docMk/>
            <pc:sldMk cId="2671030056" sldId="258"/>
            <ac:spMk id="8" creationId="{DAF1966E-FD40-4A4A-B61B-C4DF7FA05F06}"/>
          </ac:spMkLst>
        </pc:spChg>
        <pc:spChg chg="add del">
          <ac:chgData name="Roman Zhigalov" userId="1f97e9fdf7779aa5" providerId="LiveId" clId="{D8AE1558-3B10-4FD8-8C65-79A8A32B8AE1}" dt="2022-08-12T18:52:35.793" v="41" actId="26606"/>
          <ac:spMkLst>
            <pc:docMk/>
            <pc:sldMk cId="2671030056" sldId="258"/>
            <ac:spMk id="9" creationId="{8380AD67-C5CA-4918-B4BB-C359BB03EEDD}"/>
          </ac:spMkLst>
        </pc:spChg>
        <pc:spChg chg="add del">
          <ac:chgData name="Roman Zhigalov" userId="1f97e9fdf7779aa5" providerId="LiveId" clId="{D8AE1558-3B10-4FD8-8C65-79A8A32B8AE1}" dt="2022-08-12T18:52:39.990" v="45" actId="26606"/>
          <ac:spMkLst>
            <pc:docMk/>
            <pc:sldMk cId="2671030056" sldId="258"/>
            <ac:spMk id="10" creationId="{047BFA19-D45E-416B-A404-7AF2F3F27017}"/>
          </ac:spMkLst>
        </pc:spChg>
        <pc:spChg chg="add del">
          <ac:chgData name="Roman Zhigalov" userId="1f97e9fdf7779aa5" providerId="LiveId" clId="{D8AE1558-3B10-4FD8-8C65-79A8A32B8AE1}" dt="2022-08-12T18:52:35.793" v="41" actId="26606"/>
          <ac:spMkLst>
            <pc:docMk/>
            <pc:sldMk cId="2671030056" sldId="258"/>
            <ac:spMk id="11" creationId="{EABAD4DA-87BA-4F70-9EF0-45C6BCF17823}"/>
          </ac:spMkLst>
        </pc:spChg>
        <pc:spChg chg="add del">
          <ac:chgData name="Roman Zhigalov" userId="1f97e9fdf7779aa5" providerId="LiveId" clId="{D8AE1558-3B10-4FD8-8C65-79A8A32B8AE1}" dt="2022-08-12T18:52:39.990" v="45" actId="26606"/>
          <ac:spMkLst>
            <pc:docMk/>
            <pc:sldMk cId="2671030056" sldId="258"/>
            <ac:spMk id="12" creationId="{8E0105E7-23DB-4CF2-8258-FF47C7620F6E}"/>
          </ac:spMkLst>
        </pc:spChg>
        <pc:spChg chg="add del">
          <ac:chgData name="Roman Zhigalov" userId="1f97e9fdf7779aa5" providerId="LiveId" clId="{D8AE1558-3B10-4FD8-8C65-79A8A32B8AE1}" dt="2022-08-12T18:52:35.793" v="41" actId="26606"/>
          <ac:spMkLst>
            <pc:docMk/>
            <pc:sldMk cId="2671030056" sldId="258"/>
            <ac:spMk id="13" creationId="{915128D9-2797-47FA-B6FE-EC24E6B8437A}"/>
          </ac:spMkLst>
        </pc:spChg>
        <pc:spChg chg="add del">
          <ac:chgData name="Roman Zhigalov" userId="1f97e9fdf7779aa5" providerId="LiveId" clId="{D8AE1558-3B10-4FD8-8C65-79A8A32B8AE1}" dt="2022-08-12T18:52:39.990" v="45" actId="26606"/>
          <ac:spMkLst>
            <pc:docMk/>
            <pc:sldMk cId="2671030056" sldId="258"/>
            <ac:spMk id="14" creationId="{074B4F7D-14B2-478B-8BF5-01E4E0C5D263}"/>
          </ac:spMkLst>
        </pc:spChg>
        <pc:spChg chg="add del">
          <ac:chgData name="Roman Zhigalov" userId="1f97e9fdf7779aa5" providerId="LiveId" clId="{D8AE1558-3B10-4FD8-8C65-79A8A32B8AE1}" dt="2022-08-12T18:52:39.010" v="43" actId="26606"/>
          <ac:spMkLst>
            <pc:docMk/>
            <pc:sldMk cId="2671030056" sldId="258"/>
            <ac:spMk id="15" creationId="{7C432AFE-B3D2-4BFF-BF8F-96C27AFF1AC7}"/>
          </ac:spMkLst>
        </pc:spChg>
        <pc:spChg chg="add del">
          <ac:chgData name="Roman Zhigalov" userId="1f97e9fdf7779aa5" providerId="LiveId" clId="{D8AE1558-3B10-4FD8-8C65-79A8A32B8AE1}" dt="2022-08-12T18:52:39.010" v="43" actId="26606"/>
          <ac:spMkLst>
            <pc:docMk/>
            <pc:sldMk cId="2671030056" sldId="258"/>
            <ac:spMk id="17" creationId="{AF2F604E-43BE-4DC3-B983-E071523364F8}"/>
          </ac:spMkLst>
        </pc:spChg>
        <pc:spChg chg="add del">
          <ac:chgData name="Roman Zhigalov" userId="1f97e9fdf7779aa5" providerId="LiveId" clId="{D8AE1558-3B10-4FD8-8C65-79A8A32B8AE1}" dt="2022-08-12T18:52:39.010" v="43" actId="26606"/>
          <ac:spMkLst>
            <pc:docMk/>
            <pc:sldMk cId="2671030056" sldId="258"/>
            <ac:spMk id="18" creationId="{08C9B587-E65E-4B52-B37C-ABEBB6E87928}"/>
          </ac:spMkLst>
        </pc:spChg>
        <pc:spChg chg="add">
          <ac:chgData name="Roman Zhigalov" userId="1f97e9fdf7779aa5" providerId="LiveId" clId="{D8AE1558-3B10-4FD8-8C65-79A8A32B8AE1}" dt="2022-08-12T18:52:40.023" v="46" actId="26606"/>
          <ac:spMkLst>
            <pc:docMk/>
            <pc:sldMk cId="2671030056" sldId="258"/>
            <ac:spMk id="19" creationId="{7C432AFE-B3D2-4BFF-BF8F-96C27AFF1AC7}"/>
          </ac:spMkLst>
        </pc:spChg>
        <pc:spChg chg="add">
          <ac:chgData name="Roman Zhigalov" userId="1f97e9fdf7779aa5" providerId="LiveId" clId="{D8AE1558-3B10-4FD8-8C65-79A8A32B8AE1}" dt="2022-08-12T18:52:40.023" v="46" actId="26606"/>
          <ac:spMkLst>
            <pc:docMk/>
            <pc:sldMk cId="2671030056" sldId="258"/>
            <ac:spMk id="21" creationId="{AF2F604E-43BE-4DC3-B983-E071523364F8}"/>
          </ac:spMkLst>
        </pc:spChg>
        <pc:spChg chg="add">
          <ac:chgData name="Roman Zhigalov" userId="1f97e9fdf7779aa5" providerId="LiveId" clId="{D8AE1558-3B10-4FD8-8C65-79A8A32B8AE1}" dt="2022-08-12T18:52:40.023" v="46" actId="26606"/>
          <ac:spMkLst>
            <pc:docMk/>
            <pc:sldMk cId="2671030056" sldId="258"/>
            <ac:spMk id="22" creationId="{08C9B587-E65E-4B52-B37C-ABEBB6E87928}"/>
          </ac:spMkLst>
        </pc:spChg>
        <pc:picChg chg="add del">
          <ac:chgData name="Roman Zhigalov" userId="1f97e9fdf7779aa5" providerId="LiveId" clId="{D8AE1558-3B10-4FD8-8C65-79A8A32B8AE1}" dt="2022-08-12T18:52:35.793" v="41" actId="26606"/>
          <ac:picMkLst>
            <pc:docMk/>
            <pc:sldMk cId="2671030056" sldId="258"/>
            <ac:picMk id="5" creationId="{0BA288EA-76A6-92EB-1BE8-BABE09AF1D6D}"/>
          </ac:picMkLst>
        </pc:picChg>
        <pc:picChg chg="add del">
          <ac:chgData name="Roman Zhigalov" userId="1f97e9fdf7779aa5" providerId="LiveId" clId="{D8AE1558-3B10-4FD8-8C65-79A8A32B8AE1}" dt="2022-08-12T18:52:39.010" v="43" actId="26606"/>
          <ac:picMkLst>
            <pc:docMk/>
            <pc:sldMk cId="2671030056" sldId="258"/>
            <ac:picMk id="16" creationId="{5718B30B-AF85-A17B-B0A6-CDBD1196004F}"/>
          </ac:picMkLst>
        </pc:picChg>
        <pc:picChg chg="add">
          <ac:chgData name="Roman Zhigalov" userId="1f97e9fdf7779aa5" providerId="LiveId" clId="{D8AE1558-3B10-4FD8-8C65-79A8A32B8AE1}" dt="2022-08-12T18:52:40.023" v="46" actId="26606"/>
          <ac:picMkLst>
            <pc:docMk/>
            <pc:sldMk cId="2671030056" sldId="258"/>
            <ac:picMk id="20" creationId="{5718B30B-AF85-A17B-B0A6-CDBD1196004F}"/>
          </ac:picMkLst>
        </pc:picChg>
      </pc:sldChg>
      <pc:sldChg chg="addSp delSp modSp new mod setBg">
        <pc:chgData name="Roman Zhigalov" userId="1f97e9fdf7779aa5" providerId="LiveId" clId="{D8AE1558-3B10-4FD8-8C65-79A8A32B8AE1}" dt="2022-08-12T18:53:02.264" v="56" actId="26606"/>
        <pc:sldMkLst>
          <pc:docMk/>
          <pc:sldMk cId="650788" sldId="259"/>
        </pc:sldMkLst>
        <pc:spChg chg="mod">
          <ac:chgData name="Roman Zhigalov" userId="1f97e9fdf7779aa5" providerId="LiveId" clId="{D8AE1558-3B10-4FD8-8C65-79A8A32B8AE1}" dt="2022-08-12T18:53:02.264" v="56" actId="26606"/>
          <ac:spMkLst>
            <pc:docMk/>
            <pc:sldMk cId="650788" sldId="259"/>
            <ac:spMk id="2" creationId="{93F57881-358F-84D1-0960-ED85C9076C61}"/>
          </ac:spMkLst>
        </pc:spChg>
        <pc:spChg chg="mod">
          <ac:chgData name="Roman Zhigalov" userId="1f97e9fdf7779aa5" providerId="LiveId" clId="{D8AE1558-3B10-4FD8-8C65-79A8A32B8AE1}" dt="2022-08-12T18:53:02.264" v="56" actId="26606"/>
          <ac:spMkLst>
            <pc:docMk/>
            <pc:sldMk cId="650788" sldId="259"/>
            <ac:spMk id="3" creationId="{AF30C19A-0C2D-08E7-2E4D-8FC9E7AAAB47}"/>
          </ac:spMkLst>
        </pc:spChg>
        <pc:spChg chg="add del">
          <ac:chgData name="Roman Zhigalov" userId="1f97e9fdf7779aa5" providerId="LiveId" clId="{D8AE1558-3B10-4FD8-8C65-79A8A32B8AE1}" dt="2022-08-12T18:52:56.785" v="53" actId="26606"/>
          <ac:spMkLst>
            <pc:docMk/>
            <pc:sldMk cId="650788" sldId="259"/>
            <ac:spMk id="8" creationId="{5463EB0A-3D7C-4AA5-BFA5-8EE5B4BA5624}"/>
          </ac:spMkLst>
        </pc:spChg>
        <pc:spChg chg="add del">
          <ac:chgData name="Roman Zhigalov" userId="1f97e9fdf7779aa5" providerId="LiveId" clId="{D8AE1558-3B10-4FD8-8C65-79A8A32B8AE1}" dt="2022-08-12T18:52:56.785" v="53" actId="26606"/>
          <ac:spMkLst>
            <pc:docMk/>
            <pc:sldMk cId="650788" sldId="259"/>
            <ac:spMk id="10" creationId="{7945AD00-F967-454D-A4B2-39ABA5C88C20}"/>
          </ac:spMkLst>
        </pc:spChg>
        <pc:spChg chg="add del">
          <ac:chgData name="Roman Zhigalov" userId="1f97e9fdf7779aa5" providerId="LiveId" clId="{D8AE1558-3B10-4FD8-8C65-79A8A32B8AE1}" dt="2022-08-12T18:52:56.785" v="53" actId="26606"/>
          <ac:spMkLst>
            <pc:docMk/>
            <pc:sldMk cId="650788" sldId="259"/>
            <ac:spMk id="12" creationId="{E9BC5B79-B912-427C-8219-E3E50943FCDE}"/>
          </ac:spMkLst>
        </pc:spChg>
        <pc:spChg chg="add del">
          <ac:chgData name="Roman Zhigalov" userId="1f97e9fdf7779aa5" providerId="LiveId" clId="{D8AE1558-3B10-4FD8-8C65-79A8A32B8AE1}" dt="2022-08-12T18:53:02.249" v="55" actId="26606"/>
          <ac:spMkLst>
            <pc:docMk/>
            <pc:sldMk cId="650788" sldId="259"/>
            <ac:spMk id="14" creationId="{B35D3C1D-A6AE-4FCA-BB76-A4748CE5DE55}"/>
          </ac:spMkLst>
        </pc:spChg>
        <pc:spChg chg="add del">
          <ac:chgData name="Roman Zhigalov" userId="1f97e9fdf7779aa5" providerId="LiveId" clId="{D8AE1558-3B10-4FD8-8C65-79A8A32B8AE1}" dt="2022-08-12T18:53:02.249" v="55" actId="26606"/>
          <ac:spMkLst>
            <pc:docMk/>
            <pc:sldMk cId="650788" sldId="259"/>
            <ac:spMk id="15" creationId="{6D5BF818-2283-4CC9-A120-9225CEDFA6D2}"/>
          </ac:spMkLst>
        </pc:spChg>
        <pc:spChg chg="add del">
          <ac:chgData name="Roman Zhigalov" userId="1f97e9fdf7779aa5" providerId="LiveId" clId="{D8AE1558-3B10-4FD8-8C65-79A8A32B8AE1}" dt="2022-08-12T18:53:02.249" v="55" actId="26606"/>
          <ac:spMkLst>
            <pc:docMk/>
            <pc:sldMk cId="650788" sldId="259"/>
            <ac:spMk id="16" creationId="{063A42EF-20CC-4BCC-9D0B-222CF3AAE8C9}"/>
          </ac:spMkLst>
        </pc:spChg>
        <pc:spChg chg="add">
          <ac:chgData name="Roman Zhigalov" userId="1f97e9fdf7779aa5" providerId="LiveId" clId="{D8AE1558-3B10-4FD8-8C65-79A8A32B8AE1}" dt="2022-08-12T18:53:02.264" v="56" actId="26606"/>
          <ac:spMkLst>
            <pc:docMk/>
            <pc:sldMk cId="650788" sldId="259"/>
            <ac:spMk id="18" creationId="{1ACA2EA0-FFD3-42EC-9406-B595015ED96E}"/>
          </ac:spMkLst>
        </pc:spChg>
        <pc:spChg chg="add">
          <ac:chgData name="Roman Zhigalov" userId="1f97e9fdf7779aa5" providerId="LiveId" clId="{D8AE1558-3B10-4FD8-8C65-79A8A32B8AE1}" dt="2022-08-12T18:53:02.264" v="56" actId="26606"/>
          <ac:spMkLst>
            <pc:docMk/>
            <pc:sldMk cId="650788" sldId="259"/>
            <ac:spMk id="19" creationId="{D5288BCE-665C-472A-8C43-664BCFA31E43}"/>
          </ac:spMkLst>
        </pc:spChg>
        <pc:spChg chg="add">
          <ac:chgData name="Roman Zhigalov" userId="1f97e9fdf7779aa5" providerId="LiveId" clId="{D8AE1558-3B10-4FD8-8C65-79A8A32B8AE1}" dt="2022-08-12T18:53:02.264" v="56" actId="26606"/>
          <ac:spMkLst>
            <pc:docMk/>
            <pc:sldMk cId="650788" sldId="259"/>
            <ac:spMk id="20" creationId="{46C57131-53A7-4C1A-BEA8-25F06A06AD29}"/>
          </ac:spMkLst>
        </pc:spChg>
      </pc:sldChg>
      <pc:sldChg chg="addSp delSp modSp new mod setBg setClrOvrMap">
        <pc:chgData name="Roman Zhigalov" userId="1f97e9fdf7779aa5" providerId="LiveId" clId="{D8AE1558-3B10-4FD8-8C65-79A8A32B8AE1}" dt="2022-08-12T18:55:10.332" v="145" actId="27614"/>
        <pc:sldMkLst>
          <pc:docMk/>
          <pc:sldMk cId="4076429574" sldId="260"/>
        </pc:sldMkLst>
        <pc:spChg chg="mod">
          <ac:chgData name="Roman Zhigalov" userId="1f97e9fdf7779aa5" providerId="LiveId" clId="{D8AE1558-3B10-4FD8-8C65-79A8A32B8AE1}" dt="2022-08-12T18:55:08.225" v="144" actId="26606"/>
          <ac:spMkLst>
            <pc:docMk/>
            <pc:sldMk cId="4076429574" sldId="260"/>
            <ac:spMk id="2" creationId="{DD26FD0D-B029-2D31-AA7C-F93581649FEF}"/>
          </ac:spMkLst>
        </pc:spChg>
        <pc:spChg chg="del">
          <ac:chgData name="Roman Zhigalov" userId="1f97e9fdf7779aa5" providerId="LiveId" clId="{D8AE1558-3B10-4FD8-8C65-79A8A32B8AE1}" dt="2022-08-12T18:54:47.036" v="133"/>
          <ac:spMkLst>
            <pc:docMk/>
            <pc:sldMk cId="4076429574" sldId="260"/>
            <ac:spMk id="3" creationId="{43796B02-F187-59AD-929A-7639CF9CBE66}"/>
          </ac:spMkLst>
        </pc:spChg>
        <pc:spChg chg="mod">
          <ac:chgData name="Roman Zhigalov" userId="1f97e9fdf7779aa5" providerId="LiveId" clId="{D8AE1558-3B10-4FD8-8C65-79A8A32B8AE1}" dt="2022-08-12T18:55:08.225" v="144" actId="26606"/>
          <ac:spMkLst>
            <pc:docMk/>
            <pc:sldMk cId="4076429574" sldId="260"/>
            <ac:spMk id="4" creationId="{08F9BE7E-4828-A99D-7380-D76864FB28EB}"/>
          </ac:spMkLst>
        </pc:spChg>
        <pc:spChg chg="add del">
          <ac:chgData name="Roman Zhigalov" userId="1f97e9fdf7779aa5" providerId="LiveId" clId="{D8AE1558-3B10-4FD8-8C65-79A8A32B8AE1}" dt="2022-08-12T18:54:59.720" v="135" actId="26606"/>
          <ac:spMkLst>
            <pc:docMk/>
            <pc:sldMk cId="4076429574" sldId="260"/>
            <ac:spMk id="1031" creationId="{F13C74B1-5B17-4795-BED0-7140497B445A}"/>
          </ac:spMkLst>
        </pc:spChg>
        <pc:spChg chg="add del">
          <ac:chgData name="Roman Zhigalov" userId="1f97e9fdf7779aa5" providerId="LiveId" clId="{D8AE1558-3B10-4FD8-8C65-79A8A32B8AE1}" dt="2022-08-12T18:54:59.720" v="135" actId="26606"/>
          <ac:spMkLst>
            <pc:docMk/>
            <pc:sldMk cId="4076429574" sldId="260"/>
            <ac:spMk id="1033" creationId="{D4974D33-8DC5-464E-8C6D-BE58F0669C17}"/>
          </ac:spMkLst>
        </pc:spChg>
        <pc:spChg chg="add del">
          <ac:chgData name="Roman Zhigalov" userId="1f97e9fdf7779aa5" providerId="LiveId" clId="{D8AE1558-3B10-4FD8-8C65-79A8A32B8AE1}" dt="2022-08-12T18:55:00.599" v="137" actId="26606"/>
          <ac:spMkLst>
            <pc:docMk/>
            <pc:sldMk cId="4076429574" sldId="260"/>
            <ac:spMk id="1035" creationId="{8D9CE0F4-2EB2-4F1F-8AAC-DB3571D9FE10}"/>
          </ac:spMkLst>
        </pc:spChg>
        <pc:spChg chg="add del">
          <ac:chgData name="Roman Zhigalov" userId="1f97e9fdf7779aa5" providerId="LiveId" clId="{D8AE1558-3B10-4FD8-8C65-79A8A32B8AE1}" dt="2022-08-12T18:55:00.599" v="137" actId="26606"/>
          <ac:spMkLst>
            <pc:docMk/>
            <pc:sldMk cId="4076429574" sldId="260"/>
            <ac:spMk id="1036" creationId="{0B9EE3F3-89B7-43C3-8651-C4C96830993D}"/>
          </ac:spMkLst>
        </pc:spChg>
        <pc:spChg chg="add del">
          <ac:chgData name="Roman Zhigalov" userId="1f97e9fdf7779aa5" providerId="LiveId" clId="{D8AE1558-3B10-4FD8-8C65-79A8A32B8AE1}" dt="2022-08-12T18:55:00.599" v="137" actId="26606"/>
          <ac:spMkLst>
            <pc:docMk/>
            <pc:sldMk cId="4076429574" sldId="260"/>
            <ac:spMk id="1037" creationId="{33AE4636-AEEC-45D6-84D4-7AC2DA48ECF8}"/>
          </ac:spMkLst>
        </pc:spChg>
        <pc:spChg chg="add del">
          <ac:chgData name="Roman Zhigalov" userId="1f97e9fdf7779aa5" providerId="LiveId" clId="{D8AE1558-3B10-4FD8-8C65-79A8A32B8AE1}" dt="2022-08-12T18:55:03.142" v="139" actId="26606"/>
          <ac:spMkLst>
            <pc:docMk/>
            <pc:sldMk cId="4076429574" sldId="260"/>
            <ac:spMk id="1039" creationId="{7A5F0580-5EE9-419F-96EE-B6529EF6E7D0}"/>
          </ac:spMkLst>
        </pc:spChg>
        <pc:spChg chg="add del">
          <ac:chgData name="Roman Zhigalov" userId="1f97e9fdf7779aa5" providerId="LiveId" clId="{D8AE1558-3B10-4FD8-8C65-79A8A32B8AE1}" dt="2022-08-12T18:55:03.142" v="139" actId="26606"/>
          <ac:spMkLst>
            <pc:docMk/>
            <pc:sldMk cId="4076429574" sldId="260"/>
            <ac:spMk id="1040" creationId="{6B5E2835-4E47-45B3-9CFE-732FF7B05472}"/>
          </ac:spMkLst>
        </pc:spChg>
        <pc:spChg chg="add del">
          <ac:chgData name="Roman Zhigalov" userId="1f97e9fdf7779aa5" providerId="LiveId" clId="{D8AE1558-3B10-4FD8-8C65-79A8A32B8AE1}" dt="2022-08-12T18:55:03.142" v="139" actId="26606"/>
          <ac:spMkLst>
            <pc:docMk/>
            <pc:sldMk cId="4076429574" sldId="260"/>
            <ac:spMk id="1041" creationId="{5B45AD5D-AA52-4F7B-9362-576A39AD9E09}"/>
          </ac:spMkLst>
        </pc:spChg>
        <pc:spChg chg="add del">
          <ac:chgData name="Roman Zhigalov" userId="1f97e9fdf7779aa5" providerId="LiveId" clId="{D8AE1558-3B10-4FD8-8C65-79A8A32B8AE1}" dt="2022-08-12T18:55:03.142" v="139" actId="26606"/>
          <ac:spMkLst>
            <pc:docMk/>
            <pc:sldMk cId="4076429574" sldId="260"/>
            <ac:spMk id="1042" creationId="{AEDD7960-4866-4399-BEF6-DD1431AB4E34}"/>
          </ac:spMkLst>
        </pc:spChg>
        <pc:spChg chg="add del">
          <ac:chgData name="Roman Zhigalov" userId="1f97e9fdf7779aa5" providerId="LiveId" clId="{D8AE1558-3B10-4FD8-8C65-79A8A32B8AE1}" dt="2022-08-12T18:55:03.142" v="139" actId="26606"/>
          <ac:spMkLst>
            <pc:docMk/>
            <pc:sldMk cId="4076429574" sldId="260"/>
            <ac:spMk id="1043" creationId="{55D4142C-5077-457F-A6AD-3FECFDB39685}"/>
          </ac:spMkLst>
        </pc:spChg>
        <pc:spChg chg="add del">
          <ac:chgData name="Roman Zhigalov" userId="1f97e9fdf7779aa5" providerId="LiveId" clId="{D8AE1558-3B10-4FD8-8C65-79A8A32B8AE1}" dt="2022-08-12T18:55:06.133" v="141" actId="26606"/>
          <ac:spMkLst>
            <pc:docMk/>
            <pc:sldMk cId="4076429574" sldId="260"/>
            <ac:spMk id="1045" creationId="{7C432AFE-B3D2-4BFF-BF8F-96C27AFF1AC7}"/>
          </ac:spMkLst>
        </pc:spChg>
        <pc:spChg chg="add del">
          <ac:chgData name="Roman Zhigalov" userId="1f97e9fdf7779aa5" providerId="LiveId" clId="{D8AE1558-3B10-4FD8-8C65-79A8A32B8AE1}" dt="2022-08-12T18:55:06.133" v="141" actId="26606"/>
          <ac:spMkLst>
            <pc:docMk/>
            <pc:sldMk cId="4076429574" sldId="260"/>
            <ac:spMk id="1046" creationId="{AF2F604E-43BE-4DC3-B983-E071523364F8}"/>
          </ac:spMkLst>
        </pc:spChg>
        <pc:spChg chg="add del">
          <ac:chgData name="Roman Zhigalov" userId="1f97e9fdf7779aa5" providerId="LiveId" clId="{D8AE1558-3B10-4FD8-8C65-79A8A32B8AE1}" dt="2022-08-12T18:55:06.133" v="141" actId="26606"/>
          <ac:spMkLst>
            <pc:docMk/>
            <pc:sldMk cId="4076429574" sldId="260"/>
            <ac:spMk id="1047" creationId="{08C9B587-E65E-4B52-B37C-ABEBB6E87928}"/>
          </ac:spMkLst>
        </pc:spChg>
        <pc:spChg chg="add del">
          <ac:chgData name="Roman Zhigalov" userId="1f97e9fdf7779aa5" providerId="LiveId" clId="{D8AE1558-3B10-4FD8-8C65-79A8A32B8AE1}" dt="2022-08-12T18:55:08.204" v="143" actId="26606"/>
          <ac:spMkLst>
            <pc:docMk/>
            <pc:sldMk cId="4076429574" sldId="260"/>
            <ac:spMk id="1049" creationId="{0288C6B4-AFC3-407F-A595-EFFD38D4CCAF}"/>
          </ac:spMkLst>
        </pc:spChg>
        <pc:spChg chg="add del">
          <ac:chgData name="Roman Zhigalov" userId="1f97e9fdf7779aa5" providerId="LiveId" clId="{D8AE1558-3B10-4FD8-8C65-79A8A32B8AE1}" dt="2022-08-12T18:55:08.204" v="143" actId="26606"/>
          <ac:spMkLst>
            <pc:docMk/>
            <pc:sldMk cId="4076429574" sldId="260"/>
            <ac:spMk id="1050" creationId="{CF236821-17FE-429B-8D2C-08E13A64EA40}"/>
          </ac:spMkLst>
        </pc:spChg>
        <pc:spChg chg="add del">
          <ac:chgData name="Roman Zhigalov" userId="1f97e9fdf7779aa5" providerId="LiveId" clId="{D8AE1558-3B10-4FD8-8C65-79A8A32B8AE1}" dt="2022-08-12T18:55:08.204" v="143" actId="26606"/>
          <ac:spMkLst>
            <pc:docMk/>
            <pc:sldMk cId="4076429574" sldId="260"/>
            <ac:spMk id="1051" creationId="{C0BDBCD2-E081-43AB-9119-C55465E59757}"/>
          </ac:spMkLst>
        </pc:spChg>
        <pc:spChg chg="add del">
          <ac:chgData name="Roman Zhigalov" userId="1f97e9fdf7779aa5" providerId="LiveId" clId="{D8AE1558-3B10-4FD8-8C65-79A8A32B8AE1}" dt="2022-08-12T18:55:08.204" v="143" actId="26606"/>
          <ac:spMkLst>
            <pc:docMk/>
            <pc:sldMk cId="4076429574" sldId="260"/>
            <ac:spMk id="1052" creationId="{98E79BE4-34FE-485A-98A5-92CE8F7C4743}"/>
          </ac:spMkLst>
        </pc:spChg>
        <pc:spChg chg="add del">
          <ac:chgData name="Roman Zhigalov" userId="1f97e9fdf7779aa5" providerId="LiveId" clId="{D8AE1558-3B10-4FD8-8C65-79A8A32B8AE1}" dt="2022-08-12T18:55:08.204" v="143" actId="26606"/>
          <ac:spMkLst>
            <pc:docMk/>
            <pc:sldMk cId="4076429574" sldId="260"/>
            <ac:spMk id="1053" creationId="{7A5F0580-5EE9-419F-96EE-B6529EF6E7D0}"/>
          </ac:spMkLst>
        </pc:spChg>
        <pc:spChg chg="add">
          <ac:chgData name="Roman Zhigalov" userId="1f97e9fdf7779aa5" providerId="LiveId" clId="{D8AE1558-3B10-4FD8-8C65-79A8A32B8AE1}" dt="2022-08-12T18:55:08.225" v="144" actId="26606"/>
          <ac:spMkLst>
            <pc:docMk/>
            <pc:sldMk cId="4076429574" sldId="260"/>
            <ac:spMk id="1055" creationId="{6B5E2835-4E47-45B3-9CFE-732FF7B05472}"/>
          </ac:spMkLst>
        </pc:spChg>
        <pc:spChg chg="add">
          <ac:chgData name="Roman Zhigalov" userId="1f97e9fdf7779aa5" providerId="LiveId" clId="{D8AE1558-3B10-4FD8-8C65-79A8A32B8AE1}" dt="2022-08-12T18:55:08.225" v="144" actId="26606"/>
          <ac:spMkLst>
            <pc:docMk/>
            <pc:sldMk cId="4076429574" sldId="260"/>
            <ac:spMk id="1056" creationId="{5B45AD5D-AA52-4F7B-9362-576A39AD9E09}"/>
          </ac:spMkLst>
        </pc:spChg>
        <pc:spChg chg="add">
          <ac:chgData name="Roman Zhigalov" userId="1f97e9fdf7779aa5" providerId="LiveId" clId="{D8AE1558-3B10-4FD8-8C65-79A8A32B8AE1}" dt="2022-08-12T18:55:08.225" v="144" actId="26606"/>
          <ac:spMkLst>
            <pc:docMk/>
            <pc:sldMk cId="4076429574" sldId="260"/>
            <ac:spMk id="1057" creationId="{AEDD7960-4866-4399-BEF6-DD1431AB4E34}"/>
          </ac:spMkLst>
        </pc:spChg>
        <pc:spChg chg="add">
          <ac:chgData name="Roman Zhigalov" userId="1f97e9fdf7779aa5" providerId="LiveId" clId="{D8AE1558-3B10-4FD8-8C65-79A8A32B8AE1}" dt="2022-08-12T18:55:08.225" v="144" actId="26606"/>
          <ac:spMkLst>
            <pc:docMk/>
            <pc:sldMk cId="4076429574" sldId="260"/>
            <ac:spMk id="1058" creationId="{55D4142C-5077-457F-A6AD-3FECFDB39685}"/>
          </ac:spMkLst>
        </pc:spChg>
        <pc:spChg chg="add">
          <ac:chgData name="Roman Zhigalov" userId="1f97e9fdf7779aa5" providerId="LiveId" clId="{D8AE1558-3B10-4FD8-8C65-79A8A32B8AE1}" dt="2022-08-12T18:55:08.225" v="144" actId="26606"/>
          <ac:spMkLst>
            <pc:docMk/>
            <pc:sldMk cId="4076429574" sldId="260"/>
            <ac:spMk id="1059" creationId="{7A5F0580-5EE9-419F-96EE-B6529EF6E7D0}"/>
          </ac:spMkLst>
        </pc:spChg>
        <pc:picChg chg="add mod ord">
          <ac:chgData name="Roman Zhigalov" userId="1f97e9fdf7779aa5" providerId="LiveId" clId="{D8AE1558-3B10-4FD8-8C65-79A8A32B8AE1}" dt="2022-08-12T18:55:10.332" v="145" actId="27614"/>
          <ac:picMkLst>
            <pc:docMk/>
            <pc:sldMk cId="4076429574" sldId="260"/>
            <ac:picMk id="1026" creationId="{124FF575-D667-B5EF-1CDD-841832792504}"/>
          </ac:picMkLst>
        </pc:picChg>
      </pc:sldChg>
      <pc:sldChg chg="addSp modSp new mod setBg">
        <pc:chgData name="Roman Zhigalov" userId="1f97e9fdf7779aa5" providerId="LiveId" clId="{D8AE1558-3B10-4FD8-8C65-79A8A32B8AE1}" dt="2022-08-13T12:07:10.834" v="288" actId="26606"/>
        <pc:sldMkLst>
          <pc:docMk/>
          <pc:sldMk cId="2907295100" sldId="261"/>
        </pc:sldMkLst>
        <pc:spChg chg="mod">
          <ac:chgData name="Roman Zhigalov" userId="1f97e9fdf7779aa5" providerId="LiveId" clId="{D8AE1558-3B10-4FD8-8C65-79A8A32B8AE1}" dt="2022-08-13T12:07:10.834" v="288" actId="26606"/>
          <ac:spMkLst>
            <pc:docMk/>
            <pc:sldMk cId="2907295100" sldId="261"/>
            <ac:spMk id="2" creationId="{BFC76F3C-A6D7-E812-A89F-3F5644C37373}"/>
          </ac:spMkLst>
        </pc:spChg>
        <pc:spChg chg="mod">
          <ac:chgData name="Roman Zhigalov" userId="1f97e9fdf7779aa5" providerId="LiveId" clId="{D8AE1558-3B10-4FD8-8C65-79A8A32B8AE1}" dt="2022-08-13T12:07:10.834" v="288" actId="26606"/>
          <ac:spMkLst>
            <pc:docMk/>
            <pc:sldMk cId="2907295100" sldId="261"/>
            <ac:spMk id="3" creationId="{406B28EC-E164-ED03-437A-A99407317A19}"/>
          </ac:spMkLst>
        </pc:spChg>
        <pc:spChg chg="add">
          <ac:chgData name="Roman Zhigalov" userId="1f97e9fdf7779aa5" providerId="LiveId" clId="{D8AE1558-3B10-4FD8-8C65-79A8A32B8AE1}" dt="2022-08-13T12:07:10.834" v="288" actId="26606"/>
          <ac:spMkLst>
            <pc:docMk/>
            <pc:sldMk cId="2907295100" sldId="261"/>
            <ac:spMk id="8" creationId="{DAF1966E-FD40-4A4A-B61B-C4DF7FA05F06}"/>
          </ac:spMkLst>
        </pc:spChg>
        <pc:spChg chg="add">
          <ac:chgData name="Roman Zhigalov" userId="1f97e9fdf7779aa5" providerId="LiveId" clId="{D8AE1558-3B10-4FD8-8C65-79A8A32B8AE1}" dt="2022-08-13T12:07:10.834" v="288" actId="26606"/>
          <ac:spMkLst>
            <pc:docMk/>
            <pc:sldMk cId="2907295100" sldId="261"/>
            <ac:spMk id="10" creationId="{047BFA19-D45E-416B-A404-7AF2F3F27017}"/>
          </ac:spMkLst>
        </pc:spChg>
        <pc:spChg chg="add">
          <ac:chgData name="Roman Zhigalov" userId="1f97e9fdf7779aa5" providerId="LiveId" clId="{D8AE1558-3B10-4FD8-8C65-79A8A32B8AE1}" dt="2022-08-13T12:07:10.834" v="288" actId="26606"/>
          <ac:spMkLst>
            <pc:docMk/>
            <pc:sldMk cId="2907295100" sldId="261"/>
            <ac:spMk id="12" creationId="{8E0105E7-23DB-4CF2-8258-FF47C7620F6E}"/>
          </ac:spMkLst>
        </pc:spChg>
        <pc:spChg chg="add">
          <ac:chgData name="Roman Zhigalov" userId="1f97e9fdf7779aa5" providerId="LiveId" clId="{D8AE1558-3B10-4FD8-8C65-79A8A32B8AE1}" dt="2022-08-13T12:07:10.834" v="288" actId="26606"/>
          <ac:spMkLst>
            <pc:docMk/>
            <pc:sldMk cId="2907295100" sldId="261"/>
            <ac:spMk id="14" creationId="{074B4F7D-14B2-478B-8BF5-01E4E0C5D263}"/>
          </ac:spMkLst>
        </pc:spChg>
      </pc:sldChg>
      <pc:sldChg chg="addSp delSp modSp new mod setBg setClrOvrMap">
        <pc:chgData name="Roman Zhigalov" userId="1f97e9fdf7779aa5" providerId="LiveId" clId="{D8AE1558-3B10-4FD8-8C65-79A8A32B8AE1}" dt="2022-08-13T12:14:39.384" v="343" actId="20577"/>
        <pc:sldMkLst>
          <pc:docMk/>
          <pc:sldMk cId="557040003" sldId="262"/>
        </pc:sldMkLst>
        <pc:spChg chg="mod">
          <ac:chgData name="Roman Zhigalov" userId="1f97e9fdf7779aa5" providerId="LiveId" clId="{D8AE1558-3B10-4FD8-8C65-79A8A32B8AE1}" dt="2022-08-13T12:14:30.769" v="334" actId="26606"/>
          <ac:spMkLst>
            <pc:docMk/>
            <pc:sldMk cId="557040003" sldId="262"/>
            <ac:spMk id="2" creationId="{FC7C3C0F-6832-4DAE-8AE6-4758A8AE21DA}"/>
          </ac:spMkLst>
        </pc:spChg>
        <pc:spChg chg="del">
          <ac:chgData name="Roman Zhigalov" userId="1f97e9fdf7779aa5" providerId="LiveId" clId="{D8AE1558-3B10-4FD8-8C65-79A8A32B8AE1}" dt="2022-08-13T12:14:11.399" v="327"/>
          <ac:spMkLst>
            <pc:docMk/>
            <pc:sldMk cId="557040003" sldId="262"/>
            <ac:spMk id="3" creationId="{4715EA77-5EE3-1C6D-1D12-BB8171757B36}"/>
          </ac:spMkLst>
        </pc:spChg>
        <pc:spChg chg="mod">
          <ac:chgData name="Roman Zhigalov" userId="1f97e9fdf7779aa5" providerId="LiveId" clId="{D8AE1558-3B10-4FD8-8C65-79A8A32B8AE1}" dt="2022-08-13T12:14:39.384" v="343" actId="20577"/>
          <ac:spMkLst>
            <pc:docMk/>
            <pc:sldMk cId="557040003" sldId="262"/>
            <ac:spMk id="4" creationId="{03FC35AD-54E8-2080-EA78-38641026C26F}"/>
          </ac:spMkLst>
        </pc:spChg>
        <pc:spChg chg="add del">
          <ac:chgData name="Roman Zhigalov" userId="1f97e9fdf7779aa5" providerId="LiveId" clId="{D8AE1558-3B10-4FD8-8C65-79A8A32B8AE1}" dt="2022-08-13T12:14:19.929" v="329" actId="26606"/>
          <ac:spMkLst>
            <pc:docMk/>
            <pc:sldMk cId="557040003" sldId="262"/>
            <ac:spMk id="1031" creationId="{7C432AFE-B3D2-4BFF-BF8F-96C27AFF1AC7}"/>
          </ac:spMkLst>
        </pc:spChg>
        <pc:spChg chg="add del">
          <ac:chgData name="Roman Zhigalov" userId="1f97e9fdf7779aa5" providerId="LiveId" clId="{D8AE1558-3B10-4FD8-8C65-79A8A32B8AE1}" dt="2022-08-13T12:14:19.929" v="329" actId="26606"/>
          <ac:spMkLst>
            <pc:docMk/>
            <pc:sldMk cId="557040003" sldId="262"/>
            <ac:spMk id="1033" creationId="{AF2F604E-43BE-4DC3-B983-E071523364F8}"/>
          </ac:spMkLst>
        </pc:spChg>
        <pc:spChg chg="add del">
          <ac:chgData name="Roman Zhigalov" userId="1f97e9fdf7779aa5" providerId="LiveId" clId="{D8AE1558-3B10-4FD8-8C65-79A8A32B8AE1}" dt="2022-08-13T12:14:19.929" v="329" actId="26606"/>
          <ac:spMkLst>
            <pc:docMk/>
            <pc:sldMk cId="557040003" sldId="262"/>
            <ac:spMk id="1035" creationId="{08C9B587-E65E-4B52-B37C-ABEBB6E87928}"/>
          </ac:spMkLst>
        </pc:spChg>
        <pc:spChg chg="add del">
          <ac:chgData name="Roman Zhigalov" userId="1f97e9fdf7779aa5" providerId="LiveId" clId="{D8AE1558-3B10-4FD8-8C65-79A8A32B8AE1}" dt="2022-08-13T12:14:20.869" v="331" actId="26606"/>
          <ac:spMkLst>
            <pc:docMk/>
            <pc:sldMk cId="557040003" sldId="262"/>
            <ac:spMk id="1037" creationId="{0B9EE3F3-89B7-43C3-8651-C4C96830993D}"/>
          </ac:spMkLst>
        </pc:spChg>
        <pc:spChg chg="add del">
          <ac:chgData name="Roman Zhigalov" userId="1f97e9fdf7779aa5" providerId="LiveId" clId="{D8AE1558-3B10-4FD8-8C65-79A8A32B8AE1}" dt="2022-08-13T12:14:20.869" v="331" actId="26606"/>
          <ac:spMkLst>
            <pc:docMk/>
            <pc:sldMk cId="557040003" sldId="262"/>
            <ac:spMk id="1038" creationId="{33AE4636-AEEC-45D6-84D4-7AC2DA48ECF8}"/>
          </ac:spMkLst>
        </pc:spChg>
        <pc:spChg chg="add del">
          <ac:chgData name="Roman Zhigalov" userId="1f97e9fdf7779aa5" providerId="LiveId" clId="{D8AE1558-3B10-4FD8-8C65-79A8A32B8AE1}" dt="2022-08-13T12:14:20.869" v="331" actId="26606"/>
          <ac:spMkLst>
            <pc:docMk/>
            <pc:sldMk cId="557040003" sldId="262"/>
            <ac:spMk id="1039" creationId="{8D9CE0F4-2EB2-4F1F-8AAC-DB3571D9FE10}"/>
          </ac:spMkLst>
        </pc:spChg>
        <pc:spChg chg="add del">
          <ac:chgData name="Roman Zhigalov" userId="1f97e9fdf7779aa5" providerId="LiveId" clId="{D8AE1558-3B10-4FD8-8C65-79A8A32B8AE1}" dt="2022-08-13T12:14:30.769" v="334" actId="26606"/>
          <ac:spMkLst>
            <pc:docMk/>
            <pc:sldMk cId="557040003" sldId="262"/>
            <ac:spMk id="1041" creationId="{7C432AFE-B3D2-4BFF-BF8F-96C27AFF1AC7}"/>
          </ac:spMkLst>
        </pc:spChg>
        <pc:spChg chg="add del">
          <ac:chgData name="Roman Zhigalov" userId="1f97e9fdf7779aa5" providerId="LiveId" clId="{D8AE1558-3B10-4FD8-8C65-79A8A32B8AE1}" dt="2022-08-13T12:14:30.769" v="334" actId="26606"/>
          <ac:spMkLst>
            <pc:docMk/>
            <pc:sldMk cId="557040003" sldId="262"/>
            <ac:spMk id="1042" creationId="{AF2F604E-43BE-4DC3-B983-E071523364F8}"/>
          </ac:spMkLst>
        </pc:spChg>
        <pc:spChg chg="add del">
          <ac:chgData name="Roman Zhigalov" userId="1f97e9fdf7779aa5" providerId="LiveId" clId="{D8AE1558-3B10-4FD8-8C65-79A8A32B8AE1}" dt="2022-08-13T12:14:30.769" v="334" actId="26606"/>
          <ac:spMkLst>
            <pc:docMk/>
            <pc:sldMk cId="557040003" sldId="262"/>
            <ac:spMk id="1043" creationId="{08C9B587-E65E-4B52-B37C-ABEBB6E87928}"/>
          </ac:spMkLst>
        </pc:spChg>
        <pc:spChg chg="add">
          <ac:chgData name="Roman Zhigalov" userId="1f97e9fdf7779aa5" providerId="LiveId" clId="{D8AE1558-3B10-4FD8-8C65-79A8A32B8AE1}" dt="2022-08-13T12:14:30.769" v="334" actId="26606"/>
          <ac:spMkLst>
            <pc:docMk/>
            <pc:sldMk cId="557040003" sldId="262"/>
            <ac:spMk id="1048" creationId="{D1A4588A-55D5-49B8-BE41-54ACDCFF2C17}"/>
          </ac:spMkLst>
        </pc:spChg>
        <pc:spChg chg="add">
          <ac:chgData name="Roman Zhigalov" userId="1f97e9fdf7779aa5" providerId="LiveId" clId="{D8AE1558-3B10-4FD8-8C65-79A8A32B8AE1}" dt="2022-08-13T12:14:30.769" v="334" actId="26606"/>
          <ac:spMkLst>
            <pc:docMk/>
            <pc:sldMk cId="557040003" sldId="262"/>
            <ac:spMk id="1050" creationId="{F97E7EA2-EDCD-47E9-81BC-415C606D1B58}"/>
          </ac:spMkLst>
        </pc:spChg>
        <pc:picChg chg="add mod ord">
          <ac:chgData name="Roman Zhigalov" userId="1f97e9fdf7779aa5" providerId="LiveId" clId="{D8AE1558-3B10-4FD8-8C65-79A8A32B8AE1}" dt="2022-08-13T12:14:30.769" v="334" actId="26606"/>
          <ac:picMkLst>
            <pc:docMk/>
            <pc:sldMk cId="557040003" sldId="262"/>
            <ac:picMk id="1026" creationId="{690BFE1F-B5C1-CE89-C92D-F31452BE9DC1}"/>
          </ac:picMkLst>
        </pc:picChg>
      </pc:sldChg>
      <pc:sldChg chg="addSp delSp modSp new mod setBg">
        <pc:chgData name="Roman Zhigalov" userId="1f97e9fdf7779aa5" providerId="LiveId" clId="{D8AE1558-3B10-4FD8-8C65-79A8A32B8AE1}" dt="2022-08-13T12:18:12.450" v="368" actId="403"/>
        <pc:sldMkLst>
          <pc:docMk/>
          <pc:sldMk cId="765857964" sldId="263"/>
        </pc:sldMkLst>
        <pc:spChg chg="mod">
          <ac:chgData name="Roman Zhigalov" userId="1f97e9fdf7779aa5" providerId="LiveId" clId="{D8AE1558-3B10-4FD8-8C65-79A8A32B8AE1}" dt="2022-08-13T12:18:07.969" v="367" actId="26606"/>
          <ac:spMkLst>
            <pc:docMk/>
            <pc:sldMk cId="765857964" sldId="263"/>
            <ac:spMk id="2" creationId="{4B08B3AB-FB05-3209-F738-6EE53ACE9B32}"/>
          </ac:spMkLst>
        </pc:spChg>
        <pc:spChg chg="del">
          <ac:chgData name="Roman Zhigalov" userId="1f97e9fdf7779aa5" providerId="LiveId" clId="{D8AE1558-3B10-4FD8-8C65-79A8A32B8AE1}" dt="2022-08-13T12:16:55.079" v="363"/>
          <ac:spMkLst>
            <pc:docMk/>
            <pc:sldMk cId="765857964" sldId="263"/>
            <ac:spMk id="3" creationId="{F189EF3E-7E39-7AF2-4943-3AACABD82D05}"/>
          </ac:spMkLst>
        </pc:spChg>
        <pc:spChg chg="mod">
          <ac:chgData name="Roman Zhigalov" userId="1f97e9fdf7779aa5" providerId="LiveId" clId="{D8AE1558-3B10-4FD8-8C65-79A8A32B8AE1}" dt="2022-08-13T12:18:12.450" v="368" actId="403"/>
          <ac:spMkLst>
            <pc:docMk/>
            <pc:sldMk cId="765857964" sldId="263"/>
            <ac:spMk id="4" creationId="{E9824C06-B26E-2AB9-B277-36F8E4B1483D}"/>
          </ac:spMkLst>
        </pc:spChg>
        <pc:spChg chg="add del">
          <ac:chgData name="Roman Zhigalov" userId="1f97e9fdf7779aa5" providerId="LiveId" clId="{D8AE1558-3B10-4FD8-8C65-79A8A32B8AE1}" dt="2022-08-13T12:18:07.949" v="366" actId="26606"/>
          <ac:spMkLst>
            <pc:docMk/>
            <pc:sldMk cId="765857964" sldId="263"/>
            <ac:spMk id="2055" creationId="{D1A4588A-55D5-49B8-BE41-54ACDCFF2C17}"/>
          </ac:spMkLst>
        </pc:spChg>
        <pc:spChg chg="add del">
          <ac:chgData name="Roman Zhigalov" userId="1f97e9fdf7779aa5" providerId="LiveId" clId="{D8AE1558-3B10-4FD8-8C65-79A8A32B8AE1}" dt="2022-08-13T12:18:07.949" v="366" actId="26606"/>
          <ac:spMkLst>
            <pc:docMk/>
            <pc:sldMk cId="765857964" sldId="263"/>
            <ac:spMk id="2057" creationId="{F97E7EA2-EDCD-47E9-81BC-415C606D1B58}"/>
          </ac:spMkLst>
        </pc:spChg>
        <pc:spChg chg="add">
          <ac:chgData name="Roman Zhigalov" userId="1f97e9fdf7779aa5" providerId="LiveId" clId="{D8AE1558-3B10-4FD8-8C65-79A8A32B8AE1}" dt="2022-08-13T12:18:07.969" v="367" actId="26606"/>
          <ac:spMkLst>
            <pc:docMk/>
            <pc:sldMk cId="765857964" sldId="263"/>
            <ac:spMk id="2059" creationId="{A720C27D-5C39-492B-BD68-C220C0F838AC}"/>
          </ac:spMkLst>
        </pc:spChg>
        <pc:spChg chg="add">
          <ac:chgData name="Roman Zhigalov" userId="1f97e9fdf7779aa5" providerId="LiveId" clId="{D8AE1558-3B10-4FD8-8C65-79A8A32B8AE1}" dt="2022-08-13T12:18:07.969" v="367" actId="26606"/>
          <ac:spMkLst>
            <pc:docMk/>
            <pc:sldMk cId="765857964" sldId="263"/>
            <ac:spMk id="2060" creationId="{D5997EA8-5EFC-40CD-A85F-C3C3BC5F9EB7}"/>
          </ac:spMkLst>
        </pc:spChg>
        <pc:spChg chg="add">
          <ac:chgData name="Roman Zhigalov" userId="1f97e9fdf7779aa5" providerId="LiveId" clId="{D8AE1558-3B10-4FD8-8C65-79A8A32B8AE1}" dt="2022-08-13T12:18:07.969" v="367" actId="26606"/>
          <ac:spMkLst>
            <pc:docMk/>
            <pc:sldMk cId="765857964" sldId="263"/>
            <ac:spMk id="2061" creationId="{A4F3394A-A959-460A-ACF9-5FA682C76940}"/>
          </ac:spMkLst>
        </pc:spChg>
        <pc:spChg chg="add">
          <ac:chgData name="Roman Zhigalov" userId="1f97e9fdf7779aa5" providerId="LiveId" clId="{D8AE1558-3B10-4FD8-8C65-79A8A32B8AE1}" dt="2022-08-13T12:18:07.969" v="367" actId="26606"/>
          <ac:spMkLst>
            <pc:docMk/>
            <pc:sldMk cId="765857964" sldId="263"/>
            <ac:spMk id="2062" creationId="{1CF6A1EC-BD15-42D9-A339-A3970CF7C65A}"/>
          </ac:spMkLst>
        </pc:spChg>
        <pc:picChg chg="add mod ord">
          <ac:chgData name="Roman Zhigalov" userId="1f97e9fdf7779aa5" providerId="LiveId" clId="{D8AE1558-3B10-4FD8-8C65-79A8A32B8AE1}" dt="2022-08-13T12:18:07.969" v="367" actId="26606"/>
          <ac:picMkLst>
            <pc:docMk/>
            <pc:sldMk cId="765857964" sldId="263"/>
            <ac:picMk id="2050" creationId="{237DB5D2-4934-480D-B4AB-0A8C4EBF4667}"/>
          </ac:picMkLst>
        </pc:picChg>
      </pc:sldChg>
      <pc:sldChg chg="addSp modSp new mod setBg">
        <pc:chgData name="Roman Zhigalov" userId="1f97e9fdf7779aa5" providerId="LiveId" clId="{D8AE1558-3B10-4FD8-8C65-79A8A32B8AE1}" dt="2022-08-13T12:18:33.128" v="374" actId="26606"/>
        <pc:sldMkLst>
          <pc:docMk/>
          <pc:sldMk cId="3761082681" sldId="264"/>
        </pc:sldMkLst>
        <pc:spChg chg="mod">
          <ac:chgData name="Roman Zhigalov" userId="1f97e9fdf7779aa5" providerId="LiveId" clId="{D8AE1558-3B10-4FD8-8C65-79A8A32B8AE1}" dt="2022-08-13T12:18:33.128" v="374" actId="26606"/>
          <ac:spMkLst>
            <pc:docMk/>
            <pc:sldMk cId="3761082681" sldId="264"/>
            <ac:spMk id="2" creationId="{F4E6FD38-6AAD-3244-696C-3D6D47E8BF44}"/>
          </ac:spMkLst>
        </pc:spChg>
        <pc:spChg chg="mod">
          <ac:chgData name="Roman Zhigalov" userId="1f97e9fdf7779aa5" providerId="LiveId" clId="{D8AE1558-3B10-4FD8-8C65-79A8A32B8AE1}" dt="2022-08-13T12:18:33.128" v="374" actId="26606"/>
          <ac:spMkLst>
            <pc:docMk/>
            <pc:sldMk cId="3761082681" sldId="264"/>
            <ac:spMk id="3" creationId="{16E1717C-083F-A7DF-B417-2DE47B794986}"/>
          </ac:spMkLst>
        </pc:spChg>
        <pc:spChg chg="add">
          <ac:chgData name="Roman Zhigalov" userId="1f97e9fdf7779aa5" providerId="LiveId" clId="{D8AE1558-3B10-4FD8-8C65-79A8A32B8AE1}" dt="2022-08-13T12:18:33.128" v="374" actId="26606"/>
          <ac:spMkLst>
            <pc:docMk/>
            <pc:sldMk cId="3761082681" sldId="264"/>
            <ac:spMk id="8" creationId="{1ACA2EA0-FFD3-42EC-9406-B595015ED96E}"/>
          </ac:spMkLst>
        </pc:spChg>
        <pc:spChg chg="add">
          <ac:chgData name="Roman Zhigalov" userId="1f97e9fdf7779aa5" providerId="LiveId" clId="{D8AE1558-3B10-4FD8-8C65-79A8A32B8AE1}" dt="2022-08-13T12:18:33.128" v="374" actId="26606"/>
          <ac:spMkLst>
            <pc:docMk/>
            <pc:sldMk cId="3761082681" sldId="264"/>
            <ac:spMk id="10" creationId="{D5288BCE-665C-472A-8C43-664BCFA31E43}"/>
          </ac:spMkLst>
        </pc:spChg>
        <pc:spChg chg="add">
          <ac:chgData name="Roman Zhigalov" userId="1f97e9fdf7779aa5" providerId="LiveId" clId="{D8AE1558-3B10-4FD8-8C65-79A8A32B8AE1}" dt="2022-08-13T12:18:33.128" v="374" actId="26606"/>
          <ac:spMkLst>
            <pc:docMk/>
            <pc:sldMk cId="3761082681" sldId="264"/>
            <ac:spMk id="12" creationId="{46C57131-53A7-4C1A-BEA8-25F06A06AD29}"/>
          </ac:spMkLst>
        </pc:spChg>
      </pc:sldChg>
      <pc:sldChg chg="addSp delSp modSp new mod setBg">
        <pc:chgData name="Roman Zhigalov" userId="1f97e9fdf7779aa5" providerId="LiveId" clId="{D8AE1558-3B10-4FD8-8C65-79A8A32B8AE1}" dt="2022-08-13T12:25:07.183" v="459" actId="27614"/>
        <pc:sldMkLst>
          <pc:docMk/>
          <pc:sldMk cId="3916592896" sldId="265"/>
        </pc:sldMkLst>
        <pc:spChg chg="mod">
          <ac:chgData name="Roman Zhigalov" userId="1f97e9fdf7779aa5" providerId="LiveId" clId="{D8AE1558-3B10-4FD8-8C65-79A8A32B8AE1}" dt="2022-08-13T12:25:04.698" v="458" actId="26606"/>
          <ac:spMkLst>
            <pc:docMk/>
            <pc:sldMk cId="3916592896" sldId="265"/>
            <ac:spMk id="2" creationId="{37AF40A0-28CE-2A27-2789-69346BCD24A7}"/>
          </ac:spMkLst>
        </pc:spChg>
        <pc:spChg chg="del">
          <ac:chgData name="Roman Zhigalov" userId="1f97e9fdf7779aa5" providerId="LiveId" clId="{D8AE1558-3B10-4FD8-8C65-79A8A32B8AE1}" dt="2022-08-13T12:24:53.803" v="453"/>
          <ac:spMkLst>
            <pc:docMk/>
            <pc:sldMk cId="3916592896" sldId="265"/>
            <ac:spMk id="3" creationId="{5EC84B28-4D12-85EB-9D7F-9AB79B00CAB5}"/>
          </ac:spMkLst>
        </pc:spChg>
        <pc:spChg chg="mod">
          <ac:chgData name="Roman Zhigalov" userId="1f97e9fdf7779aa5" providerId="LiveId" clId="{D8AE1558-3B10-4FD8-8C65-79A8A32B8AE1}" dt="2022-08-13T12:25:04.698" v="458" actId="26606"/>
          <ac:spMkLst>
            <pc:docMk/>
            <pc:sldMk cId="3916592896" sldId="265"/>
            <ac:spMk id="4" creationId="{EF2B2595-B531-2570-740A-EE4FC7B4DDD9}"/>
          </ac:spMkLst>
        </pc:spChg>
        <pc:spChg chg="add del">
          <ac:chgData name="Roman Zhigalov" userId="1f97e9fdf7779aa5" providerId="LiveId" clId="{D8AE1558-3B10-4FD8-8C65-79A8A32B8AE1}" dt="2022-08-13T12:25:02.823" v="455" actId="26606"/>
          <ac:spMkLst>
            <pc:docMk/>
            <pc:sldMk cId="3916592896" sldId="265"/>
            <ac:spMk id="10" creationId="{90D01200-0224-43C5-AB38-FB4D16B73FB7}"/>
          </ac:spMkLst>
        </pc:spChg>
        <pc:spChg chg="add del">
          <ac:chgData name="Roman Zhigalov" userId="1f97e9fdf7779aa5" providerId="LiveId" clId="{D8AE1558-3B10-4FD8-8C65-79A8A32B8AE1}" dt="2022-08-13T12:25:02.823" v="455" actId="26606"/>
          <ac:spMkLst>
            <pc:docMk/>
            <pc:sldMk cId="3916592896" sldId="265"/>
            <ac:spMk id="12" creationId="{728A44A4-A002-4A88-9FC9-1D0566C97A47}"/>
          </ac:spMkLst>
        </pc:spChg>
        <pc:spChg chg="add del">
          <ac:chgData name="Roman Zhigalov" userId="1f97e9fdf7779aa5" providerId="LiveId" clId="{D8AE1558-3B10-4FD8-8C65-79A8A32B8AE1}" dt="2022-08-13T12:25:02.823" v="455" actId="26606"/>
          <ac:spMkLst>
            <pc:docMk/>
            <pc:sldMk cId="3916592896" sldId="265"/>
            <ac:spMk id="14" creationId="{3E7D5C7B-DD16-401B-85CE-4AAA2A4F5136}"/>
          </ac:spMkLst>
        </pc:spChg>
        <pc:spChg chg="add del">
          <ac:chgData name="Roman Zhigalov" userId="1f97e9fdf7779aa5" providerId="LiveId" clId="{D8AE1558-3B10-4FD8-8C65-79A8A32B8AE1}" dt="2022-08-13T12:25:04.683" v="457" actId="26606"/>
          <ac:spMkLst>
            <pc:docMk/>
            <pc:sldMk cId="3916592896" sldId="265"/>
            <ac:spMk id="16" creationId="{0B9EE3F3-89B7-43C3-8651-C4C96830993D}"/>
          </ac:spMkLst>
        </pc:spChg>
        <pc:spChg chg="add del">
          <ac:chgData name="Roman Zhigalov" userId="1f97e9fdf7779aa5" providerId="LiveId" clId="{D8AE1558-3B10-4FD8-8C65-79A8A32B8AE1}" dt="2022-08-13T12:25:04.683" v="457" actId="26606"/>
          <ac:spMkLst>
            <pc:docMk/>
            <pc:sldMk cId="3916592896" sldId="265"/>
            <ac:spMk id="17" creationId="{33AE4636-AEEC-45D6-84D4-7AC2DA48ECF8}"/>
          </ac:spMkLst>
        </pc:spChg>
        <pc:spChg chg="add del">
          <ac:chgData name="Roman Zhigalov" userId="1f97e9fdf7779aa5" providerId="LiveId" clId="{D8AE1558-3B10-4FD8-8C65-79A8A32B8AE1}" dt="2022-08-13T12:25:04.683" v="457" actId="26606"/>
          <ac:spMkLst>
            <pc:docMk/>
            <pc:sldMk cId="3916592896" sldId="265"/>
            <ac:spMk id="18" creationId="{8D9CE0F4-2EB2-4F1F-8AAC-DB3571D9FE10}"/>
          </ac:spMkLst>
        </pc:spChg>
        <pc:spChg chg="add">
          <ac:chgData name="Roman Zhigalov" userId="1f97e9fdf7779aa5" providerId="LiveId" clId="{D8AE1558-3B10-4FD8-8C65-79A8A32B8AE1}" dt="2022-08-13T12:25:04.698" v="458" actId="26606"/>
          <ac:spMkLst>
            <pc:docMk/>
            <pc:sldMk cId="3916592896" sldId="265"/>
            <ac:spMk id="20" creationId="{90D01200-0224-43C5-AB38-FB4D16B73FB7}"/>
          </ac:spMkLst>
        </pc:spChg>
        <pc:spChg chg="add">
          <ac:chgData name="Roman Zhigalov" userId="1f97e9fdf7779aa5" providerId="LiveId" clId="{D8AE1558-3B10-4FD8-8C65-79A8A32B8AE1}" dt="2022-08-13T12:25:04.698" v="458" actId="26606"/>
          <ac:spMkLst>
            <pc:docMk/>
            <pc:sldMk cId="3916592896" sldId="265"/>
            <ac:spMk id="21" creationId="{728A44A4-A002-4A88-9FC9-1D0566C97A47}"/>
          </ac:spMkLst>
        </pc:spChg>
        <pc:spChg chg="add">
          <ac:chgData name="Roman Zhigalov" userId="1f97e9fdf7779aa5" providerId="LiveId" clId="{D8AE1558-3B10-4FD8-8C65-79A8A32B8AE1}" dt="2022-08-13T12:25:04.698" v="458" actId="26606"/>
          <ac:spMkLst>
            <pc:docMk/>
            <pc:sldMk cId="3916592896" sldId="265"/>
            <ac:spMk id="22" creationId="{3E7D5C7B-DD16-401B-85CE-4AAA2A4F5136}"/>
          </ac:spMkLst>
        </pc:spChg>
        <pc:picChg chg="add mod ord">
          <ac:chgData name="Roman Zhigalov" userId="1f97e9fdf7779aa5" providerId="LiveId" clId="{D8AE1558-3B10-4FD8-8C65-79A8A32B8AE1}" dt="2022-08-13T12:25:07.183" v="459" actId="27614"/>
          <ac:picMkLst>
            <pc:docMk/>
            <pc:sldMk cId="3916592896" sldId="265"/>
            <ac:picMk id="5" creationId="{3B0B9B1D-D23E-9153-6B97-D4E08616CC5E}"/>
          </ac:picMkLst>
        </pc:picChg>
      </pc:sldChg>
      <pc:sldChg chg="addSp modSp new mod setBg">
        <pc:chgData name="Roman Zhigalov" userId="1f97e9fdf7779aa5" providerId="LiveId" clId="{D8AE1558-3B10-4FD8-8C65-79A8A32B8AE1}" dt="2022-08-13T12:20:27.166" v="434" actId="26606"/>
        <pc:sldMkLst>
          <pc:docMk/>
          <pc:sldMk cId="1239807727" sldId="266"/>
        </pc:sldMkLst>
        <pc:spChg chg="mod">
          <ac:chgData name="Roman Zhigalov" userId="1f97e9fdf7779aa5" providerId="LiveId" clId="{D8AE1558-3B10-4FD8-8C65-79A8A32B8AE1}" dt="2022-08-13T12:20:27.166" v="434" actId="26606"/>
          <ac:spMkLst>
            <pc:docMk/>
            <pc:sldMk cId="1239807727" sldId="266"/>
            <ac:spMk id="2" creationId="{419710B2-7B76-462A-A5B0-8310038BEB43}"/>
          </ac:spMkLst>
        </pc:spChg>
        <pc:spChg chg="mod">
          <ac:chgData name="Roman Zhigalov" userId="1f97e9fdf7779aa5" providerId="LiveId" clId="{D8AE1558-3B10-4FD8-8C65-79A8A32B8AE1}" dt="2022-08-13T12:20:27.166" v="434" actId="26606"/>
          <ac:spMkLst>
            <pc:docMk/>
            <pc:sldMk cId="1239807727" sldId="266"/>
            <ac:spMk id="3" creationId="{2EEE04DA-1640-9D7B-2B66-7FD23F44FED5}"/>
          </ac:spMkLst>
        </pc:spChg>
        <pc:spChg chg="add">
          <ac:chgData name="Roman Zhigalov" userId="1f97e9fdf7779aa5" providerId="LiveId" clId="{D8AE1558-3B10-4FD8-8C65-79A8A32B8AE1}" dt="2022-08-13T12:20:27.166" v="434" actId="26606"/>
          <ac:spMkLst>
            <pc:docMk/>
            <pc:sldMk cId="1239807727" sldId="266"/>
            <ac:spMk id="8" creationId="{DAF1966E-FD40-4A4A-B61B-C4DF7FA05F06}"/>
          </ac:spMkLst>
        </pc:spChg>
        <pc:spChg chg="add">
          <ac:chgData name="Roman Zhigalov" userId="1f97e9fdf7779aa5" providerId="LiveId" clId="{D8AE1558-3B10-4FD8-8C65-79A8A32B8AE1}" dt="2022-08-13T12:20:27.166" v="434" actId="26606"/>
          <ac:spMkLst>
            <pc:docMk/>
            <pc:sldMk cId="1239807727" sldId="266"/>
            <ac:spMk id="10" creationId="{047BFA19-D45E-416B-A404-7AF2F3F27017}"/>
          </ac:spMkLst>
        </pc:spChg>
        <pc:spChg chg="add">
          <ac:chgData name="Roman Zhigalov" userId="1f97e9fdf7779aa5" providerId="LiveId" clId="{D8AE1558-3B10-4FD8-8C65-79A8A32B8AE1}" dt="2022-08-13T12:20:27.166" v="434" actId="26606"/>
          <ac:spMkLst>
            <pc:docMk/>
            <pc:sldMk cId="1239807727" sldId="266"/>
            <ac:spMk id="12" creationId="{8E0105E7-23DB-4CF2-8258-FF47C7620F6E}"/>
          </ac:spMkLst>
        </pc:spChg>
        <pc:spChg chg="add">
          <ac:chgData name="Roman Zhigalov" userId="1f97e9fdf7779aa5" providerId="LiveId" clId="{D8AE1558-3B10-4FD8-8C65-79A8A32B8AE1}" dt="2022-08-13T12:20:27.166" v="434" actId="26606"/>
          <ac:spMkLst>
            <pc:docMk/>
            <pc:sldMk cId="1239807727" sldId="266"/>
            <ac:spMk id="14" creationId="{074B4F7D-14B2-478B-8BF5-01E4E0C5D263}"/>
          </ac:spMkLst>
        </pc:spChg>
      </pc:sldChg>
      <pc:sldChg chg="addSp delSp modSp new mod setBg">
        <pc:chgData name="Roman Zhigalov" userId="1f97e9fdf7779aa5" providerId="LiveId" clId="{D8AE1558-3B10-4FD8-8C65-79A8A32B8AE1}" dt="2022-08-13T12:26:55.123" v="479" actId="27614"/>
        <pc:sldMkLst>
          <pc:docMk/>
          <pc:sldMk cId="3683570622" sldId="267"/>
        </pc:sldMkLst>
        <pc:spChg chg="mod ord">
          <ac:chgData name="Roman Zhigalov" userId="1f97e9fdf7779aa5" providerId="LiveId" clId="{D8AE1558-3B10-4FD8-8C65-79A8A32B8AE1}" dt="2022-08-13T12:26:52.493" v="478" actId="26606"/>
          <ac:spMkLst>
            <pc:docMk/>
            <pc:sldMk cId="3683570622" sldId="267"/>
            <ac:spMk id="2" creationId="{0D8F2619-5947-5967-9F35-AF845FA43935}"/>
          </ac:spMkLst>
        </pc:spChg>
        <pc:spChg chg="del">
          <ac:chgData name="Roman Zhigalov" userId="1f97e9fdf7779aa5" providerId="LiveId" clId="{D8AE1558-3B10-4FD8-8C65-79A8A32B8AE1}" dt="2022-08-13T12:26:41.553" v="461"/>
          <ac:spMkLst>
            <pc:docMk/>
            <pc:sldMk cId="3683570622" sldId="267"/>
            <ac:spMk id="3" creationId="{12BE0BDD-34DF-7960-4881-3936AE2D5FF3}"/>
          </ac:spMkLst>
        </pc:spChg>
        <pc:spChg chg="add">
          <ac:chgData name="Roman Zhigalov" userId="1f97e9fdf7779aa5" providerId="LiveId" clId="{D8AE1558-3B10-4FD8-8C65-79A8A32B8AE1}" dt="2022-08-13T12:26:52.493" v="478" actId="26606"/>
          <ac:spMkLst>
            <pc:docMk/>
            <pc:sldMk cId="3683570622" sldId="267"/>
            <ac:spMk id="3079" creationId="{37C89E4B-3C9F-44B9-8B86-D9E3D112D8EC}"/>
          </ac:spMkLst>
        </pc:spChg>
        <pc:picChg chg="add mod">
          <ac:chgData name="Roman Zhigalov" userId="1f97e9fdf7779aa5" providerId="LiveId" clId="{D8AE1558-3B10-4FD8-8C65-79A8A32B8AE1}" dt="2022-08-13T12:26:55.123" v="479" actId="27614"/>
          <ac:picMkLst>
            <pc:docMk/>
            <pc:sldMk cId="3683570622" sldId="267"/>
            <ac:picMk id="3074" creationId="{10D055F6-EB86-4F04-1BA7-3A06F433AFA7}"/>
          </ac:picMkLst>
        </pc:picChg>
        <pc:cxnChg chg="add">
          <ac:chgData name="Roman Zhigalov" userId="1f97e9fdf7779aa5" providerId="LiveId" clId="{D8AE1558-3B10-4FD8-8C65-79A8A32B8AE1}" dt="2022-08-13T12:26:52.493" v="478" actId="26606"/>
          <ac:cxnSpMkLst>
            <pc:docMk/>
            <pc:sldMk cId="3683570622" sldId="267"/>
            <ac:cxnSpMk id="3081" creationId="{AA2EAA10-076F-46BD-8F0F-B9A2FB77A85C}"/>
          </ac:cxnSpMkLst>
        </pc:cxnChg>
        <pc:cxnChg chg="add">
          <ac:chgData name="Roman Zhigalov" userId="1f97e9fdf7779aa5" providerId="LiveId" clId="{D8AE1558-3B10-4FD8-8C65-79A8A32B8AE1}" dt="2022-08-13T12:26:52.493" v="478" actId="26606"/>
          <ac:cxnSpMkLst>
            <pc:docMk/>
            <pc:sldMk cId="3683570622" sldId="267"/>
            <ac:cxnSpMk id="3083" creationId="{D891E407-403B-4764-86C9-33A56D3BCAA3}"/>
          </ac:cxnSpMkLst>
        </pc:cxnChg>
      </pc:sldChg>
      <pc:sldChg chg="addSp modSp new mod setBg">
        <pc:chgData name="Roman Zhigalov" userId="1f97e9fdf7779aa5" providerId="LiveId" clId="{D8AE1558-3B10-4FD8-8C65-79A8A32B8AE1}" dt="2022-08-13T12:36:51.619" v="528" actId="255"/>
        <pc:sldMkLst>
          <pc:docMk/>
          <pc:sldMk cId="4119146239" sldId="268"/>
        </pc:sldMkLst>
        <pc:spChg chg="mod">
          <ac:chgData name="Roman Zhigalov" userId="1f97e9fdf7779aa5" providerId="LiveId" clId="{D8AE1558-3B10-4FD8-8C65-79A8A32B8AE1}" dt="2022-08-13T12:36:34.688" v="522" actId="20577"/>
          <ac:spMkLst>
            <pc:docMk/>
            <pc:sldMk cId="4119146239" sldId="268"/>
            <ac:spMk id="2" creationId="{A8604A85-3B80-0CEC-9944-685053CC3D4E}"/>
          </ac:spMkLst>
        </pc:spChg>
        <pc:spChg chg="mod">
          <ac:chgData name="Roman Zhigalov" userId="1f97e9fdf7779aa5" providerId="LiveId" clId="{D8AE1558-3B10-4FD8-8C65-79A8A32B8AE1}" dt="2022-08-13T12:36:51.619" v="528" actId="255"/>
          <ac:spMkLst>
            <pc:docMk/>
            <pc:sldMk cId="4119146239" sldId="268"/>
            <ac:spMk id="3" creationId="{0BE90FB9-68E1-15D8-FF0E-9FDF812AE204}"/>
          </ac:spMkLst>
        </pc:spChg>
        <pc:spChg chg="add">
          <ac:chgData name="Roman Zhigalov" userId="1f97e9fdf7779aa5" providerId="LiveId" clId="{D8AE1558-3B10-4FD8-8C65-79A8A32B8AE1}" dt="2022-08-13T12:31:45.092" v="518" actId="26606"/>
          <ac:spMkLst>
            <pc:docMk/>
            <pc:sldMk cId="4119146239" sldId="268"/>
            <ac:spMk id="8" creationId="{DAF1966E-FD40-4A4A-B61B-C4DF7FA05F06}"/>
          </ac:spMkLst>
        </pc:spChg>
        <pc:spChg chg="add">
          <ac:chgData name="Roman Zhigalov" userId="1f97e9fdf7779aa5" providerId="LiveId" clId="{D8AE1558-3B10-4FD8-8C65-79A8A32B8AE1}" dt="2022-08-13T12:31:45.092" v="518" actId="26606"/>
          <ac:spMkLst>
            <pc:docMk/>
            <pc:sldMk cId="4119146239" sldId="268"/>
            <ac:spMk id="10" creationId="{047BFA19-D45E-416B-A404-7AF2F3F27017}"/>
          </ac:spMkLst>
        </pc:spChg>
        <pc:spChg chg="add">
          <ac:chgData name="Roman Zhigalov" userId="1f97e9fdf7779aa5" providerId="LiveId" clId="{D8AE1558-3B10-4FD8-8C65-79A8A32B8AE1}" dt="2022-08-13T12:31:45.092" v="518" actId="26606"/>
          <ac:spMkLst>
            <pc:docMk/>
            <pc:sldMk cId="4119146239" sldId="268"/>
            <ac:spMk id="12" creationId="{8E0105E7-23DB-4CF2-8258-FF47C7620F6E}"/>
          </ac:spMkLst>
        </pc:spChg>
        <pc:spChg chg="add">
          <ac:chgData name="Roman Zhigalov" userId="1f97e9fdf7779aa5" providerId="LiveId" clId="{D8AE1558-3B10-4FD8-8C65-79A8A32B8AE1}" dt="2022-08-13T12:31:45.092" v="518" actId="26606"/>
          <ac:spMkLst>
            <pc:docMk/>
            <pc:sldMk cId="4119146239" sldId="268"/>
            <ac:spMk id="14" creationId="{074B4F7D-14B2-478B-8BF5-01E4E0C5D263}"/>
          </ac:spMkLst>
        </pc:spChg>
      </pc:sldChg>
      <pc:sldChg chg="addSp delSp modSp new mod setBg modClrScheme chgLayout">
        <pc:chgData name="Roman Zhigalov" userId="1f97e9fdf7779aa5" providerId="LiveId" clId="{D8AE1558-3B10-4FD8-8C65-79A8A32B8AE1}" dt="2022-08-13T12:37:14.195" v="536" actId="26606"/>
        <pc:sldMkLst>
          <pc:docMk/>
          <pc:sldMk cId="2932536441" sldId="269"/>
        </pc:sldMkLst>
        <pc:spChg chg="del mod ord">
          <ac:chgData name="Roman Zhigalov" userId="1f97e9fdf7779aa5" providerId="LiveId" clId="{D8AE1558-3B10-4FD8-8C65-79A8A32B8AE1}" dt="2022-08-13T12:37:07.336" v="530" actId="700"/>
          <ac:spMkLst>
            <pc:docMk/>
            <pc:sldMk cId="2932536441" sldId="269"/>
            <ac:spMk id="2" creationId="{EC0EB98B-B3B6-EAB3-4C61-E1172B589D55}"/>
          </ac:spMkLst>
        </pc:spChg>
        <pc:spChg chg="del mod ord">
          <ac:chgData name="Roman Zhigalov" userId="1f97e9fdf7779aa5" providerId="LiveId" clId="{D8AE1558-3B10-4FD8-8C65-79A8A32B8AE1}" dt="2022-08-13T12:37:07.336" v="530" actId="700"/>
          <ac:spMkLst>
            <pc:docMk/>
            <pc:sldMk cId="2932536441" sldId="269"/>
            <ac:spMk id="3" creationId="{78AACCF8-933C-8665-031D-44F04D713E74}"/>
          </ac:spMkLst>
        </pc:spChg>
        <pc:spChg chg="add mod ord">
          <ac:chgData name="Roman Zhigalov" userId="1f97e9fdf7779aa5" providerId="LiveId" clId="{D8AE1558-3B10-4FD8-8C65-79A8A32B8AE1}" dt="2022-08-13T12:37:14.195" v="536" actId="26606"/>
          <ac:spMkLst>
            <pc:docMk/>
            <pc:sldMk cId="2932536441" sldId="269"/>
            <ac:spMk id="4" creationId="{33C38418-B01E-4480-5AF0-951D7341268B}"/>
          </ac:spMkLst>
        </pc:spChg>
        <pc:spChg chg="add mod ord">
          <ac:chgData name="Roman Zhigalov" userId="1f97e9fdf7779aa5" providerId="LiveId" clId="{D8AE1558-3B10-4FD8-8C65-79A8A32B8AE1}" dt="2022-08-13T12:37:14.195" v="536" actId="26606"/>
          <ac:spMkLst>
            <pc:docMk/>
            <pc:sldMk cId="2932536441" sldId="269"/>
            <ac:spMk id="5" creationId="{148C6BCD-29D8-DC44-5149-89920F018DB4}"/>
          </ac:spMkLst>
        </pc:spChg>
        <pc:spChg chg="add">
          <ac:chgData name="Roman Zhigalov" userId="1f97e9fdf7779aa5" providerId="LiveId" clId="{D8AE1558-3B10-4FD8-8C65-79A8A32B8AE1}" dt="2022-08-13T12:37:14.195" v="536" actId="26606"/>
          <ac:spMkLst>
            <pc:docMk/>
            <pc:sldMk cId="2932536441" sldId="269"/>
            <ac:spMk id="10" creationId="{1ACA2EA0-FFD3-42EC-9406-B595015ED96E}"/>
          </ac:spMkLst>
        </pc:spChg>
        <pc:spChg chg="add">
          <ac:chgData name="Roman Zhigalov" userId="1f97e9fdf7779aa5" providerId="LiveId" clId="{D8AE1558-3B10-4FD8-8C65-79A8A32B8AE1}" dt="2022-08-13T12:37:14.195" v="536" actId="26606"/>
          <ac:spMkLst>
            <pc:docMk/>
            <pc:sldMk cId="2932536441" sldId="269"/>
            <ac:spMk id="12" creationId="{D5288BCE-665C-472A-8C43-664BCFA31E43}"/>
          </ac:spMkLst>
        </pc:spChg>
        <pc:spChg chg="add">
          <ac:chgData name="Roman Zhigalov" userId="1f97e9fdf7779aa5" providerId="LiveId" clId="{D8AE1558-3B10-4FD8-8C65-79A8A32B8AE1}" dt="2022-08-13T12:37:14.195" v="536" actId="26606"/>
          <ac:spMkLst>
            <pc:docMk/>
            <pc:sldMk cId="2932536441" sldId="269"/>
            <ac:spMk id="14" creationId="{46C57131-53A7-4C1A-BEA8-25F06A06AD29}"/>
          </ac:spMkLst>
        </pc:spChg>
      </pc:sldChg>
      <pc:sldChg chg="addSp delSp modSp new mod setBg setClrOvrMap">
        <pc:chgData name="Roman Zhigalov" userId="1f97e9fdf7779aa5" providerId="LiveId" clId="{D8AE1558-3B10-4FD8-8C65-79A8A32B8AE1}" dt="2022-08-13T12:57:17.680" v="561" actId="403"/>
        <pc:sldMkLst>
          <pc:docMk/>
          <pc:sldMk cId="820767215" sldId="270"/>
        </pc:sldMkLst>
        <pc:spChg chg="mod">
          <ac:chgData name="Roman Zhigalov" userId="1f97e9fdf7779aa5" providerId="LiveId" clId="{D8AE1558-3B10-4FD8-8C65-79A8A32B8AE1}" dt="2022-08-13T12:57:14.056" v="559" actId="26606"/>
          <ac:spMkLst>
            <pc:docMk/>
            <pc:sldMk cId="820767215" sldId="270"/>
            <ac:spMk id="2" creationId="{F461EB50-DDCE-03DD-E4B6-5842E399C559}"/>
          </ac:spMkLst>
        </pc:spChg>
        <pc:spChg chg="del">
          <ac:chgData name="Roman Zhigalov" userId="1f97e9fdf7779aa5" providerId="LiveId" clId="{D8AE1558-3B10-4FD8-8C65-79A8A32B8AE1}" dt="2022-08-13T12:57:04.752" v="556"/>
          <ac:spMkLst>
            <pc:docMk/>
            <pc:sldMk cId="820767215" sldId="270"/>
            <ac:spMk id="3" creationId="{3B64E5EA-6299-7796-6CE8-309E462A92EA}"/>
          </ac:spMkLst>
        </pc:spChg>
        <pc:spChg chg="mod">
          <ac:chgData name="Roman Zhigalov" userId="1f97e9fdf7779aa5" providerId="LiveId" clId="{D8AE1558-3B10-4FD8-8C65-79A8A32B8AE1}" dt="2022-08-13T12:57:17.680" v="561" actId="403"/>
          <ac:spMkLst>
            <pc:docMk/>
            <pc:sldMk cId="820767215" sldId="270"/>
            <ac:spMk id="4" creationId="{5B29FFD1-8FCD-5C2C-DA14-0D50CA0642B7}"/>
          </ac:spMkLst>
        </pc:spChg>
        <pc:spChg chg="add del">
          <ac:chgData name="Roman Zhigalov" userId="1f97e9fdf7779aa5" providerId="LiveId" clId="{D8AE1558-3B10-4FD8-8C65-79A8A32B8AE1}" dt="2022-08-13T12:57:13.978" v="558" actId="26606"/>
          <ac:spMkLst>
            <pc:docMk/>
            <pc:sldMk cId="820767215" sldId="270"/>
            <ac:spMk id="1031" creationId="{F13C74B1-5B17-4795-BED0-7140497B445A}"/>
          </ac:spMkLst>
        </pc:spChg>
        <pc:spChg chg="add del">
          <ac:chgData name="Roman Zhigalov" userId="1f97e9fdf7779aa5" providerId="LiveId" clId="{D8AE1558-3B10-4FD8-8C65-79A8A32B8AE1}" dt="2022-08-13T12:57:13.978" v="558" actId="26606"/>
          <ac:spMkLst>
            <pc:docMk/>
            <pc:sldMk cId="820767215" sldId="270"/>
            <ac:spMk id="1033" creationId="{D4974D33-8DC5-464E-8C6D-BE58F0669C17}"/>
          </ac:spMkLst>
        </pc:spChg>
        <pc:spChg chg="add">
          <ac:chgData name="Roman Zhigalov" userId="1f97e9fdf7779aa5" providerId="LiveId" clId="{D8AE1558-3B10-4FD8-8C65-79A8A32B8AE1}" dt="2022-08-13T12:57:14.056" v="559" actId="26606"/>
          <ac:spMkLst>
            <pc:docMk/>
            <pc:sldMk cId="820767215" sldId="270"/>
            <ac:spMk id="1035" creationId="{08C9B587-E65E-4B52-B37C-ABEBB6E87928}"/>
          </ac:spMkLst>
        </pc:spChg>
        <pc:spChg chg="add">
          <ac:chgData name="Roman Zhigalov" userId="1f97e9fdf7779aa5" providerId="LiveId" clId="{D8AE1558-3B10-4FD8-8C65-79A8A32B8AE1}" dt="2022-08-13T12:57:14.056" v="559" actId="26606"/>
          <ac:spMkLst>
            <pc:docMk/>
            <pc:sldMk cId="820767215" sldId="270"/>
            <ac:spMk id="1036" creationId="{7C432AFE-B3D2-4BFF-BF8F-96C27AFF1AC7}"/>
          </ac:spMkLst>
        </pc:spChg>
        <pc:spChg chg="add">
          <ac:chgData name="Roman Zhigalov" userId="1f97e9fdf7779aa5" providerId="LiveId" clId="{D8AE1558-3B10-4FD8-8C65-79A8A32B8AE1}" dt="2022-08-13T12:57:14.056" v="559" actId="26606"/>
          <ac:spMkLst>
            <pc:docMk/>
            <pc:sldMk cId="820767215" sldId="270"/>
            <ac:spMk id="1037" creationId="{AF2F604E-43BE-4DC3-B983-E071523364F8}"/>
          </ac:spMkLst>
        </pc:spChg>
        <pc:picChg chg="add mod ord">
          <ac:chgData name="Roman Zhigalov" userId="1f97e9fdf7779aa5" providerId="LiveId" clId="{D8AE1558-3B10-4FD8-8C65-79A8A32B8AE1}" dt="2022-08-13T12:57:14.056" v="559" actId="26606"/>
          <ac:picMkLst>
            <pc:docMk/>
            <pc:sldMk cId="820767215" sldId="270"/>
            <ac:picMk id="1026" creationId="{5F7BE7CB-2258-FCE1-4BC5-4F203AFB3A7A}"/>
          </ac:picMkLst>
        </pc:picChg>
      </pc:sldChg>
      <pc:sldChg chg="addSp delSp modSp new mod setBg">
        <pc:chgData name="Roman Zhigalov" userId="1f97e9fdf7779aa5" providerId="LiveId" clId="{D8AE1558-3B10-4FD8-8C65-79A8A32B8AE1}" dt="2022-08-13T12:58:47.783" v="580" actId="403"/>
        <pc:sldMkLst>
          <pc:docMk/>
          <pc:sldMk cId="3098737192" sldId="271"/>
        </pc:sldMkLst>
        <pc:spChg chg="mod">
          <ac:chgData name="Roman Zhigalov" userId="1f97e9fdf7779aa5" providerId="LiveId" clId="{D8AE1558-3B10-4FD8-8C65-79A8A32B8AE1}" dt="2022-08-13T12:58:44.543" v="578" actId="26606"/>
          <ac:spMkLst>
            <pc:docMk/>
            <pc:sldMk cId="3098737192" sldId="271"/>
            <ac:spMk id="2" creationId="{596522BF-0E13-7FA2-31DD-A6C3B78189E0}"/>
          </ac:spMkLst>
        </pc:spChg>
        <pc:spChg chg="del">
          <ac:chgData name="Roman Zhigalov" userId="1f97e9fdf7779aa5" providerId="LiveId" clId="{D8AE1558-3B10-4FD8-8C65-79A8A32B8AE1}" dt="2022-08-13T12:58:40.563" v="575"/>
          <ac:spMkLst>
            <pc:docMk/>
            <pc:sldMk cId="3098737192" sldId="271"/>
            <ac:spMk id="3" creationId="{3F2CCDA4-3BE5-D9F8-8FE3-F15080A76020}"/>
          </ac:spMkLst>
        </pc:spChg>
        <pc:spChg chg="mod">
          <ac:chgData name="Roman Zhigalov" userId="1f97e9fdf7779aa5" providerId="LiveId" clId="{D8AE1558-3B10-4FD8-8C65-79A8A32B8AE1}" dt="2022-08-13T12:58:47.783" v="580" actId="403"/>
          <ac:spMkLst>
            <pc:docMk/>
            <pc:sldMk cId="3098737192" sldId="271"/>
            <ac:spMk id="4" creationId="{2D046E43-4878-77A6-BDE3-02C2DEDBC49C}"/>
          </ac:spMkLst>
        </pc:spChg>
        <pc:spChg chg="add del">
          <ac:chgData name="Roman Zhigalov" userId="1f97e9fdf7779aa5" providerId="LiveId" clId="{D8AE1558-3B10-4FD8-8C65-79A8A32B8AE1}" dt="2022-08-13T12:58:44.527" v="577" actId="26606"/>
          <ac:spMkLst>
            <pc:docMk/>
            <pc:sldMk cId="3098737192" sldId="271"/>
            <ac:spMk id="2055" creationId="{560AFAAC-EA6C-45A9-9E03-C9C9F0193B4F}"/>
          </ac:spMkLst>
        </pc:spChg>
        <pc:spChg chg="add del">
          <ac:chgData name="Roman Zhigalov" userId="1f97e9fdf7779aa5" providerId="LiveId" clId="{D8AE1558-3B10-4FD8-8C65-79A8A32B8AE1}" dt="2022-08-13T12:58:44.527" v="577" actId="26606"/>
          <ac:spMkLst>
            <pc:docMk/>
            <pc:sldMk cId="3098737192" sldId="271"/>
            <ac:spMk id="2057" creationId="{83549E37-C86B-4401-90BD-D8BF83859F14}"/>
          </ac:spMkLst>
        </pc:spChg>
        <pc:spChg chg="add del">
          <ac:chgData name="Roman Zhigalov" userId="1f97e9fdf7779aa5" providerId="LiveId" clId="{D8AE1558-3B10-4FD8-8C65-79A8A32B8AE1}" dt="2022-08-13T12:58:44.527" v="577" actId="26606"/>
          <ac:spMkLst>
            <pc:docMk/>
            <pc:sldMk cId="3098737192" sldId="271"/>
            <ac:spMk id="2059" creationId="{8A17784E-76D8-4521-A77D-0D2EBB923004}"/>
          </ac:spMkLst>
        </pc:spChg>
        <pc:spChg chg="add del">
          <ac:chgData name="Roman Zhigalov" userId="1f97e9fdf7779aa5" providerId="LiveId" clId="{D8AE1558-3B10-4FD8-8C65-79A8A32B8AE1}" dt="2022-08-13T12:58:44.527" v="577" actId="26606"/>
          <ac:spMkLst>
            <pc:docMk/>
            <pc:sldMk cId="3098737192" sldId="271"/>
            <ac:spMk id="2061" creationId="{C0036C6B-F09C-4EAB-AE02-8D056EE74856}"/>
          </ac:spMkLst>
        </pc:spChg>
        <pc:spChg chg="add del">
          <ac:chgData name="Roman Zhigalov" userId="1f97e9fdf7779aa5" providerId="LiveId" clId="{D8AE1558-3B10-4FD8-8C65-79A8A32B8AE1}" dt="2022-08-13T12:58:44.527" v="577" actId="26606"/>
          <ac:spMkLst>
            <pc:docMk/>
            <pc:sldMk cId="3098737192" sldId="271"/>
            <ac:spMk id="2063" creationId="{FC8D5885-2804-4D3C-BE31-902E4D3279B0}"/>
          </ac:spMkLst>
        </pc:spChg>
        <pc:spChg chg="add">
          <ac:chgData name="Roman Zhigalov" userId="1f97e9fdf7779aa5" providerId="LiveId" clId="{D8AE1558-3B10-4FD8-8C65-79A8A32B8AE1}" dt="2022-08-13T12:58:44.543" v="578" actId="26606"/>
          <ac:spMkLst>
            <pc:docMk/>
            <pc:sldMk cId="3098737192" sldId="271"/>
            <ac:spMk id="2065" creationId="{69A38EBA-6E97-44A4-B4B8-D9FB5D33FD89}"/>
          </ac:spMkLst>
        </pc:spChg>
        <pc:spChg chg="add">
          <ac:chgData name="Roman Zhigalov" userId="1f97e9fdf7779aa5" providerId="LiveId" clId="{D8AE1558-3B10-4FD8-8C65-79A8A32B8AE1}" dt="2022-08-13T12:58:44.543" v="578" actId="26606"/>
          <ac:spMkLst>
            <pc:docMk/>
            <pc:sldMk cId="3098737192" sldId="271"/>
            <ac:spMk id="2066" creationId="{33AE4636-AEEC-45D6-84D4-7AC2DA48ECF8}"/>
          </ac:spMkLst>
        </pc:spChg>
        <pc:spChg chg="add">
          <ac:chgData name="Roman Zhigalov" userId="1f97e9fdf7779aa5" providerId="LiveId" clId="{D8AE1558-3B10-4FD8-8C65-79A8A32B8AE1}" dt="2022-08-13T12:58:44.543" v="578" actId="26606"/>
          <ac:spMkLst>
            <pc:docMk/>
            <pc:sldMk cId="3098737192" sldId="271"/>
            <ac:spMk id="2067" creationId="{8D9CE0F4-2EB2-4F1F-8AAC-DB3571D9FE10}"/>
          </ac:spMkLst>
        </pc:spChg>
        <pc:picChg chg="add mod ord">
          <ac:chgData name="Roman Zhigalov" userId="1f97e9fdf7779aa5" providerId="LiveId" clId="{D8AE1558-3B10-4FD8-8C65-79A8A32B8AE1}" dt="2022-08-13T12:58:44.543" v="578" actId="26606"/>
          <ac:picMkLst>
            <pc:docMk/>
            <pc:sldMk cId="3098737192" sldId="271"/>
            <ac:picMk id="2050" creationId="{A2CCA4F8-86B6-ECF6-3675-715A939DD55E}"/>
          </ac:picMkLst>
        </pc:picChg>
      </pc:sldChg>
      <pc:sldChg chg="addSp modSp new mod setBg">
        <pc:chgData name="Roman Zhigalov" userId="1f97e9fdf7779aa5" providerId="LiveId" clId="{D8AE1558-3B10-4FD8-8C65-79A8A32B8AE1}" dt="2022-08-13T12:59:42.882" v="622" actId="26606"/>
        <pc:sldMkLst>
          <pc:docMk/>
          <pc:sldMk cId="2657386959" sldId="272"/>
        </pc:sldMkLst>
        <pc:spChg chg="mod">
          <ac:chgData name="Roman Zhigalov" userId="1f97e9fdf7779aa5" providerId="LiveId" clId="{D8AE1558-3B10-4FD8-8C65-79A8A32B8AE1}" dt="2022-08-13T12:59:42.882" v="622" actId="26606"/>
          <ac:spMkLst>
            <pc:docMk/>
            <pc:sldMk cId="2657386959" sldId="272"/>
            <ac:spMk id="2" creationId="{9B05F958-8164-146A-53C4-42F1882CF399}"/>
          </ac:spMkLst>
        </pc:spChg>
        <pc:spChg chg="mod">
          <ac:chgData name="Roman Zhigalov" userId="1f97e9fdf7779aa5" providerId="LiveId" clId="{D8AE1558-3B10-4FD8-8C65-79A8A32B8AE1}" dt="2022-08-13T12:59:42.882" v="622" actId="26606"/>
          <ac:spMkLst>
            <pc:docMk/>
            <pc:sldMk cId="2657386959" sldId="272"/>
            <ac:spMk id="3" creationId="{FC3F92DA-A563-95F1-E716-ACD74AA6CC3E}"/>
          </ac:spMkLst>
        </pc:spChg>
        <pc:spChg chg="add">
          <ac:chgData name="Roman Zhigalov" userId="1f97e9fdf7779aa5" providerId="LiveId" clId="{D8AE1558-3B10-4FD8-8C65-79A8A32B8AE1}" dt="2022-08-13T12:59:42.882" v="622" actId="26606"/>
          <ac:spMkLst>
            <pc:docMk/>
            <pc:sldMk cId="2657386959" sldId="272"/>
            <ac:spMk id="8" creationId="{DAF1966E-FD40-4A4A-B61B-C4DF7FA05F06}"/>
          </ac:spMkLst>
        </pc:spChg>
        <pc:spChg chg="add">
          <ac:chgData name="Roman Zhigalov" userId="1f97e9fdf7779aa5" providerId="LiveId" clId="{D8AE1558-3B10-4FD8-8C65-79A8A32B8AE1}" dt="2022-08-13T12:59:42.882" v="622" actId="26606"/>
          <ac:spMkLst>
            <pc:docMk/>
            <pc:sldMk cId="2657386959" sldId="272"/>
            <ac:spMk id="10" creationId="{047BFA19-D45E-416B-A404-7AF2F3F27017}"/>
          </ac:spMkLst>
        </pc:spChg>
        <pc:spChg chg="add">
          <ac:chgData name="Roman Zhigalov" userId="1f97e9fdf7779aa5" providerId="LiveId" clId="{D8AE1558-3B10-4FD8-8C65-79A8A32B8AE1}" dt="2022-08-13T12:59:42.882" v="622" actId="26606"/>
          <ac:spMkLst>
            <pc:docMk/>
            <pc:sldMk cId="2657386959" sldId="272"/>
            <ac:spMk id="12" creationId="{8E0105E7-23DB-4CF2-8258-FF47C7620F6E}"/>
          </ac:spMkLst>
        </pc:spChg>
        <pc:spChg chg="add">
          <ac:chgData name="Roman Zhigalov" userId="1f97e9fdf7779aa5" providerId="LiveId" clId="{D8AE1558-3B10-4FD8-8C65-79A8A32B8AE1}" dt="2022-08-13T12:59:42.882" v="622" actId="26606"/>
          <ac:spMkLst>
            <pc:docMk/>
            <pc:sldMk cId="2657386959" sldId="272"/>
            <ac:spMk id="14" creationId="{074B4F7D-14B2-478B-8BF5-01E4E0C5D263}"/>
          </ac:spMkLst>
        </pc:spChg>
      </pc:sldChg>
      <pc:sldChg chg="addSp modSp new mod setBg">
        <pc:chgData name="Roman Zhigalov" userId="1f97e9fdf7779aa5" providerId="LiveId" clId="{D8AE1558-3B10-4FD8-8C65-79A8A32B8AE1}" dt="2022-08-13T13:01:48.344" v="673" actId="26606"/>
        <pc:sldMkLst>
          <pc:docMk/>
          <pc:sldMk cId="2503028375" sldId="273"/>
        </pc:sldMkLst>
        <pc:spChg chg="mod">
          <ac:chgData name="Roman Zhigalov" userId="1f97e9fdf7779aa5" providerId="LiveId" clId="{D8AE1558-3B10-4FD8-8C65-79A8A32B8AE1}" dt="2022-08-13T13:01:48.344" v="673" actId="26606"/>
          <ac:spMkLst>
            <pc:docMk/>
            <pc:sldMk cId="2503028375" sldId="273"/>
            <ac:spMk id="2" creationId="{01EFCFF3-E147-9BAB-5308-E2C28241609A}"/>
          </ac:spMkLst>
        </pc:spChg>
        <pc:spChg chg="mod">
          <ac:chgData name="Roman Zhigalov" userId="1f97e9fdf7779aa5" providerId="LiveId" clId="{D8AE1558-3B10-4FD8-8C65-79A8A32B8AE1}" dt="2022-08-13T13:01:48.344" v="673" actId="26606"/>
          <ac:spMkLst>
            <pc:docMk/>
            <pc:sldMk cId="2503028375" sldId="273"/>
            <ac:spMk id="3" creationId="{D6C0EABD-14C4-AC7A-EFA5-D0869069775E}"/>
          </ac:spMkLst>
        </pc:spChg>
        <pc:spChg chg="add">
          <ac:chgData name="Roman Zhigalov" userId="1f97e9fdf7779aa5" providerId="LiveId" clId="{D8AE1558-3B10-4FD8-8C65-79A8A32B8AE1}" dt="2022-08-13T13:01:48.344" v="673" actId="26606"/>
          <ac:spMkLst>
            <pc:docMk/>
            <pc:sldMk cId="2503028375" sldId="273"/>
            <ac:spMk id="8" creationId="{DAF1966E-FD40-4A4A-B61B-C4DF7FA05F06}"/>
          </ac:spMkLst>
        </pc:spChg>
        <pc:spChg chg="add">
          <ac:chgData name="Roman Zhigalov" userId="1f97e9fdf7779aa5" providerId="LiveId" clId="{D8AE1558-3B10-4FD8-8C65-79A8A32B8AE1}" dt="2022-08-13T13:01:48.344" v="673" actId="26606"/>
          <ac:spMkLst>
            <pc:docMk/>
            <pc:sldMk cId="2503028375" sldId="273"/>
            <ac:spMk id="10" creationId="{047BFA19-D45E-416B-A404-7AF2F3F27017}"/>
          </ac:spMkLst>
        </pc:spChg>
        <pc:spChg chg="add">
          <ac:chgData name="Roman Zhigalov" userId="1f97e9fdf7779aa5" providerId="LiveId" clId="{D8AE1558-3B10-4FD8-8C65-79A8A32B8AE1}" dt="2022-08-13T13:01:48.344" v="673" actId="26606"/>
          <ac:spMkLst>
            <pc:docMk/>
            <pc:sldMk cId="2503028375" sldId="273"/>
            <ac:spMk id="12" creationId="{8E0105E7-23DB-4CF2-8258-FF47C7620F6E}"/>
          </ac:spMkLst>
        </pc:spChg>
        <pc:spChg chg="add">
          <ac:chgData name="Roman Zhigalov" userId="1f97e9fdf7779aa5" providerId="LiveId" clId="{D8AE1558-3B10-4FD8-8C65-79A8A32B8AE1}" dt="2022-08-13T13:01:48.344" v="673" actId="26606"/>
          <ac:spMkLst>
            <pc:docMk/>
            <pc:sldMk cId="2503028375" sldId="273"/>
            <ac:spMk id="14" creationId="{074B4F7D-14B2-478B-8BF5-01E4E0C5D263}"/>
          </ac:spMkLst>
        </pc:spChg>
      </pc:sldChg>
      <pc:sldChg chg="addSp delSp modSp new mod setBg">
        <pc:chgData name="Roman Zhigalov" userId="1f97e9fdf7779aa5" providerId="LiveId" clId="{D8AE1558-3B10-4FD8-8C65-79A8A32B8AE1}" dt="2022-08-13T13:04:50.132" v="793" actId="403"/>
        <pc:sldMkLst>
          <pc:docMk/>
          <pc:sldMk cId="2489182738" sldId="274"/>
        </pc:sldMkLst>
        <pc:spChg chg="mod">
          <ac:chgData name="Roman Zhigalov" userId="1f97e9fdf7779aa5" providerId="LiveId" clId="{D8AE1558-3B10-4FD8-8C65-79A8A32B8AE1}" dt="2022-08-13T13:04:47.232" v="791" actId="26606"/>
          <ac:spMkLst>
            <pc:docMk/>
            <pc:sldMk cId="2489182738" sldId="274"/>
            <ac:spMk id="2" creationId="{EF8DA7EF-F33D-676F-419B-AE0BA424C551}"/>
          </ac:spMkLst>
        </pc:spChg>
        <pc:spChg chg="del">
          <ac:chgData name="Roman Zhigalov" userId="1f97e9fdf7779aa5" providerId="LiveId" clId="{D8AE1558-3B10-4FD8-8C65-79A8A32B8AE1}" dt="2022-08-13T13:04:43.432" v="788"/>
          <ac:spMkLst>
            <pc:docMk/>
            <pc:sldMk cId="2489182738" sldId="274"/>
            <ac:spMk id="3" creationId="{543AB54F-B7CF-B203-0E5B-7BE06327C979}"/>
          </ac:spMkLst>
        </pc:spChg>
        <pc:spChg chg="mod">
          <ac:chgData name="Roman Zhigalov" userId="1f97e9fdf7779aa5" providerId="LiveId" clId="{D8AE1558-3B10-4FD8-8C65-79A8A32B8AE1}" dt="2022-08-13T13:04:50.132" v="793" actId="403"/>
          <ac:spMkLst>
            <pc:docMk/>
            <pc:sldMk cId="2489182738" sldId="274"/>
            <ac:spMk id="4" creationId="{98706236-EBF8-B9DB-D478-B88D2BF6DEAC}"/>
          </ac:spMkLst>
        </pc:spChg>
        <pc:spChg chg="add del">
          <ac:chgData name="Roman Zhigalov" userId="1f97e9fdf7779aa5" providerId="LiveId" clId="{D8AE1558-3B10-4FD8-8C65-79A8A32B8AE1}" dt="2022-08-13T13:04:47.212" v="790" actId="26606"/>
          <ac:spMkLst>
            <pc:docMk/>
            <pc:sldMk cId="2489182738" sldId="274"/>
            <ac:spMk id="3079" creationId="{F13C74B1-5B17-4795-BED0-7140497B445A}"/>
          </ac:spMkLst>
        </pc:spChg>
        <pc:spChg chg="add del">
          <ac:chgData name="Roman Zhigalov" userId="1f97e9fdf7779aa5" providerId="LiveId" clId="{D8AE1558-3B10-4FD8-8C65-79A8A32B8AE1}" dt="2022-08-13T13:04:47.212" v="790" actId="26606"/>
          <ac:spMkLst>
            <pc:docMk/>
            <pc:sldMk cId="2489182738" sldId="274"/>
            <ac:spMk id="3081" creationId="{D4974D33-8DC5-464E-8C6D-BE58F0669C17}"/>
          </ac:spMkLst>
        </pc:spChg>
        <pc:spChg chg="add">
          <ac:chgData name="Roman Zhigalov" userId="1f97e9fdf7779aa5" providerId="LiveId" clId="{D8AE1558-3B10-4FD8-8C65-79A8A32B8AE1}" dt="2022-08-13T13:04:47.232" v="791" actId="26606"/>
          <ac:spMkLst>
            <pc:docMk/>
            <pc:sldMk cId="2489182738" sldId="274"/>
            <ac:spMk id="3083" creationId="{8D9CE0F4-2EB2-4F1F-8AAC-DB3571D9FE10}"/>
          </ac:spMkLst>
        </pc:spChg>
        <pc:spChg chg="add">
          <ac:chgData name="Roman Zhigalov" userId="1f97e9fdf7779aa5" providerId="LiveId" clId="{D8AE1558-3B10-4FD8-8C65-79A8A32B8AE1}" dt="2022-08-13T13:04:47.232" v="791" actId="26606"/>
          <ac:spMkLst>
            <pc:docMk/>
            <pc:sldMk cId="2489182738" sldId="274"/>
            <ac:spMk id="3084" creationId="{0B9EE3F3-89B7-43C3-8651-C4C96830993D}"/>
          </ac:spMkLst>
        </pc:spChg>
        <pc:spChg chg="add">
          <ac:chgData name="Roman Zhigalov" userId="1f97e9fdf7779aa5" providerId="LiveId" clId="{D8AE1558-3B10-4FD8-8C65-79A8A32B8AE1}" dt="2022-08-13T13:04:47.232" v="791" actId="26606"/>
          <ac:spMkLst>
            <pc:docMk/>
            <pc:sldMk cId="2489182738" sldId="274"/>
            <ac:spMk id="3085" creationId="{33AE4636-AEEC-45D6-84D4-7AC2DA48ECF8}"/>
          </ac:spMkLst>
        </pc:spChg>
        <pc:picChg chg="add mod">
          <ac:chgData name="Roman Zhigalov" userId="1f97e9fdf7779aa5" providerId="LiveId" clId="{D8AE1558-3B10-4FD8-8C65-79A8A32B8AE1}" dt="2022-08-13T13:04:47.232" v="791" actId="26606"/>
          <ac:picMkLst>
            <pc:docMk/>
            <pc:sldMk cId="2489182738" sldId="274"/>
            <ac:picMk id="3074" creationId="{FC9C5870-E6DB-B93A-E7FE-AB1992047FF8}"/>
          </ac:picMkLst>
        </pc:picChg>
      </pc:sldChg>
      <pc:sldChg chg="addSp delSp modSp new mod setBg">
        <pc:chgData name="Roman Zhigalov" userId="1f97e9fdf7779aa5" providerId="LiveId" clId="{D8AE1558-3B10-4FD8-8C65-79A8A32B8AE1}" dt="2022-08-13T13:05:56.752" v="880" actId="403"/>
        <pc:sldMkLst>
          <pc:docMk/>
          <pc:sldMk cId="3909893967" sldId="275"/>
        </pc:sldMkLst>
        <pc:spChg chg="mod">
          <ac:chgData name="Roman Zhigalov" userId="1f97e9fdf7779aa5" providerId="LiveId" clId="{D8AE1558-3B10-4FD8-8C65-79A8A32B8AE1}" dt="2022-08-13T13:05:54.712" v="879" actId="26606"/>
          <ac:spMkLst>
            <pc:docMk/>
            <pc:sldMk cId="3909893967" sldId="275"/>
            <ac:spMk id="2" creationId="{30BD1201-C6B0-8F63-D418-D9CBDB4A7484}"/>
          </ac:spMkLst>
        </pc:spChg>
        <pc:spChg chg="mod">
          <ac:chgData name="Roman Zhigalov" userId="1f97e9fdf7779aa5" providerId="LiveId" clId="{D8AE1558-3B10-4FD8-8C65-79A8A32B8AE1}" dt="2022-08-13T13:05:56.752" v="880" actId="403"/>
          <ac:spMkLst>
            <pc:docMk/>
            <pc:sldMk cId="3909893967" sldId="275"/>
            <ac:spMk id="3" creationId="{51BC7064-F7A2-F733-2106-056A35DFF84B}"/>
          </ac:spMkLst>
        </pc:spChg>
        <pc:spChg chg="add">
          <ac:chgData name="Roman Zhigalov" userId="1f97e9fdf7779aa5" providerId="LiveId" clId="{D8AE1558-3B10-4FD8-8C65-79A8A32B8AE1}" dt="2022-08-13T13:05:54.712" v="879" actId="26606"/>
          <ac:spMkLst>
            <pc:docMk/>
            <pc:sldMk cId="3909893967" sldId="275"/>
            <ac:spMk id="8" creationId="{CBB2B1F0-0DD6-4744-9A46-7A344FB48E40}"/>
          </ac:spMkLst>
        </pc:spChg>
        <pc:spChg chg="add del">
          <ac:chgData name="Roman Zhigalov" userId="1f97e9fdf7779aa5" providerId="LiveId" clId="{D8AE1558-3B10-4FD8-8C65-79A8A32B8AE1}" dt="2022-08-13T13:05:54.692" v="878" actId="26606"/>
          <ac:spMkLst>
            <pc:docMk/>
            <pc:sldMk cId="3909893967" sldId="275"/>
            <ac:spMk id="10" creationId="{0B9EE3F3-89B7-43C3-8651-C4C96830993D}"/>
          </ac:spMkLst>
        </pc:spChg>
        <pc:spChg chg="add del">
          <ac:chgData name="Roman Zhigalov" userId="1f97e9fdf7779aa5" providerId="LiveId" clId="{D8AE1558-3B10-4FD8-8C65-79A8A32B8AE1}" dt="2022-08-13T13:05:54.692" v="878" actId="26606"/>
          <ac:spMkLst>
            <pc:docMk/>
            <pc:sldMk cId="3909893967" sldId="275"/>
            <ac:spMk id="12" creationId="{33AE4636-AEEC-45D6-84D4-7AC2DA48ECF8}"/>
          </ac:spMkLst>
        </pc:spChg>
        <pc:spChg chg="add del">
          <ac:chgData name="Roman Zhigalov" userId="1f97e9fdf7779aa5" providerId="LiveId" clId="{D8AE1558-3B10-4FD8-8C65-79A8A32B8AE1}" dt="2022-08-13T13:05:54.692" v="878" actId="26606"/>
          <ac:spMkLst>
            <pc:docMk/>
            <pc:sldMk cId="3909893967" sldId="275"/>
            <ac:spMk id="14" creationId="{8D9CE0F4-2EB2-4F1F-8AAC-DB3571D9FE10}"/>
          </ac:spMkLst>
        </pc:spChg>
        <pc:spChg chg="add">
          <ac:chgData name="Roman Zhigalov" userId="1f97e9fdf7779aa5" providerId="LiveId" clId="{D8AE1558-3B10-4FD8-8C65-79A8A32B8AE1}" dt="2022-08-13T13:05:54.712" v="879" actId="26606"/>
          <ac:spMkLst>
            <pc:docMk/>
            <pc:sldMk cId="3909893967" sldId="275"/>
            <ac:spMk id="16" creationId="{52D502E5-F6B4-4D58-B4AE-FC466FF15EE8}"/>
          </ac:spMkLst>
        </pc:spChg>
        <pc:spChg chg="add">
          <ac:chgData name="Roman Zhigalov" userId="1f97e9fdf7779aa5" providerId="LiveId" clId="{D8AE1558-3B10-4FD8-8C65-79A8A32B8AE1}" dt="2022-08-13T13:05:54.712" v="879" actId="26606"/>
          <ac:spMkLst>
            <pc:docMk/>
            <pc:sldMk cId="3909893967" sldId="275"/>
            <ac:spMk id="17" creationId="{9DECDBF4-02B6-4BB4-B65B-B8107AD6A9E8}"/>
          </ac:spMkLst>
        </pc:spChg>
        <pc:picChg chg="add del">
          <ac:chgData name="Roman Zhigalov" userId="1f97e9fdf7779aa5" providerId="LiveId" clId="{D8AE1558-3B10-4FD8-8C65-79A8A32B8AE1}" dt="2022-08-13T13:05:54.692" v="878" actId="26606"/>
          <ac:picMkLst>
            <pc:docMk/>
            <pc:sldMk cId="3909893967" sldId="275"/>
            <ac:picMk id="7" creationId="{2825FCF0-C39C-66C7-C628-FB747170542A}"/>
          </ac:picMkLst>
        </pc:picChg>
      </pc:sldChg>
      <pc:sldChg chg="addSp delSp modSp new mod setBg">
        <pc:chgData name="Roman Zhigalov" userId="1f97e9fdf7779aa5" providerId="LiveId" clId="{D8AE1558-3B10-4FD8-8C65-79A8A32B8AE1}" dt="2022-08-13T13:08:09.829" v="895" actId="27614"/>
        <pc:sldMkLst>
          <pc:docMk/>
          <pc:sldMk cId="3380772491" sldId="276"/>
        </pc:sldMkLst>
        <pc:spChg chg="mod">
          <ac:chgData name="Roman Zhigalov" userId="1f97e9fdf7779aa5" providerId="LiveId" clId="{D8AE1558-3B10-4FD8-8C65-79A8A32B8AE1}" dt="2022-08-13T13:08:07.001" v="894" actId="26606"/>
          <ac:spMkLst>
            <pc:docMk/>
            <pc:sldMk cId="3380772491" sldId="276"/>
            <ac:spMk id="2" creationId="{B4829AB8-C62E-9250-9FA7-1F25773678A3}"/>
          </ac:spMkLst>
        </pc:spChg>
        <pc:spChg chg="del">
          <ac:chgData name="Roman Zhigalov" userId="1f97e9fdf7779aa5" providerId="LiveId" clId="{D8AE1558-3B10-4FD8-8C65-79A8A32B8AE1}" dt="2022-08-13T13:07:57.158" v="891"/>
          <ac:spMkLst>
            <pc:docMk/>
            <pc:sldMk cId="3380772491" sldId="276"/>
            <ac:spMk id="3" creationId="{DAD22183-0358-1A80-CB8B-7B9A07F2C5D1}"/>
          </ac:spMkLst>
        </pc:spChg>
        <pc:spChg chg="mod">
          <ac:chgData name="Roman Zhigalov" userId="1f97e9fdf7779aa5" providerId="LiveId" clId="{D8AE1558-3B10-4FD8-8C65-79A8A32B8AE1}" dt="2022-08-13T13:08:07.001" v="894" actId="26606"/>
          <ac:spMkLst>
            <pc:docMk/>
            <pc:sldMk cId="3380772491" sldId="276"/>
            <ac:spMk id="4" creationId="{5D2AEA7B-1DE6-5449-D764-8E5822011232}"/>
          </ac:spMkLst>
        </pc:spChg>
        <pc:spChg chg="add del">
          <ac:chgData name="Roman Zhigalov" userId="1f97e9fdf7779aa5" providerId="LiveId" clId="{D8AE1558-3B10-4FD8-8C65-79A8A32B8AE1}" dt="2022-08-13T13:08:06.986" v="893" actId="26606"/>
          <ac:spMkLst>
            <pc:docMk/>
            <pc:sldMk cId="3380772491" sldId="276"/>
            <ac:spMk id="4103" creationId="{04812C46-200A-4DEB-A05E-3ED6C68C2387}"/>
          </ac:spMkLst>
        </pc:spChg>
        <pc:spChg chg="add del">
          <ac:chgData name="Roman Zhigalov" userId="1f97e9fdf7779aa5" providerId="LiveId" clId="{D8AE1558-3B10-4FD8-8C65-79A8A32B8AE1}" dt="2022-08-13T13:08:06.986" v="893" actId="26606"/>
          <ac:spMkLst>
            <pc:docMk/>
            <pc:sldMk cId="3380772491" sldId="276"/>
            <ac:spMk id="4105" creationId="{D1EA859B-E555-4109-94F3-6700E046E008}"/>
          </ac:spMkLst>
        </pc:spChg>
        <pc:spChg chg="add">
          <ac:chgData name="Roman Zhigalov" userId="1f97e9fdf7779aa5" providerId="LiveId" clId="{D8AE1558-3B10-4FD8-8C65-79A8A32B8AE1}" dt="2022-08-13T13:08:07.001" v="894" actId="26606"/>
          <ac:spMkLst>
            <pc:docMk/>
            <pc:sldMk cId="3380772491" sldId="276"/>
            <ac:spMk id="4107" creationId="{8D9CE0F4-2EB2-4F1F-8AAC-DB3571D9FE10}"/>
          </ac:spMkLst>
        </pc:spChg>
        <pc:spChg chg="add">
          <ac:chgData name="Roman Zhigalov" userId="1f97e9fdf7779aa5" providerId="LiveId" clId="{D8AE1558-3B10-4FD8-8C65-79A8A32B8AE1}" dt="2022-08-13T13:08:07.001" v="894" actId="26606"/>
          <ac:spMkLst>
            <pc:docMk/>
            <pc:sldMk cId="3380772491" sldId="276"/>
            <ac:spMk id="4108" creationId="{0B9EE3F3-89B7-43C3-8651-C4C96830993D}"/>
          </ac:spMkLst>
        </pc:spChg>
        <pc:spChg chg="add">
          <ac:chgData name="Roman Zhigalov" userId="1f97e9fdf7779aa5" providerId="LiveId" clId="{D8AE1558-3B10-4FD8-8C65-79A8A32B8AE1}" dt="2022-08-13T13:08:07.001" v="894" actId="26606"/>
          <ac:spMkLst>
            <pc:docMk/>
            <pc:sldMk cId="3380772491" sldId="276"/>
            <ac:spMk id="4109" creationId="{33AE4636-AEEC-45D6-84D4-7AC2DA48ECF8}"/>
          </ac:spMkLst>
        </pc:spChg>
        <pc:picChg chg="add mod ord">
          <ac:chgData name="Roman Zhigalov" userId="1f97e9fdf7779aa5" providerId="LiveId" clId="{D8AE1558-3B10-4FD8-8C65-79A8A32B8AE1}" dt="2022-08-13T13:08:09.829" v="895" actId="27614"/>
          <ac:picMkLst>
            <pc:docMk/>
            <pc:sldMk cId="3380772491" sldId="276"/>
            <ac:picMk id="4098" creationId="{C77E9C59-FFA0-7E9B-979A-E18FD21B116D}"/>
          </ac:picMkLst>
        </pc:picChg>
      </pc:sldChg>
      <pc:sldChg chg="addSp modSp new mod setBg">
        <pc:chgData name="Roman Zhigalov" userId="1f97e9fdf7779aa5" providerId="LiveId" clId="{D8AE1558-3B10-4FD8-8C65-79A8A32B8AE1}" dt="2022-08-13T13:08:29.894" v="903" actId="26606"/>
        <pc:sldMkLst>
          <pc:docMk/>
          <pc:sldMk cId="2114186285" sldId="277"/>
        </pc:sldMkLst>
        <pc:spChg chg="mod">
          <ac:chgData name="Roman Zhigalov" userId="1f97e9fdf7779aa5" providerId="LiveId" clId="{D8AE1558-3B10-4FD8-8C65-79A8A32B8AE1}" dt="2022-08-13T13:08:29.894" v="903" actId="26606"/>
          <ac:spMkLst>
            <pc:docMk/>
            <pc:sldMk cId="2114186285" sldId="277"/>
            <ac:spMk id="2" creationId="{32FFC015-ADD2-F918-A300-458C1F0A8F1C}"/>
          </ac:spMkLst>
        </pc:spChg>
        <pc:spChg chg="mod">
          <ac:chgData name="Roman Zhigalov" userId="1f97e9fdf7779aa5" providerId="LiveId" clId="{D8AE1558-3B10-4FD8-8C65-79A8A32B8AE1}" dt="2022-08-13T13:08:29.894" v="903" actId="26606"/>
          <ac:spMkLst>
            <pc:docMk/>
            <pc:sldMk cId="2114186285" sldId="277"/>
            <ac:spMk id="3" creationId="{3EEA5136-43E9-1E03-E4D4-A77A22A932F8}"/>
          </ac:spMkLst>
        </pc:spChg>
        <pc:spChg chg="add">
          <ac:chgData name="Roman Zhigalov" userId="1f97e9fdf7779aa5" providerId="LiveId" clId="{D8AE1558-3B10-4FD8-8C65-79A8A32B8AE1}" dt="2022-08-13T13:08:29.894" v="903" actId="26606"/>
          <ac:spMkLst>
            <pc:docMk/>
            <pc:sldMk cId="2114186285" sldId="277"/>
            <ac:spMk id="8" creationId="{1ACA2EA0-FFD3-42EC-9406-B595015ED96E}"/>
          </ac:spMkLst>
        </pc:spChg>
        <pc:spChg chg="add">
          <ac:chgData name="Roman Zhigalov" userId="1f97e9fdf7779aa5" providerId="LiveId" clId="{D8AE1558-3B10-4FD8-8C65-79A8A32B8AE1}" dt="2022-08-13T13:08:29.894" v="903" actId="26606"/>
          <ac:spMkLst>
            <pc:docMk/>
            <pc:sldMk cId="2114186285" sldId="277"/>
            <ac:spMk id="10" creationId="{D5288BCE-665C-472A-8C43-664BCFA31E43}"/>
          </ac:spMkLst>
        </pc:spChg>
        <pc:spChg chg="add">
          <ac:chgData name="Roman Zhigalov" userId="1f97e9fdf7779aa5" providerId="LiveId" clId="{D8AE1558-3B10-4FD8-8C65-79A8A32B8AE1}" dt="2022-08-13T13:08:29.894" v="903" actId="26606"/>
          <ac:spMkLst>
            <pc:docMk/>
            <pc:sldMk cId="2114186285" sldId="277"/>
            <ac:spMk id="12" creationId="{46C57131-53A7-4C1A-BEA8-25F06A06AD29}"/>
          </ac:spMkLst>
        </pc:spChg>
      </pc:sldChg>
      <pc:sldChg chg="addSp modSp new mod setBg">
        <pc:chgData name="Roman Zhigalov" userId="1f97e9fdf7779aa5" providerId="LiveId" clId="{D8AE1558-3B10-4FD8-8C65-79A8A32B8AE1}" dt="2022-08-13T13:10:06.491" v="935" actId="26606"/>
        <pc:sldMkLst>
          <pc:docMk/>
          <pc:sldMk cId="1691999538" sldId="278"/>
        </pc:sldMkLst>
        <pc:spChg chg="mod">
          <ac:chgData name="Roman Zhigalov" userId="1f97e9fdf7779aa5" providerId="LiveId" clId="{D8AE1558-3B10-4FD8-8C65-79A8A32B8AE1}" dt="2022-08-13T13:10:06.491" v="935" actId="26606"/>
          <ac:spMkLst>
            <pc:docMk/>
            <pc:sldMk cId="1691999538" sldId="278"/>
            <ac:spMk id="2" creationId="{A451FEC1-BBF2-9B60-8D5F-9FFEDC0D11C8}"/>
          </ac:spMkLst>
        </pc:spChg>
        <pc:spChg chg="mod">
          <ac:chgData name="Roman Zhigalov" userId="1f97e9fdf7779aa5" providerId="LiveId" clId="{D8AE1558-3B10-4FD8-8C65-79A8A32B8AE1}" dt="2022-08-13T13:10:06.491" v="935" actId="26606"/>
          <ac:spMkLst>
            <pc:docMk/>
            <pc:sldMk cId="1691999538" sldId="278"/>
            <ac:spMk id="3" creationId="{B8121D85-09FF-703C-0CFB-46AA04AD8F36}"/>
          </ac:spMkLst>
        </pc:spChg>
        <pc:spChg chg="add">
          <ac:chgData name="Roman Zhigalov" userId="1f97e9fdf7779aa5" providerId="LiveId" clId="{D8AE1558-3B10-4FD8-8C65-79A8A32B8AE1}" dt="2022-08-13T13:10:06.491" v="935" actId="26606"/>
          <ac:spMkLst>
            <pc:docMk/>
            <pc:sldMk cId="1691999538" sldId="278"/>
            <ac:spMk id="8" creationId="{DAF1966E-FD40-4A4A-B61B-C4DF7FA05F06}"/>
          </ac:spMkLst>
        </pc:spChg>
        <pc:spChg chg="add">
          <ac:chgData name="Roman Zhigalov" userId="1f97e9fdf7779aa5" providerId="LiveId" clId="{D8AE1558-3B10-4FD8-8C65-79A8A32B8AE1}" dt="2022-08-13T13:10:06.491" v="935" actId="26606"/>
          <ac:spMkLst>
            <pc:docMk/>
            <pc:sldMk cId="1691999538" sldId="278"/>
            <ac:spMk id="10" creationId="{047BFA19-D45E-416B-A404-7AF2F3F27017}"/>
          </ac:spMkLst>
        </pc:spChg>
        <pc:spChg chg="add">
          <ac:chgData name="Roman Zhigalov" userId="1f97e9fdf7779aa5" providerId="LiveId" clId="{D8AE1558-3B10-4FD8-8C65-79A8A32B8AE1}" dt="2022-08-13T13:10:06.491" v="935" actId="26606"/>
          <ac:spMkLst>
            <pc:docMk/>
            <pc:sldMk cId="1691999538" sldId="278"/>
            <ac:spMk id="12" creationId="{8E0105E7-23DB-4CF2-8258-FF47C7620F6E}"/>
          </ac:spMkLst>
        </pc:spChg>
        <pc:spChg chg="add">
          <ac:chgData name="Roman Zhigalov" userId="1f97e9fdf7779aa5" providerId="LiveId" clId="{D8AE1558-3B10-4FD8-8C65-79A8A32B8AE1}" dt="2022-08-13T13:10:06.491" v="935" actId="26606"/>
          <ac:spMkLst>
            <pc:docMk/>
            <pc:sldMk cId="1691999538" sldId="278"/>
            <ac:spMk id="14" creationId="{074B4F7D-14B2-478B-8BF5-01E4E0C5D263}"/>
          </ac:spMkLst>
        </pc:spChg>
      </pc:sldChg>
      <pc:sldChg chg="addSp delSp modSp new mod setBg">
        <pc:chgData name="Roman Zhigalov" userId="1f97e9fdf7779aa5" providerId="LiveId" clId="{D8AE1558-3B10-4FD8-8C65-79A8A32B8AE1}" dt="2022-08-13T13:12:15.943" v="953" actId="26606"/>
        <pc:sldMkLst>
          <pc:docMk/>
          <pc:sldMk cId="1541649757" sldId="279"/>
        </pc:sldMkLst>
        <pc:spChg chg="mod">
          <ac:chgData name="Roman Zhigalov" userId="1f97e9fdf7779aa5" providerId="LiveId" clId="{D8AE1558-3B10-4FD8-8C65-79A8A32B8AE1}" dt="2022-08-13T13:12:15.943" v="953" actId="26606"/>
          <ac:spMkLst>
            <pc:docMk/>
            <pc:sldMk cId="1541649757" sldId="279"/>
            <ac:spMk id="2" creationId="{68011FF1-8E8D-DD5E-F57A-29E91FCC1A3F}"/>
          </ac:spMkLst>
        </pc:spChg>
        <pc:spChg chg="del">
          <ac:chgData name="Roman Zhigalov" userId="1f97e9fdf7779aa5" providerId="LiveId" clId="{D8AE1558-3B10-4FD8-8C65-79A8A32B8AE1}" dt="2022-08-13T13:12:11.543" v="952"/>
          <ac:spMkLst>
            <pc:docMk/>
            <pc:sldMk cId="1541649757" sldId="279"/>
            <ac:spMk id="3" creationId="{9D17809C-4543-1450-3DF9-E5C979BB4616}"/>
          </ac:spMkLst>
        </pc:spChg>
        <pc:spChg chg="add">
          <ac:chgData name="Roman Zhigalov" userId="1f97e9fdf7779aa5" providerId="LiveId" clId="{D8AE1558-3B10-4FD8-8C65-79A8A32B8AE1}" dt="2022-08-13T13:12:15.943" v="953" actId="26606"/>
          <ac:spMkLst>
            <pc:docMk/>
            <pc:sldMk cId="1541649757" sldId="279"/>
            <ac:spMk id="5127" creationId="{ECC07320-C2CA-4E29-8481-9D9E143C7788}"/>
          </ac:spMkLst>
        </pc:spChg>
        <pc:spChg chg="add">
          <ac:chgData name="Roman Zhigalov" userId="1f97e9fdf7779aa5" providerId="LiveId" clId="{D8AE1558-3B10-4FD8-8C65-79A8A32B8AE1}" dt="2022-08-13T13:12:15.943" v="953" actId="26606"/>
          <ac:spMkLst>
            <pc:docMk/>
            <pc:sldMk cId="1541649757" sldId="279"/>
            <ac:spMk id="5129" creationId="{726D3CBF-1D48-413A-86DA-BED534942C81}"/>
          </ac:spMkLst>
        </pc:spChg>
        <pc:picChg chg="add mod">
          <ac:chgData name="Roman Zhigalov" userId="1f97e9fdf7779aa5" providerId="LiveId" clId="{D8AE1558-3B10-4FD8-8C65-79A8A32B8AE1}" dt="2022-08-13T13:12:15.943" v="953" actId="26606"/>
          <ac:picMkLst>
            <pc:docMk/>
            <pc:sldMk cId="1541649757" sldId="279"/>
            <ac:picMk id="5122" creationId="{3889529B-EBED-2357-5C4B-5C772E8E17AF}"/>
          </ac:picMkLst>
        </pc:picChg>
        <pc:cxnChg chg="add">
          <ac:chgData name="Roman Zhigalov" userId="1f97e9fdf7779aa5" providerId="LiveId" clId="{D8AE1558-3B10-4FD8-8C65-79A8A32B8AE1}" dt="2022-08-13T13:12:15.943" v="953" actId="26606"/>
          <ac:cxnSpMkLst>
            <pc:docMk/>
            <pc:sldMk cId="1541649757" sldId="279"/>
            <ac:cxnSpMk id="5131" creationId="{F02A64E5-C20B-47CF-8CCC-D62830964E1D}"/>
          </ac:cxnSpMkLst>
        </pc:cxnChg>
      </pc:sldChg>
      <pc:sldChg chg="addSp delSp modSp new mod setBg modClrScheme chgLayout">
        <pc:chgData name="Roman Zhigalov" userId="1f97e9fdf7779aa5" providerId="LiveId" clId="{D8AE1558-3B10-4FD8-8C65-79A8A32B8AE1}" dt="2022-08-13T13:14:17.022" v="1005" actId="26606"/>
        <pc:sldMkLst>
          <pc:docMk/>
          <pc:sldMk cId="2793597236" sldId="280"/>
        </pc:sldMkLst>
        <pc:spChg chg="mod ord">
          <ac:chgData name="Roman Zhigalov" userId="1f97e9fdf7779aa5" providerId="LiveId" clId="{D8AE1558-3B10-4FD8-8C65-79A8A32B8AE1}" dt="2022-08-13T13:14:17.022" v="1005" actId="26606"/>
          <ac:spMkLst>
            <pc:docMk/>
            <pc:sldMk cId="2793597236" sldId="280"/>
            <ac:spMk id="2" creationId="{E57F7AC9-DF67-3E1B-F68A-045CD57281A9}"/>
          </ac:spMkLst>
        </pc:spChg>
        <pc:spChg chg="del mod ord">
          <ac:chgData name="Roman Zhigalov" userId="1f97e9fdf7779aa5" providerId="LiveId" clId="{D8AE1558-3B10-4FD8-8C65-79A8A32B8AE1}" dt="2022-08-13T13:12:46.903" v="994" actId="700"/>
          <ac:spMkLst>
            <pc:docMk/>
            <pc:sldMk cId="2793597236" sldId="280"/>
            <ac:spMk id="3" creationId="{8F801C12-553F-F383-3143-4AB2A2BA2091}"/>
          </ac:spMkLst>
        </pc:spChg>
        <pc:spChg chg="add del mod ord">
          <ac:chgData name="Roman Zhigalov" userId="1f97e9fdf7779aa5" providerId="LiveId" clId="{D8AE1558-3B10-4FD8-8C65-79A8A32B8AE1}" dt="2022-08-13T13:14:14.062" v="1004"/>
          <ac:spMkLst>
            <pc:docMk/>
            <pc:sldMk cId="2793597236" sldId="280"/>
            <ac:spMk id="4" creationId="{10B60FF5-FA21-13A6-620D-CD4D65864034}"/>
          </ac:spMkLst>
        </pc:spChg>
        <pc:spChg chg="add mod ord">
          <ac:chgData name="Roman Zhigalov" userId="1f97e9fdf7779aa5" providerId="LiveId" clId="{D8AE1558-3B10-4FD8-8C65-79A8A32B8AE1}" dt="2022-08-13T13:14:17.022" v="1005" actId="26606"/>
          <ac:spMkLst>
            <pc:docMk/>
            <pc:sldMk cId="2793597236" sldId="280"/>
            <ac:spMk id="5" creationId="{70442806-304D-49D1-3D27-634A1A6B3731}"/>
          </ac:spMkLst>
        </pc:spChg>
        <pc:spChg chg="add">
          <ac:chgData name="Roman Zhigalov" userId="1f97e9fdf7779aa5" providerId="LiveId" clId="{D8AE1558-3B10-4FD8-8C65-79A8A32B8AE1}" dt="2022-08-13T13:14:17.022" v="1005" actId="26606"/>
          <ac:spMkLst>
            <pc:docMk/>
            <pc:sldMk cId="2793597236" sldId="280"/>
            <ac:spMk id="6151" creationId="{04812C46-200A-4DEB-A05E-3ED6C68C2387}"/>
          </ac:spMkLst>
        </pc:spChg>
        <pc:spChg chg="add">
          <ac:chgData name="Roman Zhigalov" userId="1f97e9fdf7779aa5" providerId="LiveId" clId="{D8AE1558-3B10-4FD8-8C65-79A8A32B8AE1}" dt="2022-08-13T13:14:17.022" v="1005" actId="26606"/>
          <ac:spMkLst>
            <pc:docMk/>
            <pc:sldMk cId="2793597236" sldId="280"/>
            <ac:spMk id="6153" creationId="{16BF4F81-CE79-4A24-860D-9959FF7162FB}"/>
          </ac:spMkLst>
        </pc:spChg>
        <pc:picChg chg="add mod">
          <ac:chgData name="Roman Zhigalov" userId="1f97e9fdf7779aa5" providerId="LiveId" clId="{D8AE1558-3B10-4FD8-8C65-79A8A32B8AE1}" dt="2022-08-13T13:14:17.022" v="1005" actId="26606"/>
          <ac:picMkLst>
            <pc:docMk/>
            <pc:sldMk cId="2793597236" sldId="280"/>
            <ac:picMk id="6146" creationId="{7B283BAF-3DDB-3E42-D402-3FAEA73506F2}"/>
          </ac:picMkLst>
        </pc:picChg>
      </pc:sldChg>
      <pc:sldChg chg="addSp delSp modSp new mod setBg">
        <pc:chgData name="Roman Zhigalov" userId="1f97e9fdf7779aa5" providerId="LiveId" clId="{D8AE1558-3B10-4FD8-8C65-79A8A32B8AE1}" dt="2022-08-13T13:14:58.574" v="1053" actId="27614"/>
        <pc:sldMkLst>
          <pc:docMk/>
          <pc:sldMk cId="4036784397" sldId="281"/>
        </pc:sldMkLst>
        <pc:spChg chg="mod ord">
          <ac:chgData name="Roman Zhigalov" userId="1f97e9fdf7779aa5" providerId="LiveId" clId="{D8AE1558-3B10-4FD8-8C65-79A8A32B8AE1}" dt="2022-08-13T13:14:56.067" v="1052" actId="26606"/>
          <ac:spMkLst>
            <pc:docMk/>
            <pc:sldMk cId="4036784397" sldId="281"/>
            <ac:spMk id="2" creationId="{02EABCC0-1E29-BBB0-21BB-A202C6BA4AB6}"/>
          </ac:spMkLst>
        </pc:spChg>
        <pc:spChg chg="del">
          <ac:chgData name="Roman Zhigalov" userId="1f97e9fdf7779aa5" providerId="LiveId" clId="{D8AE1558-3B10-4FD8-8C65-79A8A32B8AE1}" dt="2022-08-13T13:14:51.362" v="1047"/>
          <ac:spMkLst>
            <pc:docMk/>
            <pc:sldMk cId="4036784397" sldId="281"/>
            <ac:spMk id="3" creationId="{95F8C672-F9A6-AF7C-C58A-60F1453E0C3F}"/>
          </ac:spMkLst>
        </pc:spChg>
        <pc:spChg chg="add del">
          <ac:chgData name="Roman Zhigalov" userId="1f97e9fdf7779aa5" providerId="LiveId" clId="{D8AE1558-3B10-4FD8-8C65-79A8A32B8AE1}" dt="2022-08-13T13:14:56.052" v="1051" actId="26606"/>
          <ac:spMkLst>
            <pc:docMk/>
            <pc:sldMk cId="4036784397" sldId="281"/>
            <ac:spMk id="7174" creationId="{C68F4674-B739-D5FD-8A9D-D874301CC768}"/>
          </ac:spMkLst>
        </pc:spChg>
        <pc:spChg chg="add del">
          <ac:chgData name="Roman Zhigalov" userId="1f97e9fdf7779aa5" providerId="LiveId" clId="{D8AE1558-3B10-4FD8-8C65-79A8A32B8AE1}" dt="2022-08-13T13:14:55.607" v="1049" actId="26606"/>
          <ac:spMkLst>
            <pc:docMk/>
            <pc:sldMk cId="4036784397" sldId="281"/>
            <ac:spMk id="7175" creationId="{37C89E4B-3C9F-44B9-8B86-D9E3D112D8EC}"/>
          </ac:spMkLst>
        </pc:spChg>
        <pc:spChg chg="add del">
          <ac:chgData name="Roman Zhigalov" userId="1f97e9fdf7779aa5" providerId="LiveId" clId="{D8AE1558-3B10-4FD8-8C65-79A8A32B8AE1}" dt="2022-08-13T13:14:56.052" v="1051" actId="26606"/>
          <ac:spMkLst>
            <pc:docMk/>
            <pc:sldMk cId="4036784397" sldId="281"/>
            <ac:spMk id="7181" creationId="{04812C46-200A-4DEB-A05E-3ED6C68C2387}"/>
          </ac:spMkLst>
        </pc:spChg>
        <pc:spChg chg="add del">
          <ac:chgData name="Roman Zhigalov" userId="1f97e9fdf7779aa5" providerId="LiveId" clId="{D8AE1558-3B10-4FD8-8C65-79A8A32B8AE1}" dt="2022-08-13T13:14:56.052" v="1051" actId="26606"/>
          <ac:spMkLst>
            <pc:docMk/>
            <pc:sldMk cId="4036784397" sldId="281"/>
            <ac:spMk id="7182" creationId="{16BF4F81-CE79-4A24-860D-9959FF7162FB}"/>
          </ac:spMkLst>
        </pc:spChg>
        <pc:spChg chg="add">
          <ac:chgData name="Roman Zhigalov" userId="1f97e9fdf7779aa5" providerId="LiveId" clId="{D8AE1558-3B10-4FD8-8C65-79A8A32B8AE1}" dt="2022-08-13T13:14:56.067" v="1052" actId="26606"/>
          <ac:spMkLst>
            <pc:docMk/>
            <pc:sldMk cId="4036784397" sldId="281"/>
            <ac:spMk id="7184" creationId="{AB45A142-4255-493C-8284-5D566C121B10}"/>
          </ac:spMkLst>
        </pc:spChg>
        <pc:picChg chg="add mod">
          <ac:chgData name="Roman Zhigalov" userId="1f97e9fdf7779aa5" providerId="LiveId" clId="{D8AE1558-3B10-4FD8-8C65-79A8A32B8AE1}" dt="2022-08-13T13:14:58.574" v="1053" actId="27614"/>
          <ac:picMkLst>
            <pc:docMk/>
            <pc:sldMk cId="4036784397" sldId="281"/>
            <ac:picMk id="7170" creationId="{D8A3B8BF-CAA8-6333-C5BA-2FD847C78755}"/>
          </ac:picMkLst>
        </pc:picChg>
        <pc:cxnChg chg="add del">
          <ac:chgData name="Roman Zhigalov" userId="1f97e9fdf7779aa5" providerId="LiveId" clId="{D8AE1558-3B10-4FD8-8C65-79A8A32B8AE1}" dt="2022-08-13T13:14:55.607" v="1049" actId="26606"/>
          <ac:cxnSpMkLst>
            <pc:docMk/>
            <pc:sldMk cId="4036784397" sldId="281"/>
            <ac:cxnSpMk id="7177" creationId="{AA2EAA10-076F-46BD-8F0F-B9A2FB77A85C}"/>
          </ac:cxnSpMkLst>
        </pc:cxnChg>
        <pc:cxnChg chg="add del">
          <ac:chgData name="Roman Zhigalov" userId="1f97e9fdf7779aa5" providerId="LiveId" clId="{D8AE1558-3B10-4FD8-8C65-79A8A32B8AE1}" dt="2022-08-13T13:14:55.607" v="1049" actId="26606"/>
          <ac:cxnSpMkLst>
            <pc:docMk/>
            <pc:sldMk cId="4036784397" sldId="281"/>
            <ac:cxnSpMk id="7179" creationId="{D891E407-403B-4764-86C9-33A56D3BCAA3}"/>
          </ac:cxnSpMkLst>
        </pc:cxnChg>
        <pc:cxnChg chg="add">
          <ac:chgData name="Roman Zhigalov" userId="1f97e9fdf7779aa5" providerId="LiveId" clId="{D8AE1558-3B10-4FD8-8C65-79A8A32B8AE1}" dt="2022-08-13T13:14:56.067" v="1052" actId="26606"/>
          <ac:cxnSpMkLst>
            <pc:docMk/>
            <pc:sldMk cId="4036784397" sldId="281"/>
            <ac:cxnSpMk id="7185" creationId="{38FB9660-F42F-4313-BBC4-47C007FE484C}"/>
          </ac:cxnSpMkLst>
        </pc:cxnChg>
      </pc:sldChg>
      <pc:sldChg chg="addSp delSp modSp new mod setBg modClrScheme chgLayout">
        <pc:chgData name="Roman Zhigalov" userId="1f97e9fdf7779aa5" providerId="LiveId" clId="{D8AE1558-3B10-4FD8-8C65-79A8A32B8AE1}" dt="2022-08-13T13:16:14.782" v="1095" actId="27614"/>
        <pc:sldMkLst>
          <pc:docMk/>
          <pc:sldMk cId="2296368769" sldId="282"/>
        </pc:sldMkLst>
        <pc:spChg chg="mod ord">
          <ac:chgData name="Roman Zhigalov" userId="1f97e9fdf7779aa5" providerId="LiveId" clId="{D8AE1558-3B10-4FD8-8C65-79A8A32B8AE1}" dt="2022-08-13T13:16:12.842" v="1094" actId="26606"/>
          <ac:spMkLst>
            <pc:docMk/>
            <pc:sldMk cId="2296368769" sldId="282"/>
            <ac:spMk id="2" creationId="{4CB718A3-9285-46D2-2150-DE993BADE05F}"/>
          </ac:spMkLst>
        </pc:spChg>
        <pc:spChg chg="del mod ord">
          <ac:chgData name="Roman Zhigalov" userId="1f97e9fdf7779aa5" providerId="LiveId" clId="{D8AE1558-3B10-4FD8-8C65-79A8A32B8AE1}" dt="2022-08-13T13:15:08.432" v="1086" actId="700"/>
          <ac:spMkLst>
            <pc:docMk/>
            <pc:sldMk cId="2296368769" sldId="282"/>
            <ac:spMk id="3" creationId="{88E4969B-FD60-7426-D991-753CD0E458EE}"/>
          </ac:spMkLst>
        </pc:spChg>
        <pc:spChg chg="add del mod ord">
          <ac:chgData name="Roman Zhigalov" userId="1f97e9fdf7779aa5" providerId="LiveId" clId="{D8AE1558-3B10-4FD8-8C65-79A8A32B8AE1}" dt="2022-08-13T13:15:52.212" v="1088"/>
          <ac:spMkLst>
            <pc:docMk/>
            <pc:sldMk cId="2296368769" sldId="282"/>
            <ac:spMk id="4" creationId="{5F4C1A5C-4154-9BE2-249F-459538204097}"/>
          </ac:spMkLst>
        </pc:spChg>
        <pc:spChg chg="add mod ord">
          <ac:chgData name="Roman Zhigalov" userId="1f97e9fdf7779aa5" providerId="LiveId" clId="{D8AE1558-3B10-4FD8-8C65-79A8A32B8AE1}" dt="2022-08-13T13:16:12.842" v="1094" actId="26606"/>
          <ac:spMkLst>
            <pc:docMk/>
            <pc:sldMk cId="2296368769" sldId="282"/>
            <ac:spMk id="5" creationId="{A6965365-0F5D-6A04-A898-90F709E3F7FC}"/>
          </ac:spMkLst>
        </pc:spChg>
        <pc:spChg chg="add">
          <ac:chgData name="Roman Zhigalov" userId="1f97e9fdf7779aa5" providerId="LiveId" clId="{D8AE1558-3B10-4FD8-8C65-79A8A32B8AE1}" dt="2022-08-13T13:16:12.842" v="1094" actId="26606"/>
          <ac:spMkLst>
            <pc:docMk/>
            <pc:sldMk cId="2296368769" sldId="282"/>
            <ac:spMk id="8196" creationId="{2B1D4F77-A17C-43D7-B7FA-545148E4E93D}"/>
          </ac:spMkLst>
        </pc:spChg>
        <pc:spChg chg="add del">
          <ac:chgData name="Roman Zhigalov" userId="1f97e9fdf7779aa5" providerId="LiveId" clId="{D8AE1558-3B10-4FD8-8C65-79A8A32B8AE1}" dt="2022-08-13T13:15:57.172" v="1090" actId="26606"/>
          <ac:spMkLst>
            <pc:docMk/>
            <pc:sldMk cId="2296368769" sldId="282"/>
            <ac:spMk id="8199" creationId="{04812C46-200A-4DEB-A05E-3ED6C68C2387}"/>
          </ac:spMkLst>
        </pc:spChg>
        <pc:spChg chg="add del">
          <ac:chgData name="Roman Zhigalov" userId="1f97e9fdf7779aa5" providerId="LiveId" clId="{D8AE1558-3B10-4FD8-8C65-79A8A32B8AE1}" dt="2022-08-13T13:15:57.172" v="1090" actId="26606"/>
          <ac:spMkLst>
            <pc:docMk/>
            <pc:sldMk cId="2296368769" sldId="282"/>
            <ac:spMk id="8201" creationId="{16BF4F81-CE79-4A24-860D-9959FF7162FB}"/>
          </ac:spMkLst>
        </pc:spChg>
        <pc:spChg chg="add del">
          <ac:chgData name="Roman Zhigalov" userId="1f97e9fdf7779aa5" providerId="LiveId" clId="{D8AE1558-3B10-4FD8-8C65-79A8A32B8AE1}" dt="2022-08-13T13:16:07.321" v="1093" actId="26606"/>
          <ac:spMkLst>
            <pc:docMk/>
            <pc:sldMk cId="2296368769" sldId="282"/>
            <ac:spMk id="8203" creationId="{2B1D4F77-A17C-43D7-B7FA-545148E4E93D}"/>
          </ac:spMkLst>
        </pc:spChg>
        <pc:picChg chg="add mod ord">
          <ac:chgData name="Roman Zhigalov" userId="1f97e9fdf7779aa5" providerId="LiveId" clId="{D8AE1558-3B10-4FD8-8C65-79A8A32B8AE1}" dt="2022-08-13T13:16:14.782" v="1095" actId="27614"/>
          <ac:picMkLst>
            <pc:docMk/>
            <pc:sldMk cId="2296368769" sldId="282"/>
            <ac:picMk id="8194" creationId="{E4A0B689-7E2A-7620-F239-A14FC1FAAF61}"/>
          </ac:picMkLst>
        </pc:picChg>
      </pc:sldChg>
      <pc:sldChg chg="addSp modSp new mod setBg">
        <pc:chgData name="Roman Zhigalov" userId="1f97e9fdf7779aa5" providerId="LiveId" clId="{D8AE1558-3B10-4FD8-8C65-79A8A32B8AE1}" dt="2022-08-13T13:16:45.152" v="1101" actId="26606"/>
        <pc:sldMkLst>
          <pc:docMk/>
          <pc:sldMk cId="1130771468" sldId="283"/>
        </pc:sldMkLst>
        <pc:spChg chg="mod">
          <ac:chgData name="Roman Zhigalov" userId="1f97e9fdf7779aa5" providerId="LiveId" clId="{D8AE1558-3B10-4FD8-8C65-79A8A32B8AE1}" dt="2022-08-13T13:16:45.152" v="1101" actId="26606"/>
          <ac:spMkLst>
            <pc:docMk/>
            <pc:sldMk cId="1130771468" sldId="283"/>
            <ac:spMk id="2" creationId="{25D9B3CB-0FCF-1C6A-DA50-3301209E7931}"/>
          </ac:spMkLst>
        </pc:spChg>
        <pc:spChg chg="mod">
          <ac:chgData name="Roman Zhigalov" userId="1f97e9fdf7779aa5" providerId="LiveId" clId="{D8AE1558-3B10-4FD8-8C65-79A8A32B8AE1}" dt="2022-08-13T13:16:45.152" v="1101" actId="26606"/>
          <ac:spMkLst>
            <pc:docMk/>
            <pc:sldMk cId="1130771468" sldId="283"/>
            <ac:spMk id="3" creationId="{B09936B8-D65F-33DB-729B-6BB3D65389CF}"/>
          </ac:spMkLst>
        </pc:spChg>
        <pc:spChg chg="add">
          <ac:chgData name="Roman Zhigalov" userId="1f97e9fdf7779aa5" providerId="LiveId" clId="{D8AE1558-3B10-4FD8-8C65-79A8A32B8AE1}" dt="2022-08-13T13:16:45.152" v="1101" actId="26606"/>
          <ac:spMkLst>
            <pc:docMk/>
            <pc:sldMk cId="1130771468" sldId="283"/>
            <ac:spMk id="8" creationId="{1ACA2EA0-FFD3-42EC-9406-B595015ED96E}"/>
          </ac:spMkLst>
        </pc:spChg>
        <pc:spChg chg="add">
          <ac:chgData name="Roman Zhigalov" userId="1f97e9fdf7779aa5" providerId="LiveId" clId="{D8AE1558-3B10-4FD8-8C65-79A8A32B8AE1}" dt="2022-08-13T13:16:45.152" v="1101" actId="26606"/>
          <ac:spMkLst>
            <pc:docMk/>
            <pc:sldMk cId="1130771468" sldId="283"/>
            <ac:spMk id="10" creationId="{D5288BCE-665C-472A-8C43-664BCFA31E43}"/>
          </ac:spMkLst>
        </pc:spChg>
        <pc:spChg chg="add">
          <ac:chgData name="Roman Zhigalov" userId="1f97e9fdf7779aa5" providerId="LiveId" clId="{D8AE1558-3B10-4FD8-8C65-79A8A32B8AE1}" dt="2022-08-13T13:16:45.152" v="1101" actId="26606"/>
          <ac:spMkLst>
            <pc:docMk/>
            <pc:sldMk cId="1130771468" sldId="283"/>
            <ac:spMk id="12" creationId="{46C57131-53A7-4C1A-BEA8-25F06A06AD29}"/>
          </ac:spMkLst>
        </pc:spChg>
      </pc:sldChg>
      <pc:sldChg chg="addSp delSp modSp new mod setBg">
        <pc:chgData name="Roman Zhigalov" userId="1f97e9fdf7779aa5" providerId="LiveId" clId="{D8AE1558-3B10-4FD8-8C65-79A8A32B8AE1}" dt="2022-08-13T13:18:45.710" v="1128" actId="27614"/>
        <pc:sldMkLst>
          <pc:docMk/>
          <pc:sldMk cId="2734498519" sldId="284"/>
        </pc:sldMkLst>
        <pc:spChg chg="mod">
          <ac:chgData name="Roman Zhigalov" userId="1f97e9fdf7779aa5" providerId="LiveId" clId="{D8AE1558-3B10-4FD8-8C65-79A8A32B8AE1}" dt="2022-08-13T13:18:42.430" v="1127" actId="26606"/>
          <ac:spMkLst>
            <pc:docMk/>
            <pc:sldMk cId="2734498519" sldId="284"/>
            <ac:spMk id="2" creationId="{94805A67-2197-61B4-E985-18AE3DFDDB44}"/>
          </ac:spMkLst>
        </pc:spChg>
        <pc:spChg chg="del">
          <ac:chgData name="Roman Zhigalov" userId="1f97e9fdf7779aa5" providerId="LiveId" clId="{D8AE1558-3B10-4FD8-8C65-79A8A32B8AE1}" dt="2022-08-13T13:18:37.880" v="1125"/>
          <ac:spMkLst>
            <pc:docMk/>
            <pc:sldMk cId="2734498519" sldId="284"/>
            <ac:spMk id="3" creationId="{9EFC502C-0101-E528-158C-E81C9CD5CF5C}"/>
          </ac:spMkLst>
        </pc:spChg>
        <pc:spChg chg="mod">
          <ac:chgData name="Roman Zhigalov" userId="1f97e9fdf7779aa5" providerId="LiveId" clId="{D8AE1558-3B10-4FD8-8C65-79A8A32B8AE1}" dt="2022-08-13T13:18:42.430" v="1127" actId="26606"/>
          <ac:spMkLst>
            <pc:docMk/>
            <pc:sldMk cId="2734498519" sldId="284"/>
            <ac:spMk id="4" creationId="{226ADCED-44DB-324C-AE37-007355C03FA3}"/>
          </ac:spMkLst>
        </pc:spChg>
        <pc:spChg chg="add">
          <ac:chgData name="Roman Zhigalov" userId="1f97e9fdf7779aa5" providerId="LiveId" clId="{D8AE1558-3B10-4FD8-8C65-79A8A32B8AE1}" dt="2022-08-13T13:18:42.430" v="1127" actId="26606"/>
          <ac:spMkLst>
            <pc:docMk/>
            <pc:sldMk cId="2734498519" sldId="284"/>
            <ac:spMk id="9223" creationId="{04812C46-200A-4DEB-A05E-3ED6C68C2387}"/>
          </ac:spMkLst>
        </pc:spChg>
        <pc:spChg chg="add">
          <ac:chgData name="Roman Zhigalov" userId="1f97e9fdf7779aa5" providerId="LiveId" clId="{D8AE1558-3B10-4FD8-8C65-79A8A32B8AE1}" dt="2022-08-13T13:18:42.430" v="1127" actId="26606"/>
          <ac:spMkLst>
            <pc:docMk/>
            <pc:sldMk cId="2734498519" sldId="284"/>
            <ac:spMk id="9225" creationId="{16BF4F81-CE79-4A24-860D-9959FF7162FB}"/>
          </ac:spMkLst>
        </pc:spChg>
        <pc:picChg chg="add mod">
          <ac:chgData name="Roman Zhigalov" userId="1f97e9fdf7779aa5" providerId="LiveId" clId="{D8AE1558-3B10-4FD8-8C65-79A8A32B8AE1}" dt="2022-08-13T13:18:45.710" v="1128" actId="27614"/>
          <ac:picMkLst>
            <pc:docMk/>
            <pc:sldMk cId="2734498519" sldId="284"/>
            <ac:picMk id="9218" creationId="{C26A5E4B-2BF0-3CD3-F13B-67174301EA5A}"/>
          </ac:picMkLst>
        </pc:picChg>
      </pc:sldChg>
      <pc:sldChg chg="addSp delSp modSp new mod setBg">
        <pc:chgData name="Roman Zhigalov" userId="1f97e9fdf7779aa5" providerId="LiveId" clId="{D8AE1558-3B10-4FD8-8C65-79A8A32B8AE1}" dt="2022-08-13T13:20:03.715" v="1235" actId="20577"/>
        <pc:sldMkLst>
          <pc:docMk/>
          <pc:sldMk cId="2556800319" sldId="285"/>
        </pc:sldMkLst>
        <pc:spChg chg="mod">
          <ac:chgData name="Roman Zhigalov" userId="1f97e9fdf7779aa5" providerId="LiveId" clId="{D8AE1558-3B10-4FD8-8C65-79A8A32B8AE1}" dt="2022-08-13T13:19:56.697" v="1234" actId="26606"/>
          <ac:spMkLst>
            <pc:docMk/>
            <pc:sldMk cId="2556800319" sldId="285"/>
            <ac:spMk id="2" creationId="{E056A02F-D25B-A47F-89F7-EFB0B4E3942D}"/>
          </ac:spMkLst>
        </pc:spChg>
        <pc:spChg chg="del">
          <ac:chgData name="Roman Zhigalov" userId="1f97e9fdf7779aa5" providerId="LiveId" clId="{D8AE1558-3B10-4FD8-8C65-79A8A32B8AE1}" dt="2022-08-13T13:19:03.190" v="1130"/>
          <ac:spMkLst>
            <pc:docMk/>
            <pc:sldMk cId="2556800319" sldId="285"/>
            <ac:spMk id="3" creationId="{9605495A-CED2-BC3F-170C-B4E007AD3433}"/>
          </ac:spMkLst>
        </pc:spChg>
        <pc:spChg chg="mod">
          <ac:chgData name="Roman Zhigalov" userId="1f97e9fdf7779aa5" providerId="LiveId" clId="{D8AE1558-3B10-4FD8-8C65-79A8A32B8AE1}" dt="2022-08-13T13:20:03.715" v="1235" actId="20577"/>
          <ac:spMkLst>
            <pc:docMk/>
            <pc:sldMk cId="2556800319" sldId="285"/>
            <ac:spMk id="4" creationId="{73BA2E74-68B3-4ECA-C531-0FF870C1BBE6}"/>
          </ac:spMkLst>
        </pc:spChg>
        <pc:spChg chg="add">
          <ac:chgData name="Roman Zhigalov" userId="1f97e9fdf7779aa5" providerId="LiveId" clId="{D8AE1558-3B10-4FD8-8C65-79A8A32B8AE1}" dt="2022-08-13T13:19:56.697" v="1234" actId="26606"/>
          <ac:spMkLst>
            <pc:docMk/>
            <pc:sldMk cId="2556800319" sldId="285"/>
            <ac:spMk id="10247" creationId="{90D01200-0224-43C5-AB38-FB4D16B73FB7}"/>
          </ac:spMkLst>
        </pc:spChg>
        <pc:spChg chg="add">
          <ac:chgData name="Roman Zhigalov" userId="1f97e9fdf7779aa5" providerId="LiveId" clId="{D8AE1558-3B10-4FD8-8C65-79A8A32B8AE1}" dt="2022-08-13T13:19:56.697" v="1234" actId="26606"/>
          <ac:spMkLst>
            <pc:docMk/>
            <pc:sldMk cId="2556800319" sldId="285"/>
            <ac:spMk id="10249" creationId="{728A44A4-A002-4A88-9FC9-1D0566C97A47}"/>
          </ac:spMkLst>
        </pc:spChg>
        <pc:spChg chg="add">
          <ac:chgData name="Roman Zhigalov" userId="1f97e9fdf7779aa5" providerId="LiveId" clId="{D8AE1558-3B10-4FD8-8C65-79A8A32B8AE1}" dt="2022-08-13T13:19:56.697" v="1234" actId="26606"/>
          <ac:spMkLst>
            <pc:docMk/>
            <pc:sldMk cId="2556800319" sldId="285"/>
            <ac:spMk id="10251" creationId="{3E7D5C7B-DD16-401B-85CE-4AAA2A4F5136}"/>
          </ac:spMkLst>
        </pc:spChg>
        <pc:picChg chg="add mod">
          <ac:chgData name="Roman Zhigalov" userId="1f97e9fdf7779aa5" providerId="LiveId" clId="{D8AE1558-3B10-4FD8-8C65-79A8A32B8AE1}" dt="2022-08-13T13:19:56.697" v="1234" actId="26606"/>
          <ac:picMkLst>
            <pc:docMk/>
            <pc:sldMk cId="2556800319" sldId="285"/>
            <ac:picMk id="10242" creationId="{B234D277-68E4-BACE-4BCB-5F817F15C7F4}"/>
          </ac:picMkLst>
        </pc:picChg>
      </pc:sldChg>
      <pc:sldChg chg="addSp modSp new mod setBg">
        <pc:chgData name="Roman Zhigalov" userId="1f97e9fdf7779aa5" providerId="LiveId" clId="{D8AE1558-3B10-4FD8-8C65-79A8A32B8AE1}" dt="2022-08-13T13:21:11.177" v="1300" actId="26606"/>
        <pc:sldMkLst>
          <pc:docMk/>
          <pc:sldMk cId="222632316" sldId="286"/>
        </pc:sldMkLst>
        <pc:spChg chg="mod">
          <ac:chgData name="Roman Zhigalov" userId="1f97e9fdf7779aa5" providerId="LiveId" clId="{D8AE1558-3B10-4FD8-8C65-79A8A32B8AE1}" dt="2022-08-13T13:21:11.177" v="1300" actId="26606"/>
          <ac:spMkLst>
            <pc:docMk/>
            <pc:sldMk cId="222632316" sldId="286"/>
            <ac:spMk id="2" creationId="{3F5A7CEF-1A57-A313-9896-ED9A33CA64AD}"/>
          </ac:spMkLst>
        </pc:spChg>
        <pc:spChg chg="mod">
          <ac:chgData name="Roman Zhigalov" userId="1f97e9fdf7779aa5" providerId="LiveId" clId="{D8AE1558-3B10-4FD8-8C65-79A8A32B8AE1}" dt="2022-08-13T13:21:11.177" v="1300" actId="26606"/>
          <ac:spMkLst>
            <pc:docMk/>
            <pc:sldMk cId="222632316" sldId="286"/>
            <ac:spMk id="3" creationId="{FF41FBC1-2FE9-4DBD-FAAC-34B9BC523A5D}"/>
          </ac:spMkLst>
        </pc:spChg>
        <pc:spChg chg="add">
          <ac:chgData name="Roman Zhigalov" userId="1f97e9fdf7779aa5" providerId="LiveId" clId="{D8AE1558-3B10-4FD8-8C65-79A8A32B8AE1}" dt="2022-08-13T13:21:11.177" v="1300" actId="26606"/>
          <ac:spMkLst>
            <pc:docMk/>
            <pc:sldMk cId="222632316" sldId="286"/>
            <ac:spMk id="8" creationId="{DAF1966E-FD40-4A4A-B61B-C4DF7FA05F06}"/>
          </ac:spMkLst>
        </pc:spChg>
        <pc:spChg chg="add">
          <ac:chgData name="Roman Zhigalov" userId="1f97e9fdf7779aa5" providerId="LiveId" clId="{D8AE1558-3B10-4FD8-8C65-79A8A32B8AE1}" dt="2022-08-13T13:21:11.177" v="1300" actId="26606"/>
          <ac:spMkLst>
            <pc:docMk/>
            <pc:sldMk cId="222632316" sldId="286"/>
            <ac:spMk id="10" creationId="{047BFA19-D45E-416B-A404-7AF2F3F27017}"/>
          </ac:spMkLst>
        </pc:spChg>
        <pc:spChg chg="add">
          <ac:chgData name="Roman Zhigalov" userId="1f97e9fdf7779aa5" providerId="LiveId" clId="{D8AE1558-3B10-4FD8-8C65-79A8A32B8AE1}" dt="2022-08-13T13:21:11.177" v="1300" actId="26606"/>
          <ac:spMkLst>
            <pc:docMk/>
            <pc:sldMk cId="222632316" sldId="286"/>
            <ac:spMk id="12" creationId="{8E0105E7-23DB-4CF2-8258-FF47C7620F6E}"/>
          </ac:spMkLst>
        </pc:spChg>
        <pc:spChg chg="add">
          <ac:chgData name="Roman Zhigalov" userId="1f97e9fdf7779aa5" providerId="LiveId" clId="{D8AE1558-3B10-4FD8-8C65-79A8A32B8AE1}" dt="2022-08-13T13:21:11.177" v="1300" actId="26606"/>
          <ac:spMkLst>
            <pc:docMk/>
            <pc:sldMk cId="222632316" sldId="286"/>
            <ac:spMk id="14" creationId="{074B4F7D-14B2-478B-8BF5-01E4E0C5D263}"/>
          </ac:spMkLst>
        </pc:spChg>
      </pc:sldChg>
      <pc:sldChg chg="addSp modSp new mod setBg">
        <pc:chgData name="Roman Zhigalov" userId="1f97e9fdf7779aa5" providerId="LiveId" clId="{D8AE1558-3B10-4FD8-8C65-79A8A32B8AE1}" dt="2022-08-13T13:21:42.846" v="1339" actId="26606"/>
        <pc:sldMkLst>
          <pc:docMk/>
          <pc:sldMk cId="2452905583" sldId="287"/>
        </pc:sldMkLst>
        <pc:spChg chg="mod">
          <ac:chgData name="Roman Zhigalov" userId="1f97e9fdf7779aa5" providerId="LiveId" clId="{D8AE1558-3B10-4FD8-8C65-79A8A32B8AE1}" dt="2022-08-13T13:21:42.846" v="1339" actId="26606"/>
          <ac:spMkLst>
            <pc:docMk/>
            <pc:sldMk cId="2452905583" sldId="287"/>
            <ac:spMk id="2" creationId="{65E4D49B-D3CE-FFCB-91DD-42DBCE3D4C19}"/>
          </ac:spMkLst>
        </pc:spChg>
        <pc:spChg chg="mod">
          <ac:chgData name="Roman Zhigalov" userId="1f97e9fdf7779aa5" providerId="LiveId" clId="{D8AE1558-3B10-4FD8-8C65-79A8A32B8AE1}" dt="2022-08-13T13:21:42.846" v="1339" actId="26606"/>
          <ac:spMkLst>
            <pc:docMk/>
            <pc:sldMk cId="2452905583" sldId="287"/>
            <ac:spMk id="3" creationId="{22B89DB2-411D-6DC4-AD4B-4B0B350F0BB2}"/>
          </ac:spMkLst>
        </pc:spChg>
        <pc:spChg chg="add">
          <ac:chgData name="Roman Zhigalov" userId="1f97e9fdf7779aa5" providerId="LiveId" clId="{D8AE1558-3B10-4FD8-8C65-79A8A32B8AE1}" dt="2022-08-13T13:21:42.846" v="1339" actId="26606"/>
          <ac:spMkLst>
            <pc:docMk/>
            <pc:sldMk cId="2452905583" sldId="287"/>
            <ac:spMk id="8" creationId="{DAF1966E-FD40-4A4A-B61B-C4DF7FA05F06}"/>
          </ac:spMkLst>
        </pc:spChg>
        <pc:spChg chg="add">
          <ac:chgData name="Roman Zhigalov" userId="1f97e9fdf7779aa5" providerId="LiveId" clId="{D8AE1558-3B10-4FD8-8C65-79A8A32B8AE1}" dt="2022-08-13T13:21:42.846" v="1339" actId="26606"/>
          <ac:spMkLst>
            <pc:docMk/>
            <pc:sldMk cId="2452905583" sldId="287"/>
            <ac:spMk id="10" creationId="{047BFA19-D45E-416B-A404-7AF2F3F27017}"/>
          </ac:spMkLst>
        </pc:spChg>
        <pc:spChg chg="add">
          <ac:chgData name="Roman Zhigalov" userId="1f97e9fdf7779aa5" providerId="LiveId" clId="{D8AE1558-3B10-4FD8-8C65-79A8A32B8AE1}" dt="2022-08-13T13:21:42.846" v="1339" actId="26606"/>
          <ac:spMkLst>
            <pc:docMk/>
            <pc:sldMk cId="2452905583" sldId="287"/>
            <ac:spMk id="12" creationId="{8E0105E7-23DB-4CF2-8258-FF47C7620F6E}"/>
          </ac:spMkLst>
        </pc:spChg>
        <pc:spChg chg="add">
          <ac:chgData name="Roman Zhigalov" userId="1f97e9fdf7779aa5" providerId="LiveId" clId="{D8AE1558-3B10-4FD8-8C65-79A8A32B8AE1}" dt="2022-08-13T13:21:42.846" v="1339" actId="26606"/>
          <ac:spMkLst>
            <pc:docMk/>
            <pc:sldMk cId="2452905583" sldId="287"/>
            <ac:spMk id="14" creationId="{074B4F7D-14B2-478B-8BF5-01E4E0C5D263}"/>
          </ac:spMkLst>
        </pc:spChg>
      </pc:sldChg>
      <pc:sldChg chg="add">
        <pc:chgData name="Roman Zhigalov" userId="1f97e9fdf7779aa5" providerId="LiveId" clId="{D8AE1558-3B10-4FD8-8C65-79A8A32B8AE1}" dt="2022-08-13T13:21:55.741" v="1340"/>
        <pc:sldMkLst>
          <pc:docMk/>
          <pc:sldMk cId="2550271308" sldId="288"/>
        </pc:sldMkLst>
      </pc:sldChg>
      <pc:sldChg chg="add">
        <pc:chgData name="Roman Zhigalov" userId="1f97e9fdf7779aa5" providerId="LiveId" clId="{D8AE1558-3B10-4FD8-8C65-79A8A32B8AE1}" dt="2022-08-13T13:21:59.516" v="1341"/>
        <pc:sldMkLst>
          <pc:docMk/>
          <pc:sldMk cId="1177553151" sldId="289"/>
        </pc:sldMkLst>
      </pc:sldChg>
      <pc:sldChg chg="add">
        <pc:chgData name="Roman Zhigalov" userId="1f97e9fdf7779aa5" providerId="LiveId" clId="{D8AE1558-3B10-4FD8-8C65-79A8A32B8AE1}" dt="2022-08-13T13:22:02.786" v="1342"/>
        <pc:sldMkLst>
          <pc:docMk/>
          <pc:sldMk cId="2813856753" sldId="29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CDA16-8ED7-815A-1EEB-32F64969C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3AA457-CCDF-DF4E-2C4E-B591EEC36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581EF7-CE25-41D5-927F-3254B8397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73FD-303A-4407-AC75-7ACFADC1DEC4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1B878C-3C40-D889-43AF-0D999B274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BD4275-D0F6-ACDD-1D43-DF1C64A6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2D38-BFCA-4B47-B9AC-4B83CF0B3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397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EDC81-6502-7A04-DA56-2F3ADF173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5B9E7F-B2AE-1206-461D-6AFF8D573D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774BBA-A563-6677-BE3C-D91638D1D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73FD-303A-4407-AC75-7ACFADC1DEC4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B4D7CC-1BF1-791A-A30A-3E22D4214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F555B2-6009-8C5D-1B08-6480CBF9F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2D38-BFCA-4B47-B9AC-4B83CF0B3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37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ACDF517-6F1B-20D0-F9CF-A2C4B63F72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A1EAEE-9D86-19ED-D43F-CFA44AEC5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18B3C0-8665-243B-B60D-A749A73A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73FD-303A-4407-AC75-7ACFADC1DEC4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AC5948-F279-D64D-7B5A-7C80BD4EA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5B2CBC-AE2A-6FA6-BC4E-7D1FB1538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2D38-BFCA-4B47-B9AC-4B83CF0B3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99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BC80E-D711-F138-B31F-9054C137F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610762-0E4E-C791-C3F7-FFD2035BE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0184A3-6F17-F9BB-F4D5-678B673F8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73FD-303A-4407-AC75-7ACFADC1DEC4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407A43-86FC-1F23-4901-0EE874345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AA411F-8D86-B0AE-9BCD-14A3898E6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2D38-BFCA-4B47-B9AC-4B83CF0B3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39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99C3DE-9286-A9D5-8040-D7BFB01D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6F3EC8-4415-384D-FF8E-046827156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6E8C51-492C-7081-7A24-664D9797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73FD-303A-4407-AC75-7ACFADC1DEC4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546F51-513D-E803-FE6C-917376EE6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3FDB37-7325-A967-605C-4351EB073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2D38-BFCA-4B47-B9AC-4B83CF0B3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95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55B46-4249-3DA2-079A-8C5655AD5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9C1003-540F-BC01-B1A7-DD1F50E59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732E1F-C4D8-6DB2-577C-B5882F19C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64F52C-D2F4-F756-1603-5FEF16411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73FD-303A-4407-AC75-7ACFADC1DEC4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171D88-BDAE-0C18-50C4-58795714B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CA05EF-9E2A-B616-6F90-A0191DBE4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2D38-BFCA-4B47-B9AC-4B83CF0B3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21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A25B0E-D3A3-15FB-BDF2-A929B1EB8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7CD903-B291-F130-80FC-109AF903A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4BF44A-9195-8674-B14B-1BEFB7C99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33140D-6431-2434-A2AA-FBD2F5C46B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F61B69-4C42-CC50-F251-A1A0760C04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DC594D9-CEC7-99DD-025F-921650A1F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73FD-303A-4407-AC75-7ACFADC1DEC4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C345A68-02C9-125A-77A5-EA5AC0F01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94848AF-2BA7-ED1A-3A76-A9E52E96A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2D38-BFCA-4B47-B9AC-4B83CF0B3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15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A9934-0126-3972-2407-B6DEA0D7A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4B29D9E-1B34-3EBB-14ED-DAFAA0B4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73FD-303A-4407-AC75-7ACFADC1DEC4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33E973-62FE-B5EB-58F7-BB53FA5A1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23950D-D632-2CE7-3EE5-5D6118265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2D38-BFCA-4B47-B9AC-4B83CF0B3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4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6EA982-D687-E2D7-4E16-B191D50C1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73FD-303A-4407-AC75-7ACFADC1DEC4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3147C69-288E-9178-7E32-6256C75B0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28D3A5-E950-62F4-A476-B4EB08FD8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2D38-BFCA-4B47-B9AC-4B83CF0B3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77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5E2B68-4D19-9C6F-52FD-8ED80181D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F8F452-C094-4AA9-6ECE-1CCFA1A88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8D970B-995D-9A48-EBC4-B44FF8904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12F5C5-25DF-8700-3CA9-6984E41F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73FD-303A-4407-AC75-7ACFADC1DEC4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4A7BEF-2A05-8625-FD39-0512C682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0D7EA5-2BE7-6252-782B-68235AA48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2D38-BFCA-4B47-B9AC-4B83CF0B3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0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243DBC-284A-97A2-C2B5-2A2E6289C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356308-E407-8137-8A84-44BDE482EE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44277D-4E12-ED78-0448-E04784372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BD520C-D766-1002-AE20-491C7CC14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73FD-303A-4407-AC75-7ACFADC1DEC4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29FEAB-69F5-8CA7-4CA8-37C373882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3E5051-01D2-9682-C48E-D102CB0B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2D38-BFCA-4B47-B9AC-4B83CF0B3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86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C6B48-4576-6663-87FC-EDE51D2AC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1557A7-F928-CAD3-E045-E07C57249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FD7DF6-2043-CF32-617E-8C31A8B2A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F73FD-303A-4407-AC75-7ACFADC1DEC4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A9E39C-07CD-31CD-9C85-1C947068E6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92B8BE-05FC-351A-4FBB-99A12118F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E2D38-BFCA-4B47-B9AC-4B83CF0B3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56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FED17-CD17-C84F-B2D2-60B9BA4795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 23. Реформация и религиозные войны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AB19EA-9C0B-5DD4-7247-2D19927F8A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855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710B2-7B76-462A-A5B0-8310038BE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ru-RU" sz="4000"/>
              <a:t>Причины Реформации в Германии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EE04DA-1640-9D7B-2B66-7FD23F44F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ru-RU" sz="2200"/>
              <a:t>В начале XVI в. по стране прокатилась волна восстаний крестьян и горожан</a:t>
            </a:r>
          </a:p>
          <a:p>
            <a:r>
              <a:rPr lang="ru-RU" sz="2200"/>
              <a:t>Обострились противоречия между обедневшим рыцарством и князьями</a:t>
            </a:r>
          </a:p>
          <a:p>
            <a:r>
              <a:rPr lang="ru-RU" sz="2200"/>
              <a:t>В политически раздробленном государстве католическая церковь чувствовала себя полновластной хозяйкой</a:t>
            </a:r>
          </a:p>
          <a:p>
            <a:r>
              <a:rPr lang="ru-RU" sz="2200"/>
              <a:t> Откровенный грабеж и произвол, накопление богатства и роскошь вызывали возмущение католической церковью</a:t>
            </a:r>
          </a:p>
        </p:txBody>
      </p:sp>
    </p:spTree>
    <p:extLst>
      <p:ext uri="{BB962C8B-B14F-4D97-AF65-F5344CB8AC3E}">
        <p14:creationId xmlns:p14="http://schemas.microsoft.com/office/powerpoint/2010/main" val="1239807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F40A0-28CE-2A27-2789-69346BCD2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Мартин Лютер</a:t>
            </a: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2B2595-B531-2570-740A-EE4FC7B4D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3355848"/>
            <a:ext cx="6268770" cy="282549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немецкий христианский богослов, бывший монах–августинец, инициатор Реформации, ведущий переводчик Библии на немецкий язык. Ключевой создатель протестантизма, именем которого названо одно из его крупнейших направлений — лютеранство</a:t>
            </a:r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B0B9B1D-D23E-9153-6B97-D4E08616C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6810" y="601133"/>
            <a:ext cx="3892197" cy="55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92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Изображение выглядит как текст, человек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10D055F6-EB86-4F04-1BA7-3A06F433AF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Rectangle 307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8F2619-5947-5967-9F35-AF845FA43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«95 тезисов»</a:t>
            </a:r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570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604A85-3B80-0CEC-9944-685053CC3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ru-RU" sz="4000" dirty="0"/>
              <a:t>Идеи Мартина Лютера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E90FB9-68E1-15D8-FF0E-9FDF812AE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Autofit/>
          </a:bodyPr>
          <a:lstStyle/>
          <a:p>
            <a:r>
              <a:rPr lang="ru-RU" sz="2000" dirty="0"/>
              <a:t>Спасение души человека, считал Лютер, не зависит от церковных таинств, обрядов и пожертвований в пользу церкви, а достигается чистой верой</a:t>
            </a:r>
          </a:p>
          <a:p>
            <a:r>
              <a:rPr lang="ru-RU" sz="2000" dirty="0"/>
              <a:t>Христиане должны верить в Священное Писание и понимать его, а не бездумно повиноваться папе</a:t>
            </a:r>
          </a:p>
          <a:p>
            <a:r>
              <a:rPr lang="ru-RU" sz="2000" dirty="0"/>
              <a:t>Лютер призывал к секуляризации церковных земель (их передаче в государственную собственность) и закрытию монастырей, к полной автономии верующих от церковной иерархии и папства</a:t>
            </a:r>
          </a:p>
          <a:p>
            <a:r>
              <a:rPr lang="ru-RU" sz="2000" dirty="0"/>
              <a:t>Выступая против церкви, Лютер не призывал изменять само общество. Он признавал социальную несправедливость и считал, что ее нельзя уничтожить</a:t>
            </a:r>
          </a:p>
          <a:p>
            <a:r>
              <a:rPr lang="ru-RU" sz="2000" dirty="0"/>
              <a:t>Его учение выражало прежде всего взгляды богатых горожан и немецких князей. Они стремились ослабить папскую власть, но сохранить существующее положение в обществе</a:t>
            </a:r>
          </a:p>
        </p:txBody>
      </p:sp>
    </p:spTree>
    <p:extLst>
      <p:ext uri="{BB962C8B-B14F-4D97-AF65-F5344CB8AC3E}">
        <p14:creationId xmlns:p14="http://schemas.microsoft.com/office/powerpoint/2010/main" val="4119146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3C38418-B01E-4480-5AF0-951D73412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8" y="1442172"/>
            <a:ext cx="8582025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Распространение Реформации в Европе и основание протестантских церквей</a:t>
            </a:r>
            <a:b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48C6BCD-29D8-DC44-5149-89920F018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6988" y="3962400"/>
            <a:ext cx="7058025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536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7BE7CB-2258-FCE1-4BC5-4F203AFB3A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1EB50-DDCE-03DD-E4B6-5842E399C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 err="1"/>
              <a:t>Протестантизм</a:t>
            </a:r>
            <a:endParaRPr lang="en-US" sz="5000" dirty="0"/>
          </a:p>
        </p:txBody>
      </p:sp>
      <p:sp>
        <p:nvSpPr>
          <p:cNvPr id="1037" name="Rectangle 103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29FFD1-8FCD-5C2C-DA14-0D50CA064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8" y="3502152"/>
            <a:ext cx="10506456" cy="267004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/>
              <a:t>одно</a:t>
            </a:r>
            <a:r>
              <a:rPr lang="en-US" sz="2800" dirty="0"/>
              <a:t> </a:t>
            </a:r>
            <a:r>
              <a:rPr lang="en-US" sz="2800" dirty="0" err="1"/>
              <a:t>из</a:t>
            </a:r>
            <a:r>
              <a:rPr lang="en-US" sz="2800" dirty="0"/>
              <a:t> </a:t>
            </a:r>
            <a:r>
              <a:rPr lang="en-US" sz="2800" dirty="0" err="1"/>
              <a:t>трёх</a:t>
            </a:r>
            <a:r>
              <a:rPr lang="en-US" sz="2800" dirty="0"/>
              <a:t>, </a:t>
            </a:r>
            <a:r>
              <a:rPr lang="en-US" sz="2800" dirty="0" err="1"/>
              <a:t>наряду</a:t>
            </a:r>
            <a:r>
              <a:rPr lang="en-US" sz="2800" dirty="0"/>
              <a:t> с </a:t>
            </a:r>
            <a:r>
              <a:rPr lang="en-US" sz="2800" dirty="0" err="1"/>
              <a:t>православием</a:t>
            </a:r>
            <a:r>
              <a:rPr lang="en-US" sz="2800" dirty="0"/>
              <a:t> и </a:t>
            </a:r>
            <a:r>
              <a:rPr lang="en-US" sz="2800" dirty="0" err="1"/>
              <a:t>католицизмом</a:t>
            </a:r>
            <a:r>
              <a:rPr lang="en-US" sz="2800" dirty="0"/>
              <a:t>, </a:t>
            </a:r>
            <a:r>
              <a:rPr lang="en-US" sz="2800" dirty="0" err="1"/>
              <a:t>главных</a:t>
            </a:r>
            <a:r>
              <a:rPr lang="en-US" sz="2800" dirty="0"/>
              <a:t> </a:t>
            </a:r>
            <a:r>
              <a:rPr lang="en-US" sz="2800" dirty="0" err="1"/>
              <a:t>направлений</a:t>
            </a:r>
            <a:r>
              <a:rPr lang="en-US" sz="2800" dirty="0"/>
              <a:t> </a:t>
            </a:r>
            <a:r>
              <a:rPr lang="en-US" sz="2800" dirty="0" err="1"/>
              <a:t>христианства</a:t>
            </a:r>
            <a:r>
              <a:rPr lang="en-US" sz="2800" dirty="0"/>
              <a:t>, </a:t>
            </a:r>
            <a:r>
              <a:rPr lang="en-US" sz="2800" dirty="0" err="1"/>
              <a:t>представляющее</a:t>
            </a:r>
            <a:r>
              <a:rPr lang="en-US" sz="2800" dirty="0"/>
              <a:t> </a:t>
            </a:r>
            <a:r>
              <a:rPr lang="en-US" sz="2800" dirty="0" err="1"/>
              <a:t>собой</a:t>
            </a:r>
            <a:r>
              <a:rPr lang="en-US" sz="2800" dirty="0"/>
              <a:t> </a:t>
            </a:r>
            <a:r>
              <a:rPr lang="en-US" sz="2800" dirty="0" err="1"/>
              <a:t>совокупность</a:t>
            </a:r>
            <a:r>
              <a:rPr lang="en-US" sz="2800" dirty="0"/>
              <a:t> </a:t>
            </a:r>
            <a:r>
              <a:rPr lang="en-US" sz="2800" dirty="0" err="1"/>
              <a:t>независимых</a:t>
            </a:r>
            <a:r>
              <a:rPr lang="en-US" sz="2800" dirty="0"/>
              <a:t> </a:t>
            </a:r>
            <a:r>
              <a:rPr lang="en-US" sz="2800" dirty="0" err="1"/>
              <a:t>церквей</a:t>
            </a:r>
            <a:r>
              <a:rPr lang="en-US" sz="2800" dirty="0"/>
              <a:t>, </a:t>
            </a:r>
            <a:r>
              <a:rPr lang="en-US" sz="2800" dirty="0" err="1"/>
              <a:t>церковных</a:t>
            </a:r>
            <a:r>
              <a:rPr lang="en-US" sz="2800" dirty="0"/>
              <a:t> </a:t>
            </a:r>
            <a:r>
              <a:rPr lang="en-US" sz="2800" dirty="0" err="1"/>
              <a:t>союзов</a:t>
            </a:r>
            <a:r>
              <a:rPr lang="en-US" sz="2800" dirty="0"/>
              <a:t> и </a:t>
            </a:r>
            <a:r>
              <a:rPr lang="en-US" sz="2800" dirty="0" err="1"/>
              <a:t>деноминаций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0767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5" name="Rectangle 2054">
            <a:extLst>
              <a:ext uri="{FF2B5EF4-FFF2-40B4-BE49-F238E27FC236}">
                <a16:creationId xmlns:a16="http://schemas.microsoft.com/office/drawing/2014/main" id="{69A38EBA-6E97-44A4-B4B8-D9FB5D33F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6522BF-0E13-7FA2-31DD-A6C3B7818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502858" cy="1087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 err="1"/>
              <a:t>Жан</a:t>
            </a:r>
            <a:r>
              <a:rPr lang="en-US" sz="3400" dirty="0"/>
              <a:t> </a:t>
            </a:r>
            <a:r>
              <a:rPr lang="en-US" sz="3400" dirty="0" err="1"/>
              <a:t>Кальвин</a:t>
            </a:r>
            <a:endParaRPr lang="en-US" sz="3400" dirty="0"/>
          </a:p>
        </p:txBody>
      </p:sp>
      <p:sp>
        <p:nvSpPr>
          <p:cNvPr id="2066" name="!!accent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7" name="Rectangle 2058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480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046E43-4878-77A6-BDE3-02C2DEDBC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1480" y="2684095"/>
            <a:ext cx="4502858" cy="34928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теолог</a:t>
            </a:r>
            <a:r>
              <a:rPr lang="en-US" sz="2400" dirty="0"/>
              <a:t>, </a:t>
            </a:r>
            <a:r>
              <a:rPr lang="en-US" sz="2400" dirty="0" err="1"/>
              <a:t>полемист</a:t>
            </a:r>
            <a:r>
              <a:rPr lang="en-US" sz="2400" dirty="0"/>
              <a:t> и </a:t>
            </a:r>
            <a:r>
              <a:rPr lang="en-US" sz="2400" dirty="0" err="1"/>
              <a:t>пастор</a:t>
            </a:r>
            <a:r>
              <a:rPr lang="en-US" sz="2400" dirty="0"/>
              <a:t> </a:t>
            </a:r>
            <a:r>
              <a:rPr lang="en-US" sz="2400" dirty="0" err="1"/>
              <a:t>времён</a:t>
            </a:r>
            <a:r>
              <a:rPr lang="en-US" sz="2400" dirty="0"/>
              <a:t> </a:t>
            </a:r>
            <a:r>
              <a:rPr lang="en-US" sz="2400" dirty="0" err="1"/>
              <a:t>протестантской</a:t>
            </a:r>
            <a:r>
              <a:rPr lang="en-US" sz="2400" dirty="0"/>
              <a:t> </a:t>
            </a:r>
            <a:r>
              <a:rPr lang="en-US" sz="2400" dirty="0" err="1"/>
              <a:t>Реформации</a:t>
            </a:r>
            <a:r>
              <a:rPr lang="en-US" sz="2400" dirty="0"/>
              <a:t>. </a:t>
            </a:r>
            <a:r>
              <a:rPr lang="en-US" sz="2400" dirty="0" err="1"/>
              <a:t>Считается</a:t>
            </a:r>
            <a:r>
              <a:rPr lang="en-US" sz="2400" dirty="0"/>
              <a:t> </a:t>
            </a:r>
            <a:r>
              <a:rPr lang="en-US" sz="2400" dirty="0" err="1"/>
              <a:t>одним</a:t>
            </a:r>
            <a:r>
              <a:rPr lang="en-US" sz="2400" dirty="0"/>
              <a:t> </a:t>
            </a:r>
            <a:r>
              <a:rPr lang="en-US" sz="2400" dirty="0" err="1"/>
              <a:t>из</a:t>
            </a:r>
            <a:r>
              <a:rPr lang="en-US" sz="2400" dirty="0"/>
              <a:t> </a:t>
            </a:r>
            <a:r>
              <a:rPr lang="en-US" sz="2400" dirty="0" err="1"/>
              <a:t>основателей</a:t>
            </a:r>
            <a:r>
              <a:rPr lang="en-US" sz="2400" dirty="0"/>
              <a:t> </a:t>
            </a:r>
            <a:r>
              <a:rPr lang="en-US" sz="2400" dirty="0" err="1"/>
              <a:t>кальвинизма</a:t>
            </a:r>
            <a:endParaRPr lang="en-US" sz="2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2CCA4F8-86B6-ECF6-3675-715A939DD5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3"/>
          <a:stretch/>
        </p:blipFill>
        <p:spPr bwMode="auto">
          <a:xfrm>
            <a:off x="5385816" y="-2"/>
            <a:ext cx="680618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737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5F958-8164-146A-53C4-42F1882CF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ru-RU" sz="4000"/>
              <a:t>Идеи кальвинизма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3F92DA-A563-95F1-E716-ACD74AA6C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ru-RU" sz="2200"/>
              <a:t>Важнейшим положением учения Кальвина стал догмат об абсолютном предопределении</a:t>
            </a:r>
          </a:p>
          <a:p>
            <a:r>
              <a:rPr lang="ru-RU" sz="2200"/>
              <a:t>Кальвин учил, что одних людей Бог предопределил к погибели, других — избранных — к спасению и вечному блаженству, независимо от их нравственности и поступков</a:t>
            </a:r>
          </a:p>
          <a:p>
            <a:r>
              <a:rPr lang="ru-RU" sz="2200"/>
              <a:t>Считал владение имуществом и его умножение делом богоугодным. Но он подчеркивал, что распоряжаться богатством надо с праведными целями</a:t>
            </a:r>
          </a:p>
          <a:p>
            <a:r>
              <a:rPr lang="ru-RU" sz="2200"/>
              <a:t>Оправдывал накопительство, стремление получить прибыль, строжайшую бережливость и расчет — качества, необходимые для делового и предприимчивого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2657386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FCFF3-E147-9BAB-5308-E2C282416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ru-RU" sz="4000"/>
              <a:t>Жан Кальвин в Швейцарии (Женеве)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C0EABD-14C4-AC7A-EFA5-D08690697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ru-RU" sz="2200" dirty="0"/>
              <a:t>Установил строгий надзор над поведением граждан и суровые наказания за преступления против нравов и веры. Несогласных с учением Кальвина либо высылали из города, либо казнили</a:t>
            </a:r>
          </a:p>
          <a:p>
            <a:r>
              <a:rPr lang="ru-RU" sz="2200" dirty="0"/>
              <a:t>Церковная организация кальвинистов строилась по республиканскому принципу. Руководители (старейшины) избирались из числа верующих, иерархия среди них отсутствовала</a:t>
            </a:r>
          </a:p>
          <a:p>
            <a:r>
              <a:rPr lang="ru-RU" sz="2200" dirty="0"/>
              <a:t>Кальвинизм начал активно распространяться и за пределами Швейцарии. Приверженцы учения Кальвина во Франции стали известны как гугеноты</a:t>
            </a:r>
          </a:p>
        </p:txBody>
      </p:sp>
    </p:spTree>
    <p:extLst>
      <p:ext uri="{BB962C8B-B14F-4D97-AF65-F5344CB8AC3E}">
        <p14:creationId xmlns:p14="http://schemas.microsoft.com/office/powerpoint/2010/main" val="2503028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3078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8DA7EF-F33D-676F-419B-AE0BA424C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Генрих VIII</a:t>
            </a:r>
          </a:p>
        </p:txBody>
      </p:sp>
      <p:sp>
        <p:nvSpPr>
          <p:cNvPr id="3085" name="Rectangle 3080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706236-EBF8-B9DB-D478-B88D2BF6D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1480" y="2684095"/>
            <a:ext cx="4443154" cy="34928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король</a:t>
            </a:r>
            <a:r>
              <a:rPr lang="en-US" sz="2400" dirty="0"/>
              <a:t> </a:t>
            </a:r>
            <a:r>
              <a:rPr lang="en-US" sz="2400" dirty="0" err="1"/>
              <a:t>Англии</a:t>
            </a:r>
            <a:r>
              <a:rPr lang="en-US" sz="2400" dirty="0"/>
              <a:t> с 22 </a:t>
            </a:r>
            <a:r>
              <a:rPr lang="en-US" sz="2400" dirty="0" err="1"/>
              <a:t>апреля</a:t>
            </a:r>
            <a:r>
              <a:rPr lang="en-US" sz="2400" dirty="0"/>
              <a:t> 1509. В 1534 г. </a:t>
            </a:r>
            <a:r>
              <a:rPr lang="en-US" sz="2400" dirty="0" err="1"/>
              <a:t>провозгласил</a:t>
            </a:r>
            <a:r>
              <a:rPr lang="en-US" sz="2400" dirty="0"/>
              <a:t> </a:t>
            </a:r>
            <a:r>
              <a:rPr lang="en-US" sz="2400" dirty="0" err="1"/>
              <a:t>себя</a:t>
            </a:r>
            <a:r>
              <a:rPr lang="en-US" sz="2400" dirty="0"/>
              <a:t> </a:t>
            </a:r>
            <a:r>
              <a:rPr lang="en-US" sz="2400" dirty="0" err="1"/>
              <a:t>главой</a:t>
            </a:r>
            <a:r>
              <a:rPr lang="en-US" sz="2400" dirty="0"/>
              <a:t> </a:t>
            </a:r>
            <a:r>
              <a:rPr lang="en-US" sz="2400" dirty="0" err="1"/>
              <a:t>английской</a:t>
            </a:r>
            <a:r>
              <a:rPr lang="en-US" sz="2400" dirty="0"/>
              <a:t> </a:t>
            </a:r>
            <a:r>
              <a:rPr lang="en-US" sz="2400" dirty="0" err="1"/>
              <a:t>церкви</a:t>
            </a:r>
            <a:r>
              <a:rPr lang="en-US" sz="2400" dirty="0"/>
              <a:t>, </a:t>
            </a:r>
            <a:r>
              <a:rPr lang="en-US" sz="2400" dirty="0" err="1"/>
              <a:t>что</a:t>
            </a:r>
            <a:r>
              <a:rPr lang="en-US" sz="2400" dirty="0"/>
              <a:t> </a:t>
            </a:r>
            <a:r>
              <a:rPr lang="en-US" sz="2400" dirty="0" err="1"/>
              <a:t>привело</a:t>
            </a:r>
            <a:r>
              <a:rPr lang="en-US" sz="2400" dirty="0"/>
              <a:t> к </a:t>
            </a:r>
            <a:r>
              <a:rPr lang="en-US" sz="2400" dirty="0" err="1"/>
              <a:t>возникновению</a:t>
            </a:r>
            <a:r>
              <a:rPr lang="en-US" sz="2400" dirty="0"/>
              <a:t> </a:t>
            </a:r>
            <a:r>
              <a:rPr lang="en-US" sz="2400" dirty="0" err="1"/>
              <a:t>англиканства</a:t>
            </a:r>
            <a:endParaRPr lang="en-US" sz="2400" dirty="0"/>
          </a:p>
        </p:txBody>
      </p:sp>
      <p:pic>
        <p:nvPicPr>
          <p:cNvPr id="3074" name="Picture 2" descr="Г. Гольбейн-мл. Портрет короля Генриха VIII. 1540. Дерево, масло. 88,5 × 74,5 см. Национальная галерея старинного искусства, Рим.">
            <a:extLst>
              <a:ext uri="{FF2B5EF4-FFF2-40B4-BE49-F238E27FC236}">
                <a16:creationId xmlns:a16="http://schemas.microsoft.com/office/drawing/2014/main" id="{FC9C5870-E6DB-B93A-E7FE-AB1992047F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3673" y="625683"/>
            <a:ext cx="4704709" cy="55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182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35B1E-5824-7109-2FCA-6544E885F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1AD61-E866-E552-6F20-33C450E71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076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BD1201-C6B0-8F63-D418-D9CBDB4A7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ru-RU" sz="6000" dirty="0"/>
              <a:t>Идеи англиканства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BC7064-F7A2-F733-2106-056A35DFF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>
            <a:normAutofit/>
          </a:bodyPr>
          <a:lstStyle/>
          <a:p>
            <a:r>
              <a:rPr lang="ru-RU" sz="2400" dirty="0"/>
              <a:t>Церковь подчинялась королю, а не Папе</a:t>
            </a:r>
          </a:p>
          <a:p>
            <a:r>
              <a:rPr lang="ru-RU" sz="2400" dirty="0"/>
              <a:t>Католические догматы и обряды сохранились. При этом материально церковь была сильно ущемлена: монастыри были закрыты, а их имущество и земли переданы в казну</a:t>
            </a:r>
          </a:p>
          <a:p>
            <a:r>
              <a:rPr lang="ru-RU" sz="2400" dirty="0"/>
              <a:t>Король Генрих VIII жестоко преследовал и католиков, которые хотели подчиняться папе римскому, и протестантов, требовавших более глубоких (в том числе и социальных) реформ</a:t>
            </a:r>
          </a:p>
        </p:txBody>
      </p:sp>
    </p:spTree>
    <p:extLst>
      <p:ext uri="{BB962C8B-B14F-4D97-AF65-F5344CB8AC3E}">
        <p14:creationId xmlns:p14="http://schemas.microsoft.com/office/powerpoint/2010/main" val="3909893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8" name="Rectangle 4102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29AB8-C62E-9250-9FA7-1F2577367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Пуритане</a:t>
            </a:r>
          </a:p>
        </p:txBody>
      </p:sp>
      <p:sp>
        <p:nvSpPr>
          <p:cNvPr id="4109" name="Rectangle 4104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2AEA7B-1DE6-5449-D764-8E5822011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1480" y="2684095"/>
            <a:ext cx="4443154" cy="34928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0" i="0">
                <a:effectLst/>
              </a:rPr>
              <a:t>английские протестанты, не признававшие авторитет официальной церкви, последователи кальвинизма в Англии в XVI—XVII веках</a:t>
            </a:r>
            <a:endParaRPr lang="en-US" sz="1800"/>
          </a:p>
        </p:txBody>
      </p:sp>
      <p:pic>
        <p:nvPicPr>
          <p:cNvPr id="4098" name="Picture 2" descr="Изображение выглядит как текст, человек, группа, люди&#10;&#10;Автоматически созданное описание">
            <a:extLst>
              <a:ext uri="{FF2B5EF4-FFF2-40B4-BE49-F238E27FC236}">
                <a16:creationId xmlns:a16="http://schemas.microsoft.com/office/drawing/2014/main" id="{C77E9C59-FFA0-7E9B-979A-E18FD21B11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5816" y="752699"/>
            <a:ext cx="6440424" cy="529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772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FC015-ADD2-F918-A300-458C1F0A8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8" y="1442172"/>
            <a:ext cx="8582025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Раскол Европы на католическую и протестантскую</a:t>
            </a:r>
            <a:b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EA5136-43E9-1E03-E4D4-A77A22A93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6988" y="3962400"/>
            <a:ext cx="7058025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186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1FEC1-BBF2-9B60-8D5F-9FFEDC0D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ru-RU" sz="4000"/>
              <a:t>Основные положения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121D85-09FF-703C-0CFB-46AA04AD8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ru-RU" sz="2200"/>
              <a:t>В Италии, Испании и Португалии, где сохранилась католическая религия, преследовали протестантов</a:t>
            </a:r>
          </a:p>
          <a:p>
            <a:r>
              <a:rPr lang="ru-RU" sz="2200"/>
              <a:t>в северных государствах, принявших протестантизм, — Англии, Шотландии, Швеции и большей части Германии — гонениям подвергались католики</a:t>
            </a:r>
          </a:p>
          <a:p>
            <a:r>
              <a:rPr lang="ru-RU" sz="2200"/>
              <a:t>в 1529 г. император КарлV призвал восстановить католическое богослужение и искоренить учение Лютера в Священной Римской империи. Большинство германских князей поддержали императора</a:t>
            </a:r>
          </a:p>
          <a:p>
            <a:endParaRPr lang="ru-RU" sz="2200"/>
          </a:p>
        </p:txBody>
      </p:sp>
    </p:spTree>
    <p:extLst>
      <p:ext uri="{BB962C8B-B14F-4D97-AF65-F5344CB8AC3E}">
        <p14:creationId xmlns:p14="http://schemas.microsoft.com/office/powerpoint/2010/main" val="1691999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726D3CBF-1D48-413A-86DA-BED534942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11FF1-8E8D-DD5E-F57A-29E91FCC1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43447"/>
            <a:ext cx="3597320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b="1" i="0">
                <a:effectLst/>
              </a:rPr>
              <a:t>Шмалькальденская война 1547-1555 гг.</a:t>
            </a:r>
            <a:endParaRPr lang="en-US" sz="3300"/>
          </a:p>
        </p:txBody>
      </p:sp>
      <p:cxnSp>
        <p:nvCxnSpPr>
          <p:cNvPr id="5131" name="Straight Connector 5130">
            <a:extLst>
              <a:ext uri="{FF2B5EF4-FFF2-40B4-BE49-F238E27FC236}">
                <a16:creationId xmlns:a16="http://schemas.microsoft.com/office/drawing/2014/main" id="{F02A64E5-C20B-47CF-8CCC-D62830964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8200" y="4524316"/>
            <a:ext cx="2586790" cy="0"/>
          </a:xfrm>
          <a:prstGeom prst="line">
            <a:avLst/>
          </a:prstGeom>
          <a:ln w="22225">
            <a:solidFill>
              <a:srgbClr val="7473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>
            <a:extLst>
              <a:ext uri="{FF2B5EF4-FFF2-40B4-BE49-F238E27FC236}">
                <a16:creationId xmlns:a16="http://schemas.microsoft.com/office/drawing/2014/main" id="{3889529B-EBED-2357-5C4B-5C772E8E17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4" b="-2"/>
          <a:stretch/>
        </p:blipFill>
        <p:spPr bwMode="auto">
          <a:xfrm>
            <a:off x="5170507" y="484633"/>
            <a:ext cx="6542215" cy="588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649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16BF4F81-CE79-4A24-860D-9959FF716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7F7AC9-DF67-3E1B-F68A-045CD57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90" y="681037"/>
            <a:ext cx="3738779" cy="178881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1555 г. – Аугсбургский религиозный мир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0442806-304D-49D1-3D27-634A1A6B3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390" y="2630161"/>
            <a:ext cx="3738780" cy="354680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соглашение, заключённое 25 сентября 1555 года в рейхстаге в Аугсбурге между лютеранскими и католическими субъектами Священной Римской империи. Аугсбургский мир признал лютеранство официальной религией и установил право имперских сословий на выбор вероисповедания.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B283BAF-3DDB-3E42-D402-3FAEA73506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0" r="4857" b="-2"/>
          <a:stretch/>
        </p:blipFill>
        <p:spPr bwMode="auto">
          <a:xfrm>
            <a:off x="5170507" y="484633"/>
            <a:ext cx="6542215" cy="588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597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4" name="Rectangle 717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EABCC0-1E29-BBB0-21BB-A202C6BA4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1618 – 1648 гг. – Тридцатилетняя война</a:t>
            </a:r>
          </a:p>
        </p:txBody>
      </p:sp>
      <p:cxnSp>
        <p:nvCxnSpPr>
          <p:cNvPr id="7185" name="Straight Connector 717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D8A3B8BF-CAA8-6333-C5BA-2FD847C787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098271"/>
            <a:ext cx="6553545" cy="466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7843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Изображение выглядит как человек, группа, люди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E4A0B689-7E2A-7620-F239-A14FC1FAAF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Rectangle 8198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718A3-9285-46D2-2150-DE993BADE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/>
              <a:t>1648 г. – Вестфальский мир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965365-0F5D-6A04-A898-90F709E3F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4110" y="2121763"/>
            <a:ext cx="3764826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закрепил политическую раздробленность Германии и существование на ее территории как католических, так и протестантских государств</a:t>
            </a:r>
          </a:p>
        </p:txBody>
      </p:sp>
    </p:spTree>
    <p:extLst>
      <p:ext uri="{BB962C8B-B14F-4D97-AF65-F5344CB8AC3E}">
        <p14:creationId xmlns:p14="http://schemas.microsoft.com/office/powerpoint/2010/main" val="2296368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9B3CB-0FCF-1C6A-DA50-3301209E7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8" y="1442172"/>
            <a:ext cx="8582025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Контрреформация</a:t>
            </a:r>
            <a:b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6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9936B8-D65F-33DB-729B-6BB3D6538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6988" y="3962400"/>
            <a:ext cx="7058025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771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5" name="Rectangle 9224">
            <a:extLst>
              <a:ext uri="{FF2B5EF4-FFF2-40B4-BE49-F238E27FC236}">
                <a16:creationId xmlns:a16="http://schemas.microsoft.com/office/drawing/2014/main" id="{16BF4F81-CE79-4A24-860D-9959FF716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05A67-2197-61B4-E985-18AE3DFD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90" y="681037"/>
            <a:ext cx="3738779" cy="178881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/>
              <a:t>Контрреформация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6ADCED-44DB-324C-AE37-007355C03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390" y="2630161"/>
            <a:ext cx="3738780" cy="354680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900" b="0" i="0">
                <a:effectLst/>
              </a:rPr>
              <a:t>католическое церковно-политическое движение в Европе середины XVI—XVII вв., направленное против Реформации и имевшее своей целью восстановить позиции и престиж Римско-католической церкви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900" b="0" i="0">
                <a:effectLst/>
              </a:rPr>
              <a:t>Временные рамки Контрреформации: Тридентский собор (1545—1563) — окончание Тридцатилетней войны (1648)</a:t>
            </a:r>
          </a:p>
        </p:txBody>
      </p:sp>
      <p:pic>
        <p:nvPicPr>
          <p:cNvPr id="9218" name="Picture 2" descr="Изображение выглядит как текст, подвал, алтарь&#10;&#10;Автоматически созданное описание">
            <a:extLst>
              <a:ext uri="{FF2B5EF4-FFF2-40B4-BE49-F238E27FC236}">
                <a16:creationId xmlns:a16="http://schemas.microsoft.com/office/drawing/2014/main" id="{C26A5E4B-2BF0-3CD3-F13B-67174301EA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8" r="3082"/>
          <a:stretch/>
        </p:blipFill>
        <p:spPr bwMode="auto">
          <a:xfrm>
            <a:off x="5170507" y="484633"/>
            <a:ext cx="6542215" cy="588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498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4" descr="Шахматная пешка с тенью короля">
            <a:extLst>
              <a:ext uri="{FF2B5EF4-FFF2-40B4-BE49-F238E27FC236}">
                <a16:creationId xmlns:a16="http://schemas.microsoft.com/office/drawing/2014/main" id="{5718B30B-AF85-A17B-B0A6-CDBD119600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699" b="56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274E9-CAFF-5A57-B6FD-E619639DB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ru-RU" sz="5000"/>
              <a:t>План урока</a:t>
            </a: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45A6AD-FA06-1405-DED9-A0E8636EE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ru-RU" sz="2000" dirty="0"/>
              <a:t>Причины и предпосылки Реформации</a:t>
            </a:r>
          </a:p>
          <a:p>
            <a:r>
              <a:rPr lang="ru-RU" sz="2000" dirty="0"/>
              <a:t>Начало Реформации в Германии</a:t>
            </a:r>
          </a:p>
          <a:p>
            <a:r>
              <a:rPr lang="ru-RU" sz="2000" dirty="0"/>
              <a:t>Распространение Реформации в Европе и основание протестантских церквей</a:t>
            </a:r>
          </a:p>
          <a:p>
            <a:r>
              <a:rPr lang="ru-RU" sz="2000" dirty="0"/>
              <a:t>Раскол Европы на католическую и протестантскую</a:t>
            </a:r>
          </a:p>
          <a:p>
            <a:r>
              <a:rPr lang="ru-RU" sz="2000" dirty="0"/>
              <a:t>Контрреформация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2671030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6A02F-D25B-A47F-89F7-EFB0B4E39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Филипп II Август</a:t>
            </a:r>
          </a:p>
        </p:txBody>
      </p:sp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251" name="Rectangle 10250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BA2E74-68B3-4ECA-C531-0FF870C1B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3355848"/>
            <a:ext cx="6268770" cy="282549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король</a:t>
            </a:r>
            <a:r>
              <a:rPr lang="en-US" sz="2200" dirty="0"/>
              <a:t> </a:t>
            </a:r>
            <a:r>
              <a:rPr lang="en-US" sz="2200" dirty="0" err="1"/>
              <a:t>Испании</a:t>
            </a:r>
            <a:r>
              <a:rPr lang="en-US" sz="2200" dirty="0"/>
              <a:t> </a:t>
            </a:r>
            <a:r>
              <a:rPr lang="en-US" sz="2200" dirty="0" err="1"/>
              <a:t>из</a:t>
            </a:r>
            <a:r>
              <a:rPr lang="en-US" sz="2200" dirty="0"/>
              <a:t> </a:t>
            </a:r>
            <a:r>
              <a:rPr lang="en-US" sz="2200" dirty="0" err="1"/>
              <a:t>династии</a:t>
            </a:r>
            <a:r>
              <a:rPr lang="en-US" sz="2200" dirty="0"/>
              <a:t> </a:t>
            </a:r>
            <a:r>
              <a:rPr lang="en-US" sz="2200" dirty="0" err="1"/>
              <a:t>Габсбургов</a:t>
            </a:r>
            <a:r>
              <a:rPr lang="en-US" sz="2200" dirty="0"/>
              <a:t>. </a:t>
            </a:r>
            <a:r>
              <a:rPr lang="en-US" sz="2200" dirty="0" err="1"/>
              <a:t>Сын</a:t>
            </a:r>
            <a:r>
              <a:rPr lang="en-US" sz="2200" dirty="0"/>
              <a:t> и </a:t>
            </a:r>
            <a:r>
              <a:rPr lang="en-US" sz="2200" dirty="0" err="1"/>
              <a:t>наследник</a:t>
            </a:r>
            <a:r>
              <a:rPr lang="en-US" sz="2200" dirty="0"/>
              <a:t> </a:t>
            </a:r>
            <a:r>
              <a:rPr lang="en-US" sz="2200" dirty="0" err="1"/>
              <a:t>императора</a:t>
            </a:r>
            <a:r>
              <a:rPr lang="en-US" sz="2200" dirty="0"/>
              <a:t> </a:t>
            </a:r>
            <a:r>
              <a:rPr lang="en-US" sz="2200" dirty="0" err="1"/>
              <a:t>Священной</a:t>
            </a:r>
            <a:r>
              <a:rPr lang="en-US" sz="2200" dirty="0"/>
              <a:t> </a:t>
            </a:r>
            <a:r>
              <a:rPr lang="en-US" sz="2200" dirty="0" err="1"/>
              <a:t>Римской</a:t>
            </a:r>
            <a:r>
              <a:rPr lang="en-US" sz="2200" dirty="0"/>
              <a:t> </a:t>
            </a:r>
            <a:r>
              <a:rPr lang="en-US" sz="2200" dirty="0" err="1"/>
              <a:t>империи</a:t>
            </a:r>
            <a:r>
              <a:rPr lang="en-US" sz="2200" dirty="0"/>
              <a:t> </a:t>
            </a:r>
            <a:r>
              <a:rPr lang="en-US" sz="2200" dirty="0" err="1"/>
              <a:t>Карла</a:t>
            </a:r>
            <a:r>
              <a:rPr lang="en-US" sz="2200" dirty="0"/>
              <a:t> V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Являлся</a:t>
            </a:r>
            <a:r>
              <a:rPr lang="en-US" sz="2200" dirty="0"/>
              <a:t> </a:t>
            </a:r>
            <a:r>
              <a:rPr lang="en-US" sz="2200" dirty="0" err="1"/>
              <a:t>Военной</a:t>
            </a:r>
            <a:r>
              <a:rPr lang="en-US" sz="2200" dirty="0"/>
              <a:t> и </a:t>
            </a:r>
            <a:r>
              <a:rPr lang="en-US" sz="2200" dirty="0" err="1"/>
              <a:t>политической</a:t>
            </a:r>
            <a:r>
              <a:rPr lang="en-US" sz="2200" dirty="0"/>
              <a:t> </a:t>
            </a:r>
            <a:r>
              <a:rPr lang="en-US" sz="2200" dirty="0" err="1"/>
              <a:t>опорой</a:t>
            </a:r>
            <a:r>
              <a:rPr lang="en-US" sz="2200" dirty="0"/>
              <a:t> </a:t>
            </a:r>
            <a:r>
              <a:rPr lang="en-US" sz="2200" dirty="0" err="1"/>
              <a:t>католической</a:t>
            </a:r>
            <a:r>
              <a:rPr lang="en-US" sz="2200" dirty="0"/>
              <a:t> </a:t>
            </a:r>
            <a:r>
              <a:rPr lang="en-US" sz="2200" dirty="0" err="1"/>
              <a:t>церкви</a:t>
            </a:r>
            <a:r>
              <a:rPr lang="en-US" sz="2200" dirty="0"/>
              <a:t> в XVI–XVII вв., </a:t>
            </a:r>
            <a:r>
              <a:rPr lang="en-US" sz="2200" dirty="0" err="1"/>
              <a:t>одним</a:t>
            </a:r>
            <a:r>
              <a:rPr lang="en-US" sz="2200" dirty="0"/>
              <a:t> </a:t>
            </a:r>
            <a:r>
              <a:rPr lang="en-US" sz="2200" dirty="0" err="1"/>
              <a:t>из</a:t>
            </a:r>
            <a:r>
              <a:rPr lang="en-US" sz="2200" dirty="0"/>
              <a:t> </a:t>
            </a:r>
            <a:r>
              <a:rPr lang="en-US" sz="2200" dirty="0" err="1"/>
              <a:t>главных</a:t>
            </a:r>
            <a:r>
              <a:rPr lang="en-US" sz="2200" dirty="0"/>
              <a:t> </a:t>
            </a:r>
            <a:r>
              <a:rPr lang="en-US" sz="2200" dirty="0" err="1"/>
              <a:t>сторонников</a:t>
            </a:r>
            <a:r>
              <a:rPr lang="en-US" sz="2200" dirty="0"/>
              <a:t> </a:t>
            </a:r>
            <a:r>
              <a:rPr lang="en-US" sz="2200" dirty="0" err="1"/>
              <a:t>контрреформации</a:t>
            </a:r>
            <a:endParaRPr lang="en-US" sz="2200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B234D277-68E4-BACE-4BCB-5F817F15C7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4066" y="847080"/>
            <a:ext cx="4237686" cy="508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8003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5A7CEF-1A57-A313-9896-ED9A33CA6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ru-RU" sz="4000"/>
              <a:t>Мероприятия контрреформации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41FBC1-2FE9-4DBD-FAAC-34B9BC52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ru-RU" sz="2200"/>
              <a:t>Усиление деятельности инквизиции</a:t>
            </a:r>
          </a:p>
          <a:p>
            <a:r>
              <a:rPr lang="ru-RU" sz="2200"/>
              <a:t>Создание ордена иезуитов (Общества Иисуса), одной из целей которого была борьба с протестантизмом любыми способами</a:t>
            </a:r>
          </a:p>
          <a:p>
            <a:r>
              <a:rPr lang="ru-RU" sz="2200"/>
              <a:t>Решения Тридентского собора, закрепившего незыблемость всех католических догматов, реформировавшего деятельность католической церкви</a:t>
            </a:r>
          </a:p>
        </p:txBody>
      </p:sp>
    </p:spTree>
    <p:extLst>
      <p:ext uri="{BB962C8B-B14F-4D97-AF65-F5344CB8AC3E}">
        <p14:creationId xmlns:p14="http://schemas.microsoft.com/office/powerpoint/2010/main" val="222632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E4D49B-D3CE-FFCB-91DD-42DBCE3D4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ru-RU" sz="4000"/>
              <a:t>Итоги контрреформации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B89DB2-411D-6DC4-AD4B-4B0B350F0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ru-RU" sz="2200"/>
              <a:t>Благодаря усилиям ордена иезуитов Южная Германия, Австрия, протестанты Польши и Великого Княжества Литовского вернулись в лоно католической церкви</a:t>
            </a:r>
          </a:p>
          <a:p>
            <a:r>
              <a:rPr lang="ru-RU" sz="2200"/>
              <a:t>Многие народы Южной Америки и Азии были обращены в христианство</a:t>
            </a:r>
          </a:p>
          <a:p>
            <a:r>
              <a:rPr lang="ru-RU" sz="2200"/>
              <a:t>Общество Иисуса стало самой мощной и влиятельной силой католической церкви</a:t>
            </a:r>
          </a:p>
        </p:txBody>
      </p:sp>
    </p:spTree>
    <p:extLst>
      <p:ext uri="{BB962C8B-B14F-4D97-AF65-F5344CB8AC3E}">
        <p14:creationId xmlns:p14="http://schemas.microsoft.com/office/powerpoint/2010/main" val="2452905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D2A86-4313-3B5C-EAD4-775D78DF9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836329-B5EE-D135-9F59-1E45B5263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2713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72D5F-DED8-E0CA-CC29-1561B83A6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C2282E-43B3-DF27-91A3-C77E42F06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5531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Тест, оценки, д</a:t>
            </a:r>
            <a:r>
              <a:rPr lang="en-US"/>
              <a:t>/</a:t>
            </a:r>
            <a:r>
              <a:rPr lang="ru-RU"/>
              <a:t>з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1211202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856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57881-358F-84D1-0960-ED85C9076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8" y="1442172"/>
            <a:ext cx="8582025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Причины и предпосылки Реформации</a:t>
            </a:r>
            <a:b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Rectangle: Rounded Corners 11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30C19A-0C2D-08E7-2E4D-8FC9E7AAA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6988" y="3962400"/>
            <a:ext cx="7058025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5" name="Rectangle 1030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Изображение выглядит как одеяние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124FF575-D667-B5EF-1CDD-8418327925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2" r="6505"/>
          <a:stretch/>
        </p:blipFill>
        <p:spPr bwMode="auto"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56" name="Freeform: Shape 1032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57" name="Freeform: Shape 1034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6FD0D-B029-2D31-AA7C-F93581649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Реформация</a:t>
            </a:r>
          </a:p>
        </p:txBody>
      </p:sp>
      <p:sp>
        <p:nvSpPr>
          <p:cNvPr id="1058" name="Rectangle 103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9" name="Rectangle 103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F9BE7E-4828-A99D-7380-D76864FB2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самое массовое религиозное и социально- политическое движение XVI в., ставящая целью реформирование католической церкви,</a:t>
            </a:r>
          </a:p>
        </p:txBody>
      </p:sp>
    </p:spTree>
    <p:extLst>
      <p:ext uri="{BB962C8B-B14F-4D97-AF65-F5344CB8AC3E}">
        <p14:creationId xmlns:p14="http://schemas.microsoft.com/office/powerpoint/2010/main" val="4076429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76F3C-A6D7-E812-A89F-3F5644C37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ru-RU" sz="4000"/>
              <a:t>Причины Реформации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6B28EC-E164-ED03-437A-A99407317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ru-RU" sz="2200"/>
              <a:t>Идеи гуманизма и Возрождения, которые призывали к новому прочтению Библии и трудов авторитетных христианских богословов</a:t>
            </a:r>
          </a:p>
          <a:p>
            <a:r>
              <a:rPr lang="ru-RU" sz="2200"/>
              <a:t>Великосветский образ жизни духовенства</a:t>
            </a:r>
          </a:p>
          <a:p>
            <a:r>
              <a:rPr lang="ru-RU" sz="2200"/>
              <a:t>Пренебрежение соблюдением церковных обетов и уставов</a:t>
            </a:r>
          </a:p>
          <a:p>
            <a:r>
              <a:rPr lang="ru-RU" sz="2200"/>
              <a:t> Занятия прибыльной деятельностью (плата за проведение обрядов, симония, продажа индульгенций и т. п.) </a:t>
            </a:r>
          </a:p>
          <a:p>
            <a:r>
              <a:rPr lang="ru-RU" sz="2200"/>
              <a:t>Борьба монархов и церкви за привилегии и власть</a:t>
            </a:r>
          </a:p>
          <a:p>
            <a:endParaRPr lang="ru-RU" sz="2200"/>
          </a:p>
        </p:txBody>
      </p:sp>
    </p:spTree>
    <p:extLst>
      <p:ext uri="{BB962C8B-B14F-4D97-AF65-F5344CB8AC3E}">
        <p14:creationId xmlns:p14="http://schemas.microsoft.com/office/powerpoint/2010/main" val="2907295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D1A4588A-55D5-49B8-BE41-54ACDCFF2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0BFE1F-B5C1-CE89-C92D-F31452BE9D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6" b="8137"/>
          <a:stretch/>
        </p:blipFill>
        <p:spPr bwMode="auto">
          <a:xfrm>
            <a:off x="20" y="10"/>
            <a:ext cx="12191980" cy="446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: Rounded Corners 1049">
            <a:extLst>
              <a:ext uri="{FF2B5EF4-FFF2-40B4-BE49-F238E27FC236}">
                <a16:creationId xmlns:a16="http://schemas.microsoft.com/office/drawing/2014/main" id="{F97E7EA2-EDCD-47E9-81BC-415C606D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19552"/>
            <a:ext cx="9382538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C3C0F-6832-4DAE-8AE6-4758A8AE2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4203278"/>
            <a:ext cx="8557193" cy="5360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Индульгенция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FC35AD-54E8-2080-EA78-38641026C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928" y="4956314"/>
            <a:ext cx="11058144" cy="130641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это</a:t>
            </a:r>
            <a:r>
              <a:rPr lang="en-US" sz="2400" dirty="0"/>
              <a:t> </a:t>
            </a:r>
            <a:r>
              <a:rPr lang="en-US" sz="2400" dirty="0" err="1"/>
              <a:t>полное</a:t>
            </a:r>
            <a:r>
              <a:rPr lang="en-US" sz="2400" dirty="0"/>
              <a:t> </a:t>
            </a:r>
            <a:r>
              <a:rPr lang="en-US" sz="2400" dirty="0" err="1"/>
              <a:t>или</a:t>
            </a:r>
            <a:r>
              <a:rPr lang="en-US" sz="2400" dirty="0"/>
              <a:t> </a:t>
            </a:r>
            <a:r>
              <a:rPr lang="en-US" sz="2400" dirty="0" err="1"/>
              <a:t>частичное</a:t>
            </a:r>
            <a:r>
              <a:rPr lang="en-US" sz="2400" dirty="0"/>
              <a:t> </a:t>
            </a:r>
            <a:r>
              <a:rPr lang="en-US" sz="2400" dirty="0" err="1"/>
              <a:t>отпущение</a:t>
            </a:r>
            <a:r>
              <a:rPr lang="en-US" sz="2400" dirty="0"/>
              <a:t> </a:t>
            </a:r>
            <a:r>
              <a:rPr lang="en-US" sz="2400" dirty="0" err="1"/>
              <a:t>грехов</a:t>
            </a:r>
            <a:r>
              <a:rPr lang="en-US" sz="2400" dirty="0"/>
              <a:t> </a:t>
            </a:r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en-US" sz="2400" dirty="0" err="1"/>
              <a:t>плату</a:t>
            </a:r>
            <a:r>
              <a:rPr lang="en-US" sz="2400" dirty="0"/>
              <a:t>, а </a:t>
            </a:r>
            <a:r>
              <a:rPr lang="en-US" sz="2400" dirty="0" err="1"/>
              <a:t>также</a:t>
            </a:r>
            <a:r>
              <a:rPr lang="en-US" sz="2400" dirty="0"/>
              <a:t> </a:t>
            </a:r>
            <a:r>
              <a:rPr lang="en-US" sz="2400" dirty="0" err="1"/>
              <a:t>свидетельство</a:t>
            </a:r>
            <a:r>
              <a:rPr lang="en-US" sz="2400" dirty="0"/>
              <a:t> </a:t>
            </a:r>
            <a:r>
              <a:rPr lang="en-US" sz="2400" dirty="0" err="1"/>
              <a:t>об</a:t>
            </a:r>
            <a:r>
              <a:rPr lang="en-US" sz="2400" dirty="0"/>
              <a:t> </a:t>
            </a:r>
            <a:r>
              <a:rPr lang="en-US" sz="2400" dirty="0" err="1"/>
              <a:t>этом</a:t>
            </a:r>
            <a:r>
              <a:rPr lang="en-US" sz="2400" dirty="0"/>
              <a:t>.</a:t>
            </a:r>
            <a:r>
              <a:rPr lang="ru-RU" sz="2400" dirty="0"/>
              <a:t> </a:t>
            </a:r>
            <a:r>
              <a:rPr lang="en-US" sz="2400" dirty="0"/>
              <a:t>К XVI в. </a:t>
            </a:r>
            <a:r>
              <a:rPr lang="en-US" sz="2400" dirty="0" err="1"/>
              <a:t>любой</a:t>
            </a:r>
            <a:r>
              <a:rPr lang="en-US" sz="2400" dirty="0"/>
              <a:t> </a:t>
            </a:r>
            <a:r>
              <a:rPr lang="en-US" sz="2400" dirty="0" err="1"/>
              <a:t>человек</a:t>
            </a:r>
            <a:r>
              <a:rPr lang="en-US" sz="2400" dirty="0"/>
              <a:t>, </a:t>
            </a:r>
            <a:r>
              <a:rPr lang="en-US" sz="2400" dirty="0" err="1"/>
              <a:t>даже</a:t>
            </a:r>
            <a:r>
              <a:rPr lang="en-US" sz="2400" dirty="0"/>
              <a:t> </a:t>
            </a:r>
            <a:r>
              <a:rPr lang="en-US" sz="2400" dirty="0" err="1"/>
              <a:t>мошенник</a:t>
            </a:r>
            <a:r>
              <a:rPr lang="en-US" sz="2400" dirty="0"/>
              <a:t> </a:t>
            </a:r>
            <a:r>
              <a:rPr lang="en-US" sz="2400" dirty="0" err="1"/>
              <a:t>или</a:t>
            </a:r>
            <a:r>
              <a:rPr lang="en-US" sz="2400" dirty="0"/>
              <a:t> </a:t>
            </a:r>
            <a:r>
              <a:rPr lang="en-US" sz="2400" dirty="0" err="1"/>
              <a:t>преступник</a:t>
            </a:r>
            <a:r>
              <a:rPr lang="en-US" sz="2400" dirty="0"/>
              <a:t>, </a:t>
            </a:r>
            <a:r>
              <a:rPr lang="en-US" sz="2400" dirty="0" err="1"/>
              <a:t>мог</a:t>
            </a:r>
            <a:r>
              <a:rPr lang="en-US" sz="2400" dirty="0"/>
              <a:t> </a:t>
            </a:r>
            <a:r>
              <a:rPr lang="en-US" sz="2400" dirty="0" err="1"/>
              <a:t>купить</a:t>
            </a:r>
            <a:r>
              <a:rPr lang="en-US" sz="2400" dirty="0"/>
              <a:t> </a:t>
            </a:r>
            <a:r>
              <a:rPr lang="en-US" sz="2400" dirty="0" err="1"/>
              <a:t>себе</a:t>
            </a:r>
            <a:r>
              <a:rPr lang="en-US" sz="2400" dirty="0"/>
              <a:t> </a:t>
            </a:r>
            <a:r>
              <a:rPr lang="en-US" sz="2400" dirty="0" err="1"/>
              <a:t>отпущение</a:t>
            </a:r>
            <a:r>
              <a:rPr lang="en-US" sz="2400" dirty="0"/>
              <a:t> </a:t>
            </a:r>
            <a:r>
              <a:rPr lang="en-US" sz="2400" dirty="0" err="1"/>
              <a:t>грехов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7040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!!Rectangle">
            <a:extLst>
              <a:ext uri="{FF2B5EF4-FFF2-40B4-BE49-F238E27FC236}">
                <a16:creationId xmlns:a16="http://schemas.microsoft.com/office/drawing/2014/main" id="{D5997EA8-5EFC-40CD-A85F-C3C3BC5F9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37DB5D2-4934-480D-B4AB-0A8C4EBF46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2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Rectangle 2056">
            <a:extLst>
              <a:ext uri="{FF2B5EF4-FFF2-40B4-BE49-F238E27FC236}">
                <a16:creationId xmlns:a16="http://schemas.microsoft.com/office/drawing/2014/main" id="{1CF6A1EC-BD15-42D9-A339-A3970CF7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08B3AB-FB05-3209-F738-6EE53ACE9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498848"/>
            <a:ext cx="3611880" cy="15361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Инквизиция</a:t>
            </a: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A720C27D-5C39-492B-BD68-C220C0F83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4F3394A-A959-460A-ACF9-5FA682C76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824C06-B26E-2AB9-B277-36F8E4B14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5826" y="4498848"/>
            <a:ext cx="6061022" cy="15361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общее</a:t>
            </a:r>
            <a:r>
              <a:rPr lang="en-US" sz="2000" dirty="0"/>
              <a:t> </a:t>
            </a:r>
            <a:r>
              <a:rPr lang="en-US" sz="2000" dirty="0" err="1"/>
              <a:t>название</a:t>
            </a:r>
            <a:r>
              <a:rPr lang="en-US" sz="2000" dirty="0"/>
              <a:t> </a:t>
            </a:r>
            <a:r>
              <a:rPr lang="en-US" sz="2000" dirty="0" err="1"/>
              <a:t>ряда</a:t>
            </a:r>
            <a:r>
              <a:rPr lang="en-US" sz="2000" dirty="0"/>
              <a:t> </a:t>
            </a:r>
            <a:r>
              <a:rPr lang="en-US" sz="2000" dirty="0" err="1"/>
              <a:t>учреждений</a:t>
            </a:r>
            <a:r>
              <a:rPr lang="en-US" sz="2000" dirty="0"/>
              <a:t> </a:t>
            </a:r>
            <a:r>
              <a:rPr lang="en-US" sz="2000" dirty="0" err="1"/>
              <a:t>Католической</a:t>
            </a:r>
            <a:r>
              <a:rPr lang="en-US" sz="2000" dirty="0"/>
              <a:t> </a:t>
            </a:r>
            <a:r>
              <a:rPr lang="en-US" sz="2000" dirty="0" err="1"/>
              <a:t>церкви</a:t>
            </a:r>
            <a:r>
              <a:rPr lang="en-US" sz="2000" dirty="0"/>
              <a:t>, </a:t>
            </a:r>
            <a:r>
              <a:rPr lang="en-US" sz="2000" dirty="0" err="1"/>
              <a:t>предназначенных</a:t>
            </a:r>
            <a:r>
              <a:rPr lang="en-US" sz="2000" dirty="0"/>
              <a:t> </a:t>
            </a:r>
            <a:r>
              <a:rPr lang="en-US" sz="2000" dirty="0" err="1"/>
              <a:t>для</a:t>
            </a:r>
            <a:r>
              <a:rPr lang="en-US" sz="2000" dirty="0"/>
              <a:t> </a:t>
            </a:r>
            <a:r>
              <a:rPr lang="en-US" sz="2000" dirty="0" err="1"/>
              <a:t>борьбы</a:t>
            </a:r>
            <a:r>
              <a:rPr lang="en-US" sz="2000" dirty="0"/>
              <a:t> с </a:t>
            </a:r>
            <a:r>
              <a:rPr lang="en-US" sz="2000" dirty="0" err="1"/>
              <a:t>ересью.общее</a:t>
            </a:r>
            <a:r>
              <a:rPr lang="en-US" sz="2000" dirty="0"/>
              <a:t> </a:t>
            </a:r>
            <a:r>
              <a:rPr lang="en-US" sz="2000" dirty="0" err="1"/>
              <a:t>название</a:t>
            </a:r>
            <a:r>
              <a:rPr lang="en-US" sz="2000" dirty="0"/>
              <a:t> </a:t>
            </a:r>
            <a:r>
              <a:rPr lang="en-US" sz="2000" dirty="0" err="1"/>
              <a:t>ряда</a:t>
            </a:r>
            <a:r>
              <a:rPr lang="en-US" sz="2000" dirty="0"/>
              <a:t> </a:t>
            </a:r>
            <a:r>
              <a:rPr lang="en-US" sz="2000" dirty="0" err="1"/>
              <a:t>учреждений</a:t>
            </a:r>
            <a:r>
              <a:rPr lang="en-US" sz="2000" dirty="0"/>
              <a:t> </a:t>
            </a:r>
            <a:r>
              <a:rPr lang="en-US" sz="2000" dirty="0" err="1"/>
              <a:t>Католической</a:t>
            </a:r>
            <a:r>
              <a:rPr lang="en-US" sz="2000" dirty="0"/>
              <a:t> </a:t>
            </a:r>
            <a:r>
              <a:rPr lang="en-US" sz="2000" dirty="0" err="1"/>
              <a:t>церкви</a:t>
            </a:r>
            <a:r>
              <a:rPr lang="en-US" sz="2000" dirty="0"/>
              <a:t>, </a:t>
            </a:r>
            <a:r>
              <a:rPr lang="en-US" sz="2000" dirty="0" err="1"/>
              <a:t>предназначенных</a:t>
            </a:r>
            <a:r>
              <a:rPr lang="en-US" sz="2000" dirty="0"/>
              <a:t> </a:t>
            </a:r>
            <a:r>
              <a:rPr lang="en-US" sz="2000" dirty="0" err="1"/>
              <a:t>для</a:t>
            </a:r>
            <a:r>
              <a:rPr lang="en-US" sz="2000" dirty="0"/>
              <a:t> </a:t>
            </a:r>
            <a:r>
              <a:rPr lang="en-US" sz="2000" dirty="0" err="1"/>
              <a:t>борьбы</a:t>
            </a:r>
            <a:r>
              <a:rPr lang="en-US" sz="2000" dirty="0"/>
              <a:t> с </a:t>
            </a:r>
            <a:r>
              <a:rPr lang="en-US" sz="2000" dirty="0" err="1"/>
              <a:t>ересью</a:t>
            </a:r>
            <a:r>
              <a:rPr lang="en-US" sz="2000" dirty="0"/>
              <a:t> и </a:t>
            </a:r>
            <a:r>
              <a:rPr lang="en-US" sz="2000" dirty="0" err="1"/>
              <a:t>инокомыслием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5857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E6FD38-6AAD-3244-696C-3D6D47E8B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8" y="1442172"/>
            <a:ext cx="8582025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Начало Реформации в Германии</a:t>
            </a:r>
            <a:b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E1717C-083F-A7DF-B417-2DE47B794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6988" y="3962400"/>
            <a:ext cx="7058025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0826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1011</Words>
  <Application>Microsoft Office PowerPoint</Application>
  <PresentationFormat>Широкоэкранный</PresentationFormat>
  <Paragraphs>87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Тема Office</vt:lpstr>
      <vt:lpstr>§ 23. Реформация и религиозные войны</vt:lpstr>
      <vt:lpstr>Проверка д/з</vt:lpstr>
      <vt:lpstr>План урока</vt:lpstr>
      <vt:lpstr>1. Причины и предпосылки Реформации </vt:lpstr>
      <vt:lpstr>Реформация</vt:lpstr>
      <vt:lpstr>Причины Реформации</vt:lpstr>
      <vt:lpstr>Индульгенция</vt:lpstr>
      <vt:lpstr>Инквизиция</vt:lpstr>
      <vt:lpstr>2. Начало Реформации в Германии </vt:lpstr>
      <vt:lpstr>Причины Реформации в Германии</vt:lpstr>
      <vt:lpstr>Мартин Лютер</vt:lpstr>
      <vt:lpstr>«95 тезисов»</vt:lpstr>
      <vt:lpstr>Идеи Мартина Лютера</vt:lpstr>
      <vt:lpstr>3. Распространение Реформации в Европе и основание протестантских церквей </vt:lpstr>
      <vt:lpstr>Протестантизм</vt:lpstr>
      <vt:lpstr>Жан Кальвин</vt:lpstr>
      <vt:lpstr>Идеи кальвинизма</vt:lpstr>
      <vt:lpstr>Жан Кальвин в Швейцарии (Женеве)</vt:lpstr>
      <vt:lpstr>Генрих VIII</vt:lpstr>
      <vt:lpstr>Идеи англиканства</vt:lpstr>
      <vt:lpstr>Пуритане</vt:lpstr>
      <vt:lpstr>4. Раскол Европы на католическую и протестантскую </vt:lpstr>
      <vt:lpstr>Основные положения</vt:lpstr>
      <vt:lpstr>Шмалькальденская война 1547-1555 гг.</vt:lpstr>
      <vt:lpstr>1555 г. – Аугсбургский религиозный мир</vt:lpstr>
      <vt:lpstr>1618 – 1648 гг. – Тридцатилетняя война</vt:lpstr>
      <vt:lpstr>1648 г. – Вестфальский мир</vt:lpstr>
      <vt:lpstr>5. Контрреформация </vt:lpstr>
      <vt:lpstr>Контрреформация</vt:lpstr>
      <vt:lpstr>Филипп II Август</vt:lpstr>
      <vt:lpstr>Мероприятия контрреформации</vt:lpstr>
      <vt:lpstr>Итоги контрреформации</vt:lpstr>
      <vt:lpstr>Контроль знаний</vt:lpstr>
      <vt:lpstr>Домашнее задание</vt:lpstr>
      <vt:lpstr>Тест, оценки, д/з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 23. Реформация и религиозные войны</dc:title>
  <dc:creator>Роман Жигалов</dc:creator>
  <cp:lastModifiedBy>Роман Жигалов</cp:lastModifiedBy>
  <cp:revision>1</cp:revision>
  <dcterms:created xsi:type="dcterms:W3CDTF">2022-08-12T18:48:22Z</dcterms:created>
  <dcterms:modified xsi:type="dcterms:W3CDTF">2022-08-13T13:22:04Z</dcterms:modified>
</cp:coreProperties>
</file>