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040AA-5D65-4D37-92FD-8F8B0E3505BE}" v="1" dt="2022-04-23T08:51:34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B78040AA-5D65-4D37-92FD-8F8B0E3505BE}"/>
    <pc:docChg chg="undo custSel addSld modSld">
      <pc:chgData name="Roman Zhigalov" userId="1f97e9fdf7779aa5" providerId="LiveId" clId="{B78040AA-5D65-4D37-92FD-8F8B0E3505BE}" dt="2022-04-23T08:51:38.412" v="330" actId="26606"/>
      <pc:docMkLst>
        <pc:docMk/>
      </pc:docMkLst>
      <pc:sldChg chg="modSp new mod">
        <pc:chgData name="Roman Zhigalov" userId="1f97e9fdf7779aa5" providerId="LiveId" clId="{B78040AA-5D65-4D37-92FD-8F8B0E3505BE}" dt="2022-04-23T08:46:28.558" v="1"/>
        <pc:sldMkLst>
          <pc:docMk/>
          <pc:sldMk cId="2730507780" sldId="256"/>
        </pc:sldMkLst>
        <pc:spChg chg="mod">
          <ac:chgData name="Roman Zhigalov" userId="1f97e9fdf7779aa5" providerId="LiveId" clId="{B78040AA-5D65-4D37-92FD-8F8B0E3505BE}" dt="2022-04-23T08:46:28.558" v="1"/>
          <ac:spMkLst>
            <pc:docMk/>
            <pc:sldMk cId="2730507780" sldId="256"/>
            <ac:spMk id="2" creationId="{79D7EE2C-16E0-4635-BAA5-9DD9D92E2FB9}"/>
          </ac:spMkLst>
        </pc:spChg>
      </pc:sldChg>
      <pc:sldChg chg="modSp new mod">
        <pc:chgData name="Roman Zhigalov" userId="1f97e9fdf7779aa5" providerId="LiveId" clId="{B78040AA-5D65-4D37-92FD-8F8B0E3505BE}" dt="2022-04-23T08:47:09.058" v="17" actId="122"/>
        <pc:sldMkLst>
          <pc:docMk/>
          <pc:sldMk cId="2227100187" sldId="257"/>
        </pc:sldMkLst>
        <pc:spChg chg="mod">
          <ac:chgData name="Roman Zhigalov" userId="1f97e9fdf7779aa5" providerId="LiveId" clId="{B78040AA-5D65-4D37-92FD-8F8B0E3505BE}" dt="2022-04-23T08:47:09.058" v="17" actId="122"/>
          <ac:spMkLst>
            <pc:docMk/>
            <pc:sldMk cId="2227100187" sldId="257"/>
            <ac:spMk id="2" creationId="{487208E2-5525-4A66-9E6F-3782E4463115}"/>
          </ac:spMkLst>
        </pc:spChg>
      </pc:sldChg>
      <pc:sldChg chg="addSp delSp modSp new mod setBg">
        <pc:chgData name="Roman Zhigalov" userId="1f97e9fdf7779aa5" providerId="LiveId" clId="{B78040AA-5D65-4D37-92FD-8F8B0E3505BE}" dt="2022-04-23T08:47:51.491" v="96" actId="26606"/>
        <pc:sldMkLst>
          <pc:docMk/>
          <pc:sldMk cId="2581199397" sldId="258"/>
        </pc:sldMkLst>
        <pc:spChg chg="mod">
          <ac:chgData name="Roman Zhigalov" userId="1f97e9fdf7779aa5" providerId="LiveId" clId="{B78040AA-5D65-4D37-92FD-8F8B0E3505BE}" dt="2022-04-23T08:47:51.491" v="96" actId="26606"/>
          <ac:spMkLst>
            <pc:docMk/>
            <pc:sldMk cId="2581199397" sldId="258"/>
            <ac:spMk id="2" creationId="{FEB076B9-3895-4584-9683-917012D1511A}"/>
          </ac:spMkLst>
        </pc:spChg>
        <pc:spChg chg="del mod">
          <ac:chgData name="Roman Zhigalov" userId="1f97e9fdf7779aa5" providerId="LiveId" clId="{B78040AA-5D65-4D37-92FD-8F8B0E3505BE}" dt="2022-04-23T08:47:51.491" v="96" actId="26606"/>
          <ac:spMkLst>
            <pc:docMk/>
            <pc:sldMk cId="2581199397" sldId="258"/>
            <ac:spMk id="3" creationId="{3BBD37DF-6D7A-4F54-A705-41D936D54185}"/>
          </ac:spMkLst>
        </pc:spChg>
        <pc:spChg chg="add">
          <ac:chgData name="Roman Zhigalov" userId="1f97e9fdf7779aa5" providerId="LiveId" clId="{B78040AA-5D65-4D37-92FD-8F8B0E3505BE}" dt="2022-04-23T08:47:51.491" v="96" actId="26606"/>
          <ac:spMkLst>
            <pc:docMk/>
            <pc:sldMk cId="2581199397" sldId="258"/>
            <ac:spMk id="9" creationId="{A1F6BF70-C7D1-4AF9-8DB4-BEEB8A9C3529}"/>
          </ac:spMkLst>
        </pc:spChg>
        <pc:spChg chg="add">
          <ac:chgData name="Roman Zhigalov" userId="1f97e9fdf7779aa5" providerId="LiveId" clId="{B78040AA-5D65-4D37-92FD-8F8B0E3505BE}" dt="2022-04-23T08:47:51.491" v="96" actId="26606"/>
          <ac:spMkLst>
            <pc:docMk/>
            <pc:sldMk cId="2581199397" sldId="258"/>
            <ac:spMk id="15" creationId="{2C1BBA94-3F40-40AA-8BB9-E69E25E537C1}"/>
          </ac:spMkLst>
        </pc:spChg>
        <pc:grpChg chg="add">
          <ac:chgData name="Roman Zhigalov" userId="1f97e9fdf7779aa5" providerId="LiveId" clId="{B78040AA-5D65-4D37-92FD-8F8B0E3505BE}" dt="2022-04-23T08:47:51.491" v="96" actId="26606"/>
          <ac:grpSpMkLst>
            <pc:docMk/>
            <pc:sldMk cId="2581199397" sldId="258"/>
            <ac:grpSpMk id="11" creationId="{0C66A8B6-1F6E-4FCC-93B9-B9986B6FD111}"/>
          </ac:grpSpMkLst>
        </pc:grpChg>
        <pc:graphicFrameChg chg="add">
          <ac:chgData name="Roman Zhigalov" userId="1f97e9fdf7779aa5" providerId="LiveId" clId="{B78040AA-5D65-4D37-92FD-8F8B0E3505BE}" dt="2022-04-23T08:47:51.491" v="96" actId="26606"/>
          <ac:graphicFrameMkLst>
            <pc:docMk/>
            <pc:sldMk cId="2581199397" sldId="258"/>
            <ac:graphicFrameMk id="5" creationId="{1C1F1B91-AAD5-91AB-6C79-EE9BA712BB28}"/>
          </ac:graphicFrameMkLst>
        </pc:graphicFrameChg>
      </pc:sldChg>
      <pc:sldChg chg="addSp modSp new mod setBg">
        <pc:chgData name="Roman Zhigalov" userId="1f97e9fdf7779aa5" providerId="LiveId" clId="{B78040AA-5D65-4D37-92FD-8F8B0E3505BE}" dt="2022-04-23T08:48:01.558" v="103" actId="26606"/>
        <pc:sldMkLst>
          <pc:docMk/>
          <pc:sldMk cId="636404027" sldId="259"/>
        </pc:sldMkLst>
        <pc:spChg chg="mod">
          <ac:chgData name="Roman Zhigalov" userId="1f97e9fdf7779aa5" providerId="LiveId" clId="{B78040AA-5D65-4D37-92FD-8F8B0E3505BE}" dt="2022-04-23T08:48:01.558" v="103" actId="26606"/>
          <ac:spMkLst>
            <pc:docMk/>
            <pc:sldMk cId="636404027" sldId="259"/>
            <ac:spMk id="2" creationId="{7C198805-05E0-4D89-83F6-EFA3BD11F327}"/>
          </ac:spMkLst>
        </pc:spChg>
        <pc:spChg chg="mod">
          <ac:chgData name="Roman Zhigalov" userId="1f97e9fdf7779aa5" providerId="LiveId" clId="{B78040AA-5D65-4D37-92FD-8F8B0E3505BE}" dt="2022-04-23T08:48:01.558" v="103" actId="26606"/>
          <ac:spMkLst>
            <pc:docMk/>
            <pc:sldMk cId="636404027" sldId="259"/>
            <ac:spMk id="3" creationId="{6E98B0BA-9A22-424B-89A0-C883347B1906}"/>
          </ac:spMkLst>
        </pc:spChg>
        <pc:spChg chg="add">
          <ac:chgData name="Roman Zhigalov" userId="1f97e9fdf7779aa5" providerId="LiveId" clId="{B78040AA-5D65-4D37-92FD-8F8B0E3505BE}" dt="2022-04-23T08:48:01.558" v="103" actId="26606"/>
          <ac:spMkLst>
            <pc:docMk/>
            <pc:sldMk cId="636404027" sldId="259"/>
            <ac:spMk id="8" creationId="{4522B21E-B2B9-4C72-9A71-C87EFD137480}"/>
          </ac:spMkLst>
        </pc:spChg>
        <pc:spChg chg="add">
          <ac:chgData name="Roman Zhigalov" userId="1f97e9fdf7779aa5" providerId="LiveId" clId="{B78040AA-5D65-4D37-92FD-8F8B0E3505BE}" dt="2022-04-23T08:48:01.558" v="103" actId="26606"/>
          <ac:spMkLst>
            <pc:docMk/>
            <pc:sldMk cId="636404027" sldId="259"/>
            <ac:spMk id="10" creationId="{5EB7D2A2-F448-44D4-938C-DC84CBCB3B1E}"/>
          </ac:spMkLst>
        </pc:spChg>
        <pc:spChg chg="add">
          <ac:chgData name="Roman Zhigalov" userId="1f97e9fdf7779aa5" providerId="LiveId" clId="{B78040AA-5D65-4D37-92FD-8F8B0E3505BE}" dt="2022-04-23T08:48:01.558" v="103" actId="26606"/>
          <ac:spMkLst>
            <pc:docMk/>
            <pc:sldMk cId="636404027" sldId="259"/>
            <ac:spMk id="12" creationId="{871AEA07-1E14-44B4-8E55-64EF049CD66F}"/>
          </ac:spMkLst>
        </pc:spChg>
        <pc:cxnChg chg="add">
          <ac:chgData name="Roman Zhigalov" userId="1f97e9fdf7779aa5" providerId="LiveId" clId="{B78040AA-5D65-4D37-92FD-8F8B0E3505BE}" dt="2022-04-23T08:48:01.558" v="103" actId="26606"/>
          <ac:cxnSpMkLst>
            <pc:docMk/>
            <pc:sldMk cId="636404027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B78040AA-5D65-4D37-92FD-8F8B0E3505BE}" dt="2022-04-23T08:50:25.606" v="288" actId="26606"/>
        <pc:sldMkLst>
          <pc:docMk/>
          <pc:sldMk cId="3244584299" sldId="260"/>
        </pc:sldMkLst>
        <pc:spChg chg="mod">
          <ac:chgData name="Roman Zhigalov" userId="1f97e9fdf7779aa5" providerId="LiveId" clId="{B78040AA-5D65-4D37-92FD-8F8B0E3505BE}" dt="2022-04-23T08:50:25.606" v="288" actId="26606"/>
          <ac:spMkLst>
            <pc:docMk/>
            <pc:sldMk cId="3244584299" sldId="260"/>
            <ac:spMk id="2" creationId="{F846A813-B41B-4AC0-95D1-CAB6ED63B729}"/>
          </ac:spMkLst>
        </pc:spChg>
        <pc:spChg chg="mod">
          <ac:chgData name="Roman Zhigalov" userId="1f97e9fdf7779aa5" providerId="LiveId" clId="{B78040AA-5D65-4D37-92FD-8F8B0E3505BE}" dt="2022-04-23T08:50:25.606" v="288" actId="26606"/>
          <ac:spMkLst>
            <pc:docMk/>
            <pc:sldMk cId="3244584299" sldId="260"/>
            <ac:spMk id="3" creationId="{79B302CB-D49D-4FF7-A9ED-05D3730E251C}"/>
          </ac:spMkLst>
        </pc:spChg>
        <pc:spChg chg="add">
          <ac:chgData name="Roman Zhigalov" userId="1f97e9fdf7779aa5" providerId="LiveId" clId="{B78040AA-5D65-4D37-92FD-8F8B0E3505BE}" dt="2022-04-23T08:50:25.606" v="288" actId="26606"/>
          <ac:spMkLst>
            <pc:docMk/>
            <pc:sldMk cId="3244584299" sldId="260"/>
            <ac:spMk id="8" creationId="{DBF61EA3-B236-439E-9C0B-340980D56BEE}"/>
          </ac:spMkLst>
        </pc:spChg>
        <pc:spChg chg="add">
          <ac:chgData name="Roman Zhigalov" userId="1f97e9fdf7779aa5" providerId="LiveId" clId="{B78040AA-5D65-4D37-92FD-8F8B0E3505BE}" dt="2022-04-23T08:50:25.606" v="288" actId="26606"/>
          <ac:spMkLst>
            <pc:docMk/>
            <pc:sldMk cId="3244584299" sldId="260"/>
            <ac:spMk id="14" creationId="{E659831F-0D9A-4C63-9EBB-8435B85A440F}"/>
          </ac:spMkLst>
        </pc:spChg>
        <pc:grpChg chg="add">
          <ac:chgData name="Roman Zhigalov" userId="1f97e9fdf7779aa5" providerId="LiveId" clId="{B78040AA-5D65-4D37-92FD-8F8B0E3505BE}" dt="2022-04-23T08:50:25.606" v="288" actId="26606"/>
          <ac:grpSpMkLst>
            <pc:docMk/>
            <pc:sldMk cId="3244584299" sldId="260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B78040AA-5D65-4D37-92FD-8F8B0E3505BE}" dt="2022-04-23T08:51:38.412" v="330" actId="26606"/>
        <pc:sldMkLst>
          <pc:docMk/>
          <pc:sldMk cId="3793588660" sldId="261"/>
        </pc:sldMkLst>
        <pc:spChg chg="mod">
          <ac:chgData name="Roman Zhigalov" userId="1f97e9fdf7779aa5" providerId="LiveId" clId="{B78040AA-5D65-4D37-92FD-8F8B0E3505BE}" dt="2022-04-23T08:51:38.412" v="330" actId="26606"/>
          <ac:spMkLst>
            <pc:docMk/>
            <pc:sldMk cId="3793588660" sldId="261"/>
            <ac:spMk id="2" creationId="{FC5A0CBD-8301-4636-AEE3-8D616D9F4AD8}"/>
          </ac:spMkLst>
        </pc:spChg>
        <pc:spChg chg="del">
          <ac:chgData name="Roman Zhigalov" userId="1f97e9fdf7779aa5" providerId="LiveId" clId="{B78040AA-5D65-4D37-92FD-8F8B0E3505BE}" dt="2022-04-23T08:51:34.832" v="329"/>
          <ac:spMkLst>
            <pc:docMk/>
            <pc:sldMk cId="3793588660" sldId="261"/>
            <ac:spMk id="3" creationId="{E3E64EDE-ECE8-4720-ABD9-2836C501CAC0}"/>
          </ac:spMkLst>
        </pc:spChg>
        <pc:spChg chg="mod">
          <ac:chgData name="Roman Zhigalov" userId="1f97e9fdf7779aa5" providerId="LiveId" clId="{B78040AA-5D65-4D37-92FD-8F8B0E3505BE}" dt="2022-04-23T08:51:38.412" v="330" actId="26606"/>
          <ac:spMkLst>
            <pc:docMk/>
            <pc:sldMk cId="3793588660" sldId="261"/>
            <ac:spMk id="4" creationId="{481AF1DD-1BD8-4C32-B0C8-F4B197B640C9}"/>
          </ac:spMkLst>
        </pc:spChg>
        <pc:spChg chg="add">
          <ac:chgData name="Roman Zhigalov" userId="1f97e9fdf7779aa5" providerId="LiveId" clId="{B78040AA-5D65-4D37-92FD-8F8B0E3505BE}" dt="2022-04-23T08:51:38.412" v="330" actId="26606"/>
          <ac:spMkLst>
            <pc:docMk/>
            <pc:sldMk cId="3793588660" sldId="261"/>
            <ac:spMk id="71" creationId="{BA79A7CF-01AF-4178-9369-94E0C90EB046}"/>
          </ac:spMkLst>
        </pc:spChg>
        <pc:spChg chg="add">
          <ac:chgData name="Roman Zhigalov" userId="1f97e9fdf7779aa5" providerId="LiveId" clId="{B78040AA-5D65-4D37-92FD-8F8B0E3505BE}" dt="2022-04-23T08:51:38.412" v="330" actId="26606"/>
          <ac:spMkLst>
            <pc:docMk/>
            <pc:sldMk cId="3793588660" sldId="261"/>
            <ac:spMk id="73" creationId="{99413ED5-9ED4-4772-BCE4-2BCAE6B12E35}"/>
          </ac:spMkLst>
        </pc:spChg>
        <pc:spChg chg="add">
          <ac:chgData name="Roman Zhigalov" userId="1f97e9fdf7779aa5" providerId="LiveId" clId="{B78040AA-5D65-4D37-92FD-8F8B0E3505BE}" dt="2022-04-23T08:51:38.412" v="330" actId="26606"/>
          <ac:spMkLst>
            <pc:docMk/>
            <pc:sldMk cId="3793588660" sldId="261"/>
            <ac:spMk id="75" creationId="{04357C93-F0CB-4A1C-8F77-4E9063789819}"/>
          </ac:spMkLst>
        </pc:spChg>
        <pc:spChg chg="add">
          <ac:chgData name="Roman Zhigalov" userId="1f97e9fdf7779aa5" providerId="LiveId" clId="{B78040AA-5D65-4D37-92FD-8F8B0E3505BE}" dt="2022-04-23T08:51:38.412" v="330" actId="26606"/>
          <ac:spMkLst>
            <pc:docMk/>
            <pc:sldMk cId="3793588660" sldId="261"/>
            <ac:spMk id="77" creationId="{90F533E9-6690-41A8-A372-4C6C622D028D}"/>
          </ac:spMkLst>
        </pc:spChg>
        <pc:picChg chg="add mod">
          <ac:chgData name="Roman Zhigalov" userId="1f97e9fdf7779aa5" providerId="LiveId" clId="{B78040AA-5D65-4D37-92FD-8F8B0E3505BE}" dt="2022-04-23T08:51:38.412" v="330" actId="26606"/>
          <ac:picMkLst>
            <pc:docMk/>
            <pc:sldMk cId="3793588660" sldId="261"/>
            <ac:picMk id="1026" creationId="{551A5817-BAAE-45FA-B574-E2B721C0CA1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AB1ED-2FDA-4B91-80FE-8BFAF44D31D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37F95A0-95BA-4545-95BF-E77978793284}">
      <dgm:prSet/>
      <dgm:spPr/>
      <dgm:t>
        <a:bodyPr/>
        <a:lstStyle/>
        <a:p>
          <a:r>
            <a:rPr lang="ru-RU"/>
            <a:t>Китай после Мао Цзэдуна</a:t>
          </a:r>
          <a:endParaRPr lang="en-US"/>
        </a:p>
      </dgm:t>
    </dgm:pt>
    <dgm:pt modelId="{91CDB433-1260-4397-B0B7-460DE2CF48C6}" type="parTrans" cxnId="{79D55512-268F-49FF-B05E-2849340315F6}">
      <dgm:prSet/>
      <dgm:spPr/>
      <dgm:t>
        <a:bodyPr/>
        <a:lstStyle/>
        <a:p>
          <a:endParaRPr lang="en-US"/>
        </a:p>
      </dgm:t>
    </dgm:pt>
    <dgm:pt modelId="{3B9A79EB-56DD-4295-A483-DCAE073552D9}" type="sibTrans" cxnId="{79D55512-268F-49FF-B05E-2849340315F6}">
      <dgm:prSet/>
      <dgm:spPr/>
      <dgm:t>
        <a:bodyPr/>
        <a:lstStyle/>
        <a:p>
          <a:endParaRPr lang="en-US"/>
        </a:p>
      </dgm:t>
    </dgm:pt>
    <dgm:pt modelId="{3C232F06-853E-4857-B45F-63BD85087323}">
      <dgm:prSet/>
      <dgm:spPr/>
      <dgm:t>
        <a:bodyPr/>
        <a:lstStyle/>
        <a:p>
          <a:r>
            <a:rPr lang="ru-RU"/>
            <a:t>Внешняя политика Китая</a:t>
          </a:r>
          <a:endParaRPr lang="en-US"/>
        </a:p>
      </dgm:t>
    </dgm:pt>
    <dgm:pt modelId="{C794A4E9-18CF-4A7D-9039-33374B10E3BE}" type="parTrans" cxnId="{16544575-7612-4C4C-B730-9B87D2E7A090}">
      <dgm:prSet/>
      <dgm:spPr/>
      <dgm:t>
        <a:bodyPr/>
        <a:lstStyle/>
        <a:p>
          <a:endParaRPr lang="en-US"/>
        </a:p>
      </dgm:t>
    </dgm:pt>
    <dgm:pt modelId="{951F1D99-A900-42C7-96DD-08FAF4F5C97A}" type="sibTrans" cxnId="{16544575-7612-4C4C-B730-9B87D2E7A090}">
      <dgm:prSet/>
      <dgm:spPr/>
      <dgm:t>
        <a:bodyPr/>
        <a:lstStyle/>
        <a:p>
          <a:endParaRPr lang="en-US"/>
        </a:p>
      </dgm:t>
    </dgm:pt>
    <dgm:pt modelId="{72D76F9F-4232-4938-9F44-AF8EFE27FAF2}" type="pres">
      <dgm:prSet presAssocID="{B51AB1ED-2FDA-4B91-80FE-8BFAF44D31D1}" presName="linear" presStyleCnt="0">
        <dgm:presLayoutVars>
          <dgm:dir/>
          <dgm:animLvl val="lvl"/>
          <dgm:resizeHandles val="exact"/>
        </dgm:presLayoutVars>
      </dgm:prSet>
      <dgm:spPr/>
    </dgm:pt>
    <dgm:pt modelId="{FB0AD9FB-9A88-438E-AE22-5070B3C4CACC}" type="pres">
      <dgm:prSet presAssocID="{737F95A0-95BA-4545-95BF-E77978793284}" presName="parentLin" presStyleCnt="0"/>
      <dgm:spPr/>
    </dgm:pt>
    <dgm:pt modelId="{6D221396-1CAA-48E5-8C6C-2B35992FF3D5}" type="pres">
      <dgm:prSet presAssocID="{737F95A0-95BA-4545-95BF-E77978793284}" presName="parentLeftMargin" presStyleLbl="node1" presStyleIdx="0" presStyleCnt="2"/>
      <dgm:spPr/>
    </dgm:pt>
    <dgm:pt modelId="{3E481F1F-EC59-4787-B8B0-216AD1CC3202}" type="pres">
      <dgm:prSet presAssocID="{737F95A0-95BA-4545-95BF-E779787932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3F2AC8-EB62-4061-A32D-056A6194B6A7}" type="pres">
      <dgm:prSet presAssocID="{737F95A0-95BA-4545-95BF-E77978793284}" presName="negativeSpace" presStyleCnt="0"/>
      <dgm:spPr/>
    </dgm:pt>
    <dgm:pt modelId="{C836F5E1-3F4F-46F1-BDD8-097D6008AD44}" type="pres">
      <dgm:prSet presAssocID="{737F95A0-95BA-4545-95BF-E77978793284}" presName="childText" presStyleLbl="conFgAcc1" presStyleIdx="0" presStyleCnt="2">
        <dgm:presLayoutVars>
          <dgm:bulletEnabled val="1"/>
        </dgm:presLayoutVars>
      </dgm:prSet>
      <dgm:spPr/>
    </dgm:pt>
    <dgm:pt modelId="{9024FD50-EDE2-4539-A19F-7A186B4E6769}" type="pres">
      <dgm:prSet presAssocID="{3B9A79EB-56DD-4295-A483-DCAE073552D9}" presName="spaceBetweenRectangles" presStyleCnt="0"/>
      <dgm:spPr/>
    </dgm:pt>
    <dgm:pt modelId="{49D6CDB0-2C45-4F19-B15D-5CBBF6418861}" type="pres">
      <dgm:prSet presAssocID="{3C232F06-853E-4857-B45F-63BD85087323}" presName="parentLin" presStyleCnt="0"/>
      <dgm:spPr/>
    </dgm:pt>
    <dgm:pt modelId="{13893474-F971-4CB1-86D5-BDA542CA1FC5}" type="pres">
      <dgm:prSet presAssocID="{3C232F06-853E-4857-B45F-63BD85087323}" presName="parentLeftMargin" presStyleLbl="node1" presStyleIdx="0" presStyleCnt="2"/>
      <dgm:spPr/>
    </dgm:pt>
    <dgm:pt modelId="{43B501A3-4E58-4CF1-8348-71A29B5A5A5A}" type="pres">
      <dgm:prSet presAssocID="{3C232F06-853E-4857-B45F-63BD8508732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19C0156-3BA2-4E1E-B4DB-F0887F050FE1}" type="pres">
      <dgm:prSet presAssocID="{3C232F06-853E-4857-B45F-63BD85087323}" presName="negativeSpace" presStyleCnt="0"/>
      <dgm:spPr/>
    </dgm:pt>
    <dgm:pt modelId="{64E1E4E6-74A3-4BB0-AB4A-82BE52ACA5DA}" type="pres">
      <dgm:prSet presAssocID="{3C232F06-853E-4857-B45F-63BD8508732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9D55512-268F-49FF-B05E-2849340315F6}" srcId="{B51AB1ED-2FDA-4B91-80FE-8BFAF44D31D1}" destId="{737F95A0-95BA-4545-95BF-E77978793284}" srcOrd="0" destOrd="0" parTransId="{91CDB433-1260-4397-B0B7-460DE2CF48C6}" sibTransId="{3B9A79EB-56DD-4295-A483-DCAE073552D9}"/>
    <dgm:cxn modelId="{BB7B6C21-4AD0-479E-9DA9-3CCCDD91D692}" type="presOf" srcId="{B51AB1ED-2FDA-4B91-80FE-8BFAF44D31D1}" destId="{72D76F9F-4232-4938-9F44-AF8EFE27FAF2}" srcOrd="0" destOrd="0" presId="urn:microsoft.com/office/officeart/2005/8/layout/list1"/>
    <dgm:cxn modelId="{A6372E38-CB53-4B84-86DC-EE70E226DB7E}" type="presOf" srcId="{3C232F06-853E-4857-B45F-63BD85087323}" destId="{13893474-F971-4CB1-86D5-BDA542CA1FC5}" srcOrd="0" destOrd="0" presId="urn:microsoft.com/office/officeart/2005/8/layout/list1"/>
    <dgm:cxn modelId="{5505A138-8BE8-4776-8152-CBA2048EE9FF}" type="presOf" srcId="{3C232F06-853E-4857-B45F-63BD85087323}" destId="{43B501A3-4E58-4CF1-8348-71A29B5A5A5A}" srcOrd="1" destOrd="0" presId="urn:microsoft.com/office/officeart/2005/8/layout/list1"/>
    <dgm:cxn modelId="{46169B53-0EC6-4F04-8DFA-4027C5439673}" type="presOf" srcId="{737F95A0-95BA-4545-95BF-E77978793284}" destId="{6D221396-1CAA-48E5-8C6C-2B35992FF3D5}" srcOrd="0" destOrd="0" presId="urn:microsoft.com/office/officeart/2005/8/layout/list1"/>
    <dgm:cxn modelId="{16544575-7612-4C4C-B730-9B87D2E7A090}" srcId="{B51AB1ED-2FDA-4B91-80FE-8BFAF44D31D1}" destId="{3C232F06-853E-4857-B45F-63BD85087323}" srcOrd="1" destOrd="0" parTransId="{C794A4E9-18CF-4A7D-9039-33374B10E3BE}" sibTransId="{951F1D99-A900-42C7-96DD-08FAF4F5C97A}"/>
    <dgm:cxn modelId="{5525088C-0376-4166-9A87-1B248C272CC8}" type="presOf" srcId="{737F95A0-95BA-4545-95BF-E77978793284}" destId="{3E481F1F-EC59-4787-B8B0-216AD1CC3202}" srcOrd="1" destOrd="0" presId="urn:microsoft.com/office/officeart/2005/8/layout/list1"/>
    <dgm:cxn modelId="{43FCC265-16FD-432B-833D-90FF05D81E79}" type="presParOf" srcId="{72D76F9F-4232-4938-9F44-AF8EFE27FAF2}" destId="{FB0AD9FB-9A88-438E-AE22-5070B3C4CACC}" srcOrd="0" destOrd="0" presId="urn:microsoft.com/office/officeart/2005/8/layout/list1"/>
    <dgm:cxn modelId="{DB7F6DEB-B550-45B7-B698-34D4500C3D4F}" type="presParOf" srcId="{FB0AD9FB-9A88-438E-AE22-5070B3C4CACC}" destId="{6D221396-1CAA-48E5-8C6C-2B35992FF3D5}" srcOrd="0" destOrd="0" presId="urn:microsoft.com/office/officeart/2005/8/layout/list1"/>
    <dgm:cxn modelId="{68E0EE98-6335-4F26-9324-535C0F5529B7}" type="presParOf" srcId="{FB0AD9FB-9A88-438E-AE22-5070B3C4CACC}" destId="{3E481F1F-EC59-4787-B8B0-216AD1CC3202}" srcOrd="1" destOrd="0" presId="urn:microsoft.com/office/officeart/2005/8/layout/list1"/>
    <dgm:cxn modelId="{72B7B8ED-398E-40D4-9DC7-BA1C78AC74C4}" type="presParOf" srcId="{72D76F9F-4232-4938-9F44-AF8EFE27FAF2}" destId="{E03F2AC8-EB62-4061-A32D-056A6194B6A7}" srcOrd="1" destOrd="0" presId="urn:microsoft.com/office/officeart/2005/8/layout/list1"/>
    <dgm:cxn modelId="{C018C601-43E1-4EAE-AB2D-6A6CA51F092D}" type="presParOf" srcId="{72D76F9F-4232-4938-9F44-AF8EFE27FAF2}" destId="{C836F5E1-3F4F-46F1-BDD8-097D6008AD44}" srcOrd="2" destOrd="0" presId="urn:microsoft.com/office/officeart/2005/8/layout/list1"/>
    <dgm:cxn modelId="{842976E7-2B12-4001-A3D1-99AA6BF1E59A}" type="presParOf" srcId="{72D76F9F-4232-4938-9F44-AF8EFE27FAF2}" destId="{9024FD50-EDE2-4539-A19F-7A186B4E6769}" srcOrd="3" destOrd="0" presId="urn:microsoft.com/office/officeart/2005/8/layout/list1"/>
    <dgm:cxn modelId="{8802ADC6-2627-4B97-87CE-9E46C9BCF10A}" type="presParOf" srcId="{72D76F9F-4232-4938-9F44-AF8EFE27FAF2}" destId="{49D6CDB0-2C45-4F19-B15D-5CBBF6418861}" srcOrd="4" destOrd="0" presId="urn:microsoft.com/office/officeart/2005/8/layout/list1"/>
    <dgm:cxn modelId="{0CC6EFE6-A4A2-431E-A9D7-6B0060B1AAC4}" type="presParOf" srcId="{49D6CDB0-2C45-4F19-B15D-5CBBF6418861}" destId="{13893474-F971-4CB1-86D5-BDA542CA1FC5}" srcOrd="0" destOrd="0" presId="urn:microsoft.com/office/officeart/2005/8/layout/list1"/>
    <dgm:cxn modelId="{C8FED6FF-A781-4330-A90D-8A754C774358}" type="presParOf" srcId="{49D6CDB0-2C45-4F19-B15D-5CBBF6418861}" destId="{43B501A3-4E58-4CF1-8348-71A29B5A5A5A}" srcOrd="1" destOrd="0" presId="urn:microsoft.com/office/officeart/2005/8/layout/list1"/>
    <dgm:cxn modelId="{F25D2707-A018-42E7-8A66-A6B5FBB2E150}" type="presParOf" srcId="{72D76F9F-4232-4938-9F44-AF8EFE27FAF2}" destId="{119C0156-3BA2-4E1E-B4DB-F0887F050FE1}" srcOrd="5" destOrd="0" presId="urn:microsoft.com/office/officeart/2005/8/layout/list1"/>
    <dgm:cxn modelId="{67A104B8-5382-4845-81F0-CBDD519DE21C}" type="presParOf" srcId="{72D76F9F-4232-4938-9F44-AF8EFE27FAF2}" destId="{64E1E4E6-74A3-4BB0-AB4A-82BE52ACA5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6F5E1-3F4F-46F1-BDD8-097D6008AD44}">
      <dsp:nvSpPr>
        <dsp:cNvPr id="0" name=""/>
        <dsp:cNvSpPr/>
      </dsp:nvSpPr>
      <dsp:spPr>
        <a:xfrm>
          <a:off x="0" y="1764262"/>
          <a:ext cx="591818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81F1F-EC59-4787-B8B0-216AD1CC3202}">
      <dsp:nvSpPr>
        <dsp:cNvPr id="0" name=""/>
        <dsp:cNvSpPr/>
      </dsp:nvSpPr>
      <dsp:spPr>
        <a:xfrm>
          <a:off x="295909" y="1380502"/>
          <a:ext cx="4142728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Китай после Мао Цзэдуна</a:t>
          </a:r>
          <a:endParaRPr lang="en-US" sz="2600" kern="1200"/>
        </a:p>
      </dsp:txBody>
      <dsp:txXfrm>
        <a:off x="333376" y="1417969"/>
        <a:ext cx="4067794" cy="692586"/>
      </dsp:txXfrm>
    </dsp:sp>
    <dsp:sp modelId="{64E1E4E6-74A3-4BB0-AB4A-82BE52ACA5DA}">
      <dsp:nvSpPr>
        <dsp:cNvPr id="0" name=""/>
        <dsp:cNvSpPr/>
      </dsp:nvSpPr>
      <dsp:spPr>
        <a:xfrm>
          <a:off x="0" y="2943622"/>
          <a:ext cx="5918184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501A3-4E58-4CF1-8348-71A29B5A5A5A}">
      <dsp:nvSpPr>
        <dsp:cNvPr id="0" name=""/>
        <dsp:cNvSpPr/>
      </dsp:nvSpPr>
      <dsp:spPr>
        <a:xfrm>
          <a:off x="295909" y="2559862"/>
          <a:ext cx="4142728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85" tIns="0" rIns="15658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Внешняя политика Китая</a:t>
          </a:r>
          <a:endParaRPr lang="en-US" sz="2600" kern="1200"/>
        </a:p>
      </dsp:txBody>
      <dsp:txXfrm>
        <a:off x="333376" y="2597329"/>
        <a:ext cx="406779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481E1-D38E-4F40-8297-479146896600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4BA63-46D6-4564-93BF-3CA8A49D9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2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4BA63-46D6-4564-93BF-3CA8A49D93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8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B001D-0217-41D3-8451-7AC582D17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716F06-B987-4EA3-A427-C61C0CBA5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F3E66-2E5C-4A28-9C20-3A420055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240C1-3AC1-4BE9-9B5D-D4024A6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84625-5199-45FB-A8DA-A40FFE5A9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88AB6-C032-415D-A074-8AC5638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ED1982-57AF-46B8-8310-ECC0EC99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F6B80-020D-4289-8E48-0F24BD42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AC37E-004B-4A49-BDA7-09CF7518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C8E54-AF52-4A61-A45D-3454548D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7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018000-4EC1-4AF8-9EF9-796D90BF3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4D7855-F2D7-40DE-B7D4-88509D203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5DE4E-8902-42D2-8A3B-6ADF26DD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CB0AB-E7EF-41DB-997C-459C636B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529A58-7027-49EA-BFE3-AA3EFFA1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75A42-B4C0-4C81-9B5A-40BE6DA7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9F3FE-A53F-4BFB-A418-DDA9CBCB3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CC8AE-F335-48FE-A42B-F84A365F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8B8C1-6C51-4471-BF53-67700EE4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50A8E-1676-4A84-94FD-F6887910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3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417F6-B824-4720-BD3E-E6FBB286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B6F67C-24B5-4FDF-ACFF-231D8E03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658C4-A1C6-4A7A-8827-CE18F2B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338F2-0EDB-45B1-AFA3-250D7275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C1A54-DDA0-4AFB-8A1B-B989DE90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9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0A0E-18AA-4314-B8C4-7E40B3B1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D40CA8-6C39-4808-985B-480EB46F7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1EE39A-4949-4EDA-B0CB-ADC3661FB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FC3B0-FF8C-4995-BD05-9D47295E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020848-F864-447A-8F26-855FAA5F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62EF10-3EF9-4A5C-86D9-6A191EEC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9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A06D4-77D3-4AD2-9B65-A0EC986B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DA17EA-7056-4931-9EA8-49332CD5B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5B5D3C-4E3A-4FD6-B815-0E5B27AA7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EAB629-08FE-45AF-AECA-69A826BA9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26E103-AC33-4017-B611-34829A31D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33C456-4873-4E19-AF23-889A00A0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7A430F-AD8B-4817-9C5A-A7508172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374D35-C6CF-4F6E-A614-9043CF21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0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4189-7307-4B7B-B0D4-EE5353D3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2BC488-06FF-469E-B51C-C67E6634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CF5D15-6E74-4B70-93AF-AF2B2FE6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0EADF-071A-48F9-A039-A04CADAA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7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1DD1F-2F24-4220-A882-70E48739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58357F-F59F-4FAE-A7F2-15556556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C03256-99C9-41EA-B5EC-62917956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1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409B1-41AF-4333-B5FC-82A06B9E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2299E-6AC8-405B-8298-F1844C89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1310D-E240-4F97-AA32-A214401CF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818D19-29CD-4666-9933-7812A034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55D45-128A-4CEE-851D-991934F2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9F768-50E5-4A1F-9CD5-EBB69253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8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20C58-CA01-47B1-8CC8-14AA69D0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2DDDD2-BDCC-4BDD-B1E7-4A1A6549A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A6433-5A72-4FF5-97B9-DA6F65B10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5BDF5-E8D2-4326-96D6-352D66E9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AA6C8-91BA-4C8C-97C4-4B87E650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DCA0F-964C-48ED-A1A3-D3DD1346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0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9DE57-B1F7-4BEB-A1C0-E9E0FAFD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3045E-48C2-4E19-BD2D-BBC63A2CF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B6E45-19B6-4C53-B330-5FAED95C5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7658-1004-44C3-B58F-C8A310BB0992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37B58-C241-4D56-9801-AFBFDC2C6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D2884-C87B-42F5-B8CC-93F2E972A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4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7EE2C-16E0-4635-BAA5-9DD9D92E2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41. </a:t>
            </a:r>
            <a:r>
              <a:rPr lang="ru-RU"/>
              <a:t>Китайская Народная Республика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4F1D2-9380-4C8F-9E8C-13E830D8B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0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32586-7FA2-428A-B226-D6A3A851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Итоги реформ в сельском хозяйстве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D4F74-3A75-42DC-94D6-C919052EB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Рост продукции сельского хозяйства </a:t>
            </a:r>
          </a:p>
          <a:p>
            <a:r>
              <a:rPr lang="ru-RU" sz="2400" dirty="0"/>
              <a:t>В 1984 г. урожай зерновых составил 400 млн т — в два раза больше, чем в 1958 г. В середине 1990-х гг. производилось уже 450 млн т зерна в год</a:t>
            </a:r>
          </a:p>
          <a:p>
            <a:r>
              <a:rPr lang="ru-RU" sz="2400" dirty="0"/>
              <a:t>КНР превращалась из импортера зерна в его экспортера</a:t>
            </a:r>
          </a:p>
          <a:p>
            <a:r>
              <a:rPr lang="ru-RU" sz="2400" dirty="0"/>
              <a:t>Была обеспечена продовольственная безопасность Китая</a:t>
            </a:r>
          </a:p>
        </p:txBody>
      </p:sp>
    </p:spTree>
    <p:extLst>
      <p:ext uri="{BB962C8B-B14F-4D97-AF65-F5344CB8AC3E}">
        <p14:creationId xmlns:p14="http://schemas.microsoft.com/office/powerpoint/2010/main" val="12226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Почему у Китая получилось: уроки реформ в СССР и КНР тридцать лет спустя —  EADaily — Успехи Китая. Новости Китая. Причины успехов Китая. В чем причины  китайского экономического чужда? Экономическое чудо Китая.">
            <a:extLst>
              <a:ext uri="{FF2B5EF4-FFF2-40B4-BE49-F238E27FC236}">
                <a16:creationId xmlns:a16="http://schemas.microsoft.com/office/drawing/2014/main" id="{306A4B5A-A9CB-42CB-86EB-3B2D8263C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b="163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CC32D-2E40-4126-A1E3-B09FCE8F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Реформы в промышленности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C5C2673D-6655-400D-B8F2-878A1E92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Прекратилась практика вмешательства административных и партийных органов в деятельность промышленных предприятий</a:t>
            </a:r>
          </a:p>
          <a:p>
            <a:r>
              <a:rPr lang="ru-RU" sz="2400"/>
              <a:t>Отменялось обязательное директивное планирование. Предприятия переводились на хозяйственный расчет, им предоставлялись широкие права </a:t>
            </a:r>
          </a:p>
          <a:p>
            <a:r>
              <a:rPr lang="ru-RU" sz="2400"/>
              <a:t>В стране разрешалась частнопредпринимательская деятельность, государство всячески поощряло развитие малого и среднего бизнеса</a:t>
            </a:r>
          </a:p>
          <a:p>
            <a:r>
              <a:rPr lang="ru-RU" sz="2400"/>
              <a:t>Стало возможным создание совместных предприятий и свободных экономических зон с участием иностранного капитала</a:t>
            </a:r>
          </a:p>
        </p:txBody>
      </p:sp>
    </p:spTree>
    <p:extLst>
      <p:ext uri="{BB962C8B-B14F-4D97-AF65-F5344CB8AC3E}">
        <p14:creationId xmlns:p14="http://schemas.microsoft.com/office/powerpoint/2010/main" val="202635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Шанхай: промышленность, экономика и государственная политика - China  Briefing News">
            <a:extLst>
              <a:ext uri="{FF2B5EF4-FFF2-40B4-BE49-F238E27FC236}">
                <a16:creationId xmlns:a16="http://schemas.microsoft.com/office/drawing/2014/main" id="{902DD238-6358-4268-99B8-B7C18E8A6E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5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E4226-48E9-4A06-B7C9-E00D7D3C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Итоги реформ в промышленности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A656C8-06C3-4699-A19B-17AB87F0F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Среднегодовой прирост ВВП в 1991—1995 гг. составил 12%. К 2000 г. планировалось увеличение ВВП в 4 раза, но этот результат был достигнут уже в 1995 г.</a:t>
            </a:r>
          </a:p>
          <a:p>
            <a:r>
              <a:rPr lang="ru-RU" sz="2400" dirty="0"/>
              <a:t>В конце ХХ в. доход на душу населения увеличился до 840 долларов</a:t>
            </a:r>
          </a:p>
          <a:p>
            <a:r>
              <a:rPr lang="ru-RU" sz="2400" dirty="0"/>
              <a:t> Со временем Китай превратился во вторую мировую экономику по объему ВВП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34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КИТАЙ: 40 лет политики реформ и открытости">
            <a:extLst>
              <a:ext uri="{FF2B5EF4-FFF2-40B4-BE49-F238E27FC236}">
                <a16:creationId xmlns:a16="http://schemas.microsoft.com/office/drawing/2014/main" id="{756C0B01-E1E3-4C66-868E-A65CA1D8B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4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DB267-752A-4D4E-B075-8238CA61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Прочие реформы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45244-F839-4B24-B572-BB787818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 1981 г. на пленуме ЦК КПК были осуждены культ личности Мао Цзэдуна, политика «большого скачка», «культурная революция»</a:t>
            </a:r>
          </a:p>
          <a:p>
            <a:r>
              <a:rPr lang="ru-RU" sz="2400" dirty="0"/>
              <a:t>Инвестиции в китайскую науку, заимствование передовых технологий и открытий западных стран</a:t>
            </a:r>
          </a:p>
          <a:p>
            <a:r>
              <a:rPr lang="ru-RU" sz="2400" dirty="0"/>
              <a:t>Модернизация китайской армии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815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бытия на площади Тяньаньмэнь в Пекине 1989 года - РИА Новости, 04.06.2019">
            <a:extLst>
              <a:ext uri="{FF2B5EF4-FFF2-40B4-BE49-F238E27FC236}">
                <a16:creationId xmlns:a16="http://schemas.microsoft.com/office/drawing/2014/main" id="{06E87205-14FC-45C3-BD17-3EF76581F2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0721C-7B89-4501-8C54-4C83EDD2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9 апреля 1989 г. – подавление выступлений на площади Тяньаньмэнь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8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C89ED-6D80-4AE3-8C16-72DEAA93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1997 г – смерть Дэн Сяопина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3DBF3A-A156-4A62-8A83-3A2ABBF8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«Не имеет значения, какого цвета кошка — черного или белого. Лишь бы она ловила мышей»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Дэн Сяопин. Биография - РИА Новости, 22.08.2014">
            <a:extLst>
              <a:ext uri="{FF2B5EF4-FFF2-40B4-BE49-F238E27FC236}">
                <a16:creationId xmlns:a16="http://schemas.microsoft.com/office/drawing/2014/main" id="{8371C192-8E34-4DB5-99CE-4F7F66593E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21105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7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A9EA0-2758-46AB-8632-550F9B5C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После…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4C087B-60D5-4851-A883-19D4E16F7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Продолжение реформ</a:t>
            </a:r>
          </a:p>
          <a:p>
            <a:r>
              <a:rPr lang="ru-RU" sz="2400" dirty="0"/>
              <a:t>Продолжение строительства «социалистической рыночной экономики»</a:t>
            </a:r>
          </a:p>
          <a:p>
            <a:r>
              <a:rPr lang="ru-RU" sz="2400" dirty="0"/>
              <a:t>Политика компромисса и ориентация на все слои китайского общества, а также решительное освобождение экономики от контроля со стороны государств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275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208E2-5525-4A66-9E6F-3782E446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5ECBE-00B1-40F4-886D-DD4BD85E0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0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82B10-5211-452A-B96A-48F73D16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Ху Цзиньтао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63FD95-BADE-4B2A-8152-707388179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Глава Китая с 2002 по 2013 г.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Ху Цзиньтао — Википедия">
            <a:extLst>
              <a:ext uri="{FF2B5EF4-FFF2-40B4-BE49-F238E27FC236}">
                <a16:creationId xmlns:a16="http://schemas.microsoft.com/office/drawing/2014/main" id="{DD839DC0-B16F-42DB-958A-6B744955BB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976" y="666728"/>
            <a:ext cx="3949033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5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BA3ED-0942-4E63-8CAC-58F8EEDE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Си Цзиньпин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3E9890-959D-447E-8E06-812E6167E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Глава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Китая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2013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н.в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Си Цзиньпин - ПЕРСОНА ТАСС">
            <a:extLst>
              <a:ext uri="{FF2B5EF4-FFF2-40B4-BE49-F238E27FC236}">
                <a16:creationId xmlns:a16="http://schemas.microsoft.com/office/drawing/2014/main" id="{4810DF26-D3E9-479E-9A55-6A61CB3B3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821" y="666728"/>
            <a:ext cx="4099343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87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53FA5-6AF6-4011-A813-39A637A8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Внешняя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1A1EE8-F0F4-4304-8466-C97F8191A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344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24E79-FCB4-48B6-8742-4CD4E434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0AF95F-CA99-4092-A66A-3C571782A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До 1956 г. – налаживание союзнических отношений с СССР. С 1956 г. – отход от политики дружбы с СССР</a:t>
            </a:r>
          </a:p>
          <a:p>
            <a:r>
              <a:rPr lang="ru-RU" sz="2000" dirty="0"/>
              <a:t>1960-е гг. советско-китайские отношения были полностью свернуты. КНР пыталась сформировать на международной арене из развивающихся стран группировку государств под своей эгидой</a:t>
            </a:r>
          </a:p>
          <a:p>
            <a:r>
              <a:rPr lang="ru-RU" sz="2000" dirty="0"/>
              <a:t>В 1970-е гг. – постепенное сближение с США и странами Запада. КНР стала постоянным членом Совета Безопасности ООН</a:t>
            </a:r>
          </a:p>
          <a:p>
            <a:r>
              <a:rPr lang="ru-RU" sz="2000" dirty="0"/>
              <a:t>После 1985 г. началась нормализация советско-китайских отношений. К середине 1990-х гг. сложились партнерские отношения между КНР и преемницей СССР Россией</a:t>
            </a:r>
          </a:p>
        </p:txBody>
      </p:sp>
    </p:spTree>
    <p:extLst>
      <p:ext uri="{BB962C8B-B14F-4D97-AF65-F5344CB8AC3E}">
        <p14:creationId xmlns:p14="http://schemas.microsoft.com/office/powerpoint/2010/main" val="315271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E347-6EF3-44B9-8181-132D1753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2001 г. – Шанхайская организация сотрудничества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Шанхайская организация сотрудничества — Википедия">
            <a:extLst>
              <a:ext uri="{FF2B5EF4-FFF2-40B4-BE49-F238E27FC236}">
                <a16:creationId xmlns:a16="http://schemas.microsoft.com/office/drawing/2014/main" id="{57F374EA-9693-4369-801D-5006E7BCD5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91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0610BBA-13B8-42D0-BC30-16326118B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1EAA-9550-45A9-BFD6-688BA3CA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Проблема Китая и Тайваня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57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476AF-1A5C-4D58-8DA7-D103FC95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5B389-D521-4FB2-92A9-573BBFFE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4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0E98D-FC60-4765-848D-B11B5BE7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A9885-8511-4359-A130-30ECEA0E3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29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5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076B9-3895-4584-9683-917012D1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C1F1B91-AAD5-91AB-6C79-EE9BA712B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659333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19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98805-05E0-4D89-83F6-EFA3BD11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Китай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после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Мао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Цзэдуна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98B0BA-9A22-424B-89A0-C883347B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40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6A813-B41B-4AC0-95D1-CAB6ED63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Проблемы в развитии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B302CB-D49D-4FF7-A9ED-05D3730E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20 миллионов безработных и 8 миллионов «искавших работу»</a:t>
            </a:r>
          </a:p>
          <a:p>
            <a:r>
              <a:rPr lang="ru-RU" sz="2400" dirty="0"/>
              <a:t>Экономика в состоянии острого экономического и социального кризиса</a:t>
            </a:r>
          </a:p>
          <a:p>
            <a:r>
              <a:rPr lang="ru-RU" sz="2400" dirty="0"/>
              <a:t>100 млн человек голодало. Основные продукты питания и непродовольственные товары распределялись по карточкам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458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A0CBD-8301-4636-AEE3-8D616D9F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Дэн Сяопин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1AF1DD-1BD8-4C32-B0C8-F4B197B64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7908" y="5086350"/>
            <a:ext cx="2446465" cy="11782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Фактический руководитель Китая </a:t>
            </a:r>
            <a:r>
              <a:rPr lang="en-US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конца 1970-х до начала 1990-х гг. 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Дэн Сяопин в январе 1979 года во время встречи с Джимми Картером">
            <a:extLst>
              <a:ext uri="{FF2B5EF4-FFF2-40B4-BE49-F238E27FC236}">
                <a16:creationId xmlns:a16="http://schemas.microsoft.com/office/drawing/2014/main" id="{551A5817-BAAE-45FA-B574-E2B721C0CA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657" y="858525"/>
            <a:ext cx="4143465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A0284-123C-448F-B68F-4FFC7437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Принцип «четырёх модернизаций»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BF057-D641-4814-A3E2-F1A69D6E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Промышленность</a:t>
            </a:r>
          </a:p>
          <a:p>
            <a:r>
              <a:rPr lang="ru-RU" sz="2400"/>
              <a:t>Сельское хозяйство</a:t>
            </a:r>
          </a:p>
          <a:p>
            <a:r>
              <a:rPr lang="ru-RU" sz="2400"/>
              <a:t>Наука</a:t>
            </a:r>
          </a:p>
          <a:p>
            <a:r>
              <a:rPr lang="ru-RU" sz="2400"/>
              <a:t>Армия</a:t>
            </a:r>
            <a:br>
              <a:rPr lang="ru-RU" sz="2400"/>
            </a:b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09123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95199-FD17-439F-A3BC-60E0CF78F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Основные реформы в сельском хозяйстве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776B7-5462-4CE4-B58D-E31A0C2E6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Постепенный отказ государства от вмешательства в процесс производства и сбыта продукции в сельском хозяйстве</a:t>
            </a:r>
          </a:p>
          <a:p>
            <a:r>
              <a:rPr lang="ru-RU" sz="2400" dirty="0"/>
              <a:t>Пересмотр или полная отмена плановых показателей</a:t>
            </a:r>
          </a:p>
          <a:p>
            <a:r>
              <a:rPr lang="ru-RU" sz="2400" dirty="0"/>
              <a:t>Земля передавалась на договорных началах крестьянам, которые свободно распоряжались результатами своего труда после выплаты налога государству</a:t>
            </a:r>
          </a:p>
          <a:p>
            <a:r>
              <a:rPr lang="ru-RU" sz="2400" dirty="0"/>
              <a:t>Повышались закупочные цены, и вводились свободные цены на сельхозпродукцию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157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Китайское экономическое чудо: объясняем в графиках и цифрах - BBC News  Русская служба">
            <a:extLst>
              <a:ext uri="{FF2B5EF4-FFF2-40B4-BE49-F238E27FC236}">
                <a16:creationId xmlns:a16="http://schemas.microsoft.com/office/drawing/2014/main" id="{F022464B-7B7F-40EB-9916-CE83F558CF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8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556</Words>
  <Application>Microsoft Office PowerPoint</Application>
  <PresentationFormat>Широкоэкранный</PresentationFormat>
  <Paragraphs>63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§ 41. Китайская Народная Республика</vt:lpstr>
      <vt:lpstr>Проверка д/з</vt:lpstr>
      <vt:lpstr>План урока</vt:lpstr>
      <vt:lpstr>1. Китай после Мао Цзэдуна</vt:lpstr>
      <vt:lpstr>Проблемы в развитии</vt:lpstr>
      <vt:lpstr>Дэн Сяопин</vt:lpstr>
      <vt:lpstr>Принцип «четырёх модернизаций»</vt:lpstr>
      <vt:lpstr>Основные реформы в сельском хозяйстве</vt:lpstr>
      <vt:lpstr>Презентация PowerPoint</vt:lpstr>
      <vt:lpstr>Итоги реформ в сельском хозяйстве</vt:lpstr>
      <vt:lpstr>Презентация PowerPoint</vt:lpstr>
      <vt:lpstr>Реформы в промышленности</vt:lpstr>
      <vt:lpstr>Презентация PowerPoint</vt:lpstr>
      <vt:lpstr>Итоги реформ в промышленности</vt:lpstr>
      <vt:lpstr>Презентация PowerPoint</vt:lpstr>
      <vt:lpstr>Прочие реформы</vt:lpstr>
      <vt:lpstr>9 апреля 1989 г. – подавление выступлений на площади Тяньаньмэнь </vt:lpstr>
      <vt:lpstr>1997 г – смерть Дэн Сяопина</vt:lpstr>
      <vt:lpstr>После… </vt:lpstr>
      <vt:lpstr>Ху Цзиньтао</vt:lpstr>
      <vt:lpstr>Си Цзиньпин</vt:lpstr>
      <vt:lpstr>2. Внешняя политика</vt:lpstr>
      <vt:lpstr>Основные положения</vt:lpstr>
      <vt:lpstr>2001 г. – Шанхайская организация сотрудничества</vt:lpstr>
      <vt:lpstr>Проблема Китая и Тайваня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41. Китайская Народная Республика</dc:title>
  <dc:creator>Роман Жигалов</dc:creator>
  <cp:lastModifiedBy>Роман Жигалов</cp:lastModifiedBy>
  <cp:revision>2</cp:revision>
  <dcterms:created xsi:type="dcterms:W3CDTF">2022-04-23T08:46:24Z</dcterms:created>
  <dcterms:modified xsi:type="dcterms:W3CDTF">2022-04-23T10:57:36Z</dcterms:modified>
</cp:coreProperties>
</file>