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E8724827-F78C-407E-962C-EC2FF37C6B47}"/>
    <pc:docChg chg="modSld">
      <pc:chgData name="Roman Zhigalov" userId="1f97e9fdf7779aa5" providerId="LiveId" clId="{E8724827-F78C-407E-962C-EC2FF37C6B47}" dt="2022-08-08T14:08:27.542" v="0" actId="122"/>
      <pc:docMkLst>
        <pc:docMk/>
      </pc:docMkLst>
      <pc:sldChg chg="modSp mod">
        <pc:chgData name="Roman Zhigalov" userId="1f97e9fdf7779aa5" providerId="LiveId" clId="{E8724827-F78C-407E-962C-EC2FF37C6B47}" dt="2022-08-08T14:08:27.542" v="0" actId="122"/>
        <pc:sldMkLst>
          <pc:docMk/>
          <pc:sldMk cId="3352290447" sldId="287"/>
        </pc:sldMkLst>
        <pc:spChg chg="mod">
          <ac:chgData name="Roman Zhigalov" userId="1f97e9fdf7779aa5" providerId="LiveId" clId="{E8724827-F78C-407E-962C-EC2FF37C6B47}" dt="2022-08-08T14:08:27.542" v="0" actId="122"/>
          <ac:spMkLst>
            <pc:docMk/>
            <pc:sldMk cId="3352290447" sldId="287"/>
            <ac:spMk id="2" creationId="{93C0AE36-5EF3-F544-309C-40282C94F58A}"/>
          </ac:spMkLst>
        </pc:spChg>
      </pc:sldChg>
    </pc:docChg>
  </pc:docChgLst>
  <pc:docChgLst>
    <pc:chgData name="Roman Zhigalov" userId="1f97e9fdf7779aa5" providerId="LiveId" clId="{7197785A-88B8-44EC-871F-F91C9982003C}"/>
    <pc:docChg chg="undo custSel addSld modSld">
      <pc:chgData name="Roman Zhigalov" userId="1f97e9fdf7779aa5" providerId="LiveId" clId="{7197785A-88B8-44EC-871F-F91C9982003C}" dt="2022-07-22T18:06:17.698" v="3569"/>
      <pc:docMkLst>
        <pc:docMk/>
      </pc:docMkLst>
      <pc:sldChg chg="modSp new mod">
        <pc:chgData name="Roman Zhigalov" userId="1f97e9fdf7779aa5" providerId="LiveId" clId="{7197785A-88B8-44EC-871F-F91C9982003C}" dt="2022-07-22T17:12:29.697" v="4"/>
        <pc:sldMkLst>
          <pc:docMk/>
          <pc:sldMk cId="1683392456" sldId="256"/>
        </pc:sldMkLst>
        <pc:spChg chg="mod">
          <ac:chgData name="Roman Zhigalov" userId="1f97e9fdf7779aa5" providerId="LiveId" clId="{7197785A-88B8-44EC-871F-F91C9982003C}" dt="2022-07-22T17:12:29.697" v="4"/>
          <ac:spMkLst>
            <pc:docMk/>
            <pc:sldMk cId="1683392456" sldId="256"/>
            <ac:spMk id="2" creationId="{C66CD897-A11B-DD48-0CBF-C02655A1DB8F}"/>
          </ac:spMkLst>
        </pc:spChg>
      </pc:sldChg>
      <pc:sldChg chg="modSp new mod">
        <pc:chgData name="Roman Zhigalov" userId="1f97e9fdf7779aa5" providerId="LiveId" clId="{7197785A-88B8-44EC-871F-F91C9982003C}" dt="2022-07-22T17:12:40.497" v="18" actId="122"/>
        <pc:sldMkLst>
          <pc:docMk/>
          <pc:sldMk cId="1219407804" sldId="257"/>
        </pc:sldMkLst>
        <pc:spChg chg="mod">
          <ac:chgData name="Roman Zhigalov" userId="1f97e9fdf7779aa5" providerId="LiveId" clId="{7197785A-88B8-44EC-871F-F91C9982003C}" dt="2022-07-22T17:12:40.497" v="18" actId="122"/>
          <ac:spMkLst>
            <pc:docMk/>
            <pc:sldMk cId="1219407804" sldId="257"/>
            <ac:spMk id="2" creationId="{B99A3A54-4A54-D7BD-CEC0-6F5D33632BA1}"/>
          </ac:spMkLst>
        </pc:spChg>
      </pc:sldChg>
      <pc:sldChg chg="addSp delSp modSp new mod setBg modClrScheme chgLayout">
        <pc:chgData name="Roman Zhigalov" userId="1f97e9fdf7779aa5" providerId="LiveId" clId="{7197785A-88B8-44EC-871F-F91C9982003C}" dt="2022-07-22T17:14:41.632" v="117" actId="26606"/>
        <pc:sldMkLst>
          <pc:docMk/>
          <pc:sldMk cId="978623283" sldId="258"/>
        </pc:sldMkLst>
        <pc:spChg chg="del mod ord">
          <ac:chgData name="Roman Zhigalov" userId="1f97e9fdf7779aa5" providerId="LiveId" clId="{7197785A-88B8-44EC-871F-F91C9982003C}" dt="2022-07-22T17:12:43.197" v="20" actId="700"/>
          <ac:spMkLst>
            <pc:docMk/>
            <pc:sldMk cId="978623283" sldId="258"/>
            <ac:spMk id="2" creationId="{6C423D48-EF0D-0A51-EC2B-497AFD2A6F96}"/>
          </ac:spMkLst>
        </pc:spChg>
        <pc:spChg chg="del mod ord">
          <ac:chgData name="Roman Zhigalov" userId="1f97e9fdf7779aa5" providerId="LiveId" clId="{7197785A-88B8-44EC-871F-F91C9982003C}" dt="2022-07-22T17:12:43.197" v="20" actId="700"/>
          <ac:spMkLst>
            <pc:docMk/>
            <pc:sldMk cId="978623283" sldId="258"/>
            <ac:spMk id="3" creationId="{B1B6E6D2-2AE2-A12B-01BE-239C1AC205D0}"/>
          </ac:spMkLst>
        </pc:spChg>
        <pc:spChg chg="add mod ord">
          <ac:chgData name="Roman Zhigalov" userId="1f97e9fdf7779aa5" providerId="LiveId" clId="{7197785A-88B8-44EC-871F-F91C9982003C}" dt="2022-07-22T17:14:41.632" v="117" actId="26606"/>
          <ac:spMkLst>
            <pc:docMk/>
            <pc:sldMk cId="978623283" sldId="258"/>
            <ac:spMk id="4" creationId="{1F5AC08D-82EE-0FB0-2952-05957663E1B8}"/>
          </ac:spMkLst>
        </pc:spChg>
        <pc:spChg chg="add del mod ord">
          <ac:chgData name="Roman Zhigalov" userId="1f97e9fdf7779aa5" providerId="LiveId" clId="{7197785A-88B8-44EC-871F-F91C9982003C}" dt="2022-07-22T17:14:41.632" v="117" actId="26606"/>
          <ac:spMkLst>
            <pc:docMk/>
            <pc:sldMk cId="978623283" sldId="258"/>
            <ac:spMk id="5" creationId="{39411A18-1D3A-BAB3-E358-59519C625F12}"/>
          </ac:spMkLst>
        </pc:spChg>
        <pc:spChg chg="add">
          <ac:chgData name="Roman Zhigalov" userId="1f97e9fdf7779aa5" providerId="LiveId" clId="{7197785A-88B8-44EC-871F-F91C9982003C}" dt="2022-07-22T17:14:41.632" v="117" actId="26606"/>
          <ac:spMkLst>
            <pc:docMk/>
            <pc:sldMk cId="978623283" sldId="258"/>
            <ac:spMk id="11" creationId="{B819A166-7571-4003-A6B8-B62034C3ED30}"/>
          </ac:spMkLst>
        </pc:spChg>
        <pc:graphicFrameChg chg="add">
          <ac:chgData name="Roman Zhigalov" userId="1f97e9fdf7779aa5" providerId="LiveId" clId="{7197785A-88B8-44EC-871F-F91C9982003C}" dt="2022-07-22T17:14:41.632" v="117" actId="26606"/>
          <ac:graphicFrameMkLst>
            <pc:docMk/>
            <pc:sldMk cId="978623283" sldId="258"/>
            <ac:graphicFrameMk id="7" creationId="{B6A37C63-26AB-7FE3-85FB-13B5781386AD}"/>
          </ac:graphicFrameMkLst>
        </pc:graphicFrameChg>
      </pc:sldChg>
      <pc:sldChg chg="addSp modSp new mod setBg">
        <pc:chgData name="Roman Zhigalov" userId="1f97e9fdf7779aa5" providerId="LiveId" clId="{7197785A-88B8-44EC-871F-F91C9982003C}" dt="2022-07-22T17:15:06.807" v="163" actId="26606"/>
        <pc:sldMkLst>
          <pc:docMk/>
          <pc:sldMk cId="3648461647" sldId="259"/>
        </pc:sldMkLst>
        <pc:spChg chg="mod">
          <ac:chgData name="Roman Zhigalov" userId="1f97e9fdf7779aa5" providerId="LiveId" clId="{7197785A-88B8-44EC-871F-F91C9982003C}" dt="2022-07-22T17:15:06.807" v="163" actId="26606"/>
          <ac:spMkLst>
            <pc:docMk/>
            <pc:sldMk cId="3648461647" sldId="259"/>
            <ac:spMk id="2" creationId="{43A1B34C-DFCB-534E-30A2-5653D27A39F0}"/>
          </ac:spMkLst>
        </pc:spChg>
        <pc:spChg chg="mod">
          <ac:chgData name="Roman Zhigalov" userId="1f97e9fdf7779aa5" providerId="LiveId" clId="{7197785A-88B8-44EC-871F-F91C9982003C}" dt="2022-07-22T17:15:06.807" v="163" actId="26606"/>
          <ac:spMkLst>
            <pc:docMk/>
            <pc:sldMk cId="3648461647" sldId="259"/>
            <ac:spMk id="3" creationId="{3BBE9C1C-2823-E5B6-F0C5-CAFE711EAEED}"/>
          </ac:spMkLst>
        </pc:spChg>
        <pc:spChg chg="add">
          <ac:chgData name="Roman Zhigalov" userId="1f97e9fdf7779aa5" providerId="LiveId" clId="{7197785A-88B8-44EC-871F-F91C9982003C}" dt="2022-07-22T17:15:06.807" v="163" actId="26606"/>
          <ac:spMkLst>
            <pc:docMk/>
            <pc:sldMk cId="3648461647" sldId="259"/>
            <ac:spMk id="8" creationId="{4522B21E-B2B9-4C72-9A71-C87EFD137480}"/>
          </ac:spMkLst>
        </pc:spChg>
        <pc:spChg chg="add">
          <ac:chgData name="Roman Zhigalov" userId="1f97e9fdf7779aa5" providerId="LiveId" clId="{7197785A-88B8-44EC-871F-F91C9982003C}" dt="2022-07-22T17:15:06.807" v="163" actId="26606"/>
          <ac:spMkLst>
            <pc:docMk/>
            <pc:sldMk cId="3648461647" sldId="259"/>
            <ac:spMk id="10" creationId="{5EB7D2A2-F448-44D4-938C-DC84CBCB3B1E}"/>
          </ac:spMkLst>
        </pc:spChg>
        <pc:spChg chg="add">
          <ac:chgData name="Roman Zhigalov" userId="1f97e9fdf7779aa5" providerId="LiveId" clId="{7197785A-88B8-44EC-871F-F91C9982003C}" dt="2022-07-22T17:15:06.807" v="163" actId="26606"/>
          <ac:spMkLst>
            <pc:docMk/>
            <pc:sldMk cId="3648461647" sldId="259"/>
            <ac:spMk id="12" creationId="{871AEA07-1E14-44B4-8E55-64EF049CD66F}"/>
          </ac:spMkLst>
        </pc:spChg>
        <pc:cxnChg chg="add">
          <ac:chgData name="Roman Zhigalov" userId="1f97e9fdf7779aa5" providerId="LiveId" clId="{7197785A-88B8-44EC-871F-F91C9982003C}" dt="2022-07-22T17:15:06.807" v="163" actId="26606"/>
          <ac:cxnSpMkLst>
            <pc:docMk/>
            <pc:sldMk cId="3648461647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7197785A-88B8-44EC-871F-F91C9982003C}" dt="2022-07-22T17:16:23.114" v="279" actId="26606"/>
        <pc:sldMkLst>
          <pc:docMk/>
          <pc:sldMk cId="2616182711" sldId="260"/>
        </pc:sldMkLst>
        <pc:spChg chg="mod">
          <ac:chgData name="Roman Zhigalov" userId="1f97e9fdf7779aa5" providerId="LiveId" clId="{7197785A-88B8-44EC-871F-F91C9982003C}" dt="2022-07-22T17:16:23.114" v="279" actId="26606"/>
          <ac:spMkLst>
            <pc:docMk/>
            <pc:sldMk cId="2616182711" sldId="260"/>
            <ac:spMk id="2" creationId="{73482B29-C528-88B9-1309-392BFAF901CD}"/>
          </ac:spMkLst>
        </pc:spChg>
        <pc:spChg chg="del">
          <ac:chgData name="Roman Zhigalov" userId="1f97e9fdf7779aa5" providerId="LiveId" clId="{7197785A-88B8-44EC-871F-F91C9982003C}" dt="2022-07-22T17:16:15.677" v="278"/>
          <ac:spMkLst>
            <pc:docMk/>
            <pc:sldMk cId="2616182711" sldId="260"/>
            <ac:spMk id="3" creationId="{BEDFEEF9-0001-D5BE-2EE8-9FBD00342E9A}"/>
          </ac:spMkLst>
        </pc:spChg>
        <pc:spChg chg="mod">
          <ac:chgData name="Roman Zhigalov" userId="1f97e9fdf7779aa5" providerId="LiveId" clId="{7197785A-88B8-44EC-871F-F91C9982003C}" dt="2022-07-22T17:16:23.114" v="279" actId="26606"/>
          <ac:spMkLst>
            <pc:docMk/>
            <pc:sldMk cId="2616182711" sldId="260"/>
            <ac:spMk id="4" creationId="{21D62AF7-1CE7-F97B-9428-B2B1B8036C6E}"/>
          </ac:spMkLst>
        </pc:spChg>
        <pc:spChg chg="add">
          <ac:chgData name="Roman Zhigalov" userId="1f97e9fdf7779aa5" providerId="LiveId" clId="{7197785A-88B8-44EC-871F-F91C9982003C}" dt="2022-07-22T17:16:23.114" v="279" actId="26606"/>
          <ac:spMkLst>
            <pc:docMk/>
            <pc:sldMk cId="2616182711" sldId="260"/>
            <ac:spMk id="1031" creationId="{50CEED20-A22C-4FC3-BC0E-F4FE53FDEB97}"/>
          </ac:spMkLst>
        </pc:spChg>
        <pc:spChg chg="add">
          <ac:chgData name="Roman Zhigalov" userId="1f97e9fdf7779aa5" providerId="LiveId" clId="{7197785A-88B8-44EC-871F-F91C9982003C}" dt="2022-07-22T17:16:23.114" v="279" actId="26606"/>
          <ac:spMkLst>
            <pc:docMk/>
            <pc:sldMk cId="2616182711" sldId="260"/>
            <ac:spMk id="1038" creationId="{19C9EAEA-39D0-4B0E-A0EB-51E7B26740B1}"/>
          </ac:spMkLst>
        </pc:spChg>
        <pc:spChg chg="add">
          <ac:chgData name="Roman Zhigalov" userId="1f97e9fdf7779aa5" providerId="LiveId" clId="{7197785A-88B8-44EC-871F-F91C9982003C}" dt="2022-07-22T17:16:23.114" v="279" actId="26606"/>
          <ac:spMkLst>
            <pc:docMk/>
            <pc:sldMk cId="2616182711" sldId="260"/>
            <ac:spMk id="1040" creationId="{3873B707-463F-40B0-8227-E8CC6C67EB25}"/>
          </ac:spMkLst>
        </pc:spChg>
        <pc:grpChg chg="add">
          <ac:chgData name="Roman Zhigalov" userId="1f97e9fdf7779aa5" providerId="LiveId" clId="{7197785A-88B8-44EC-871F-F91C9982003C}" dt="2022-07-22T17:16:23.114" v="279" actId="26606"/>
          <ac:grpSpMkLst>
            <pc:docMk/>
            <pc:sldMk cId="2616182711" sldId="260"/>
            <ac:grpSpMk id="1033" creationId="{032D8612-31EB-44CF-A1D0-14FD4C705424}"/>
          </ac:grpSpMkLst>
        </pc:grpChg>
        <pc:picChg chg="add mod">
          <ac:chgData name="Roman Zhigalov" userId="1f97e9fdf7779aa5" providerId="LiveId" clId="{7197785A-88B8-44EC-871F-F91C9982003C}" dt="2022-07-22T17:16:23.114" v="279" actId="26606"/>
          <ac:picMkLst>
            <pc:docMk/>
            <pc:sldMk cId="2616182711" sldId="260"/>
            <ac:picMk id="1026" creationId="{D85EFB7F-839E-2E7C-2FDA-A4E2A245FB44}"/>
          </ac:picMkLst>
        </pc:picChg>
      </pc:sldChg>
      <pc:sldChg chg="addSp delSp modSp new mod setBg">
        <pc:chgData name="Roman Zhigalov" userId="1f97e9fdf7779aa5" providerId="LiveId" clId="{7197785A-88B8-44EC-871F-F91C9982003C}" dt="2022-07-22T17:17:16.177" v="294" actId="26606"/>
        <pc:sldMkLst>
          <pc:docMk/>
          <pc:sldMk cId="3306001298" sldId="261"/>
        </pc:sldMkLst>
        <pc:spChg chg="mod">
          <ac:chgData name="Roman Zhigalov" userId="1f97e9fdf7779aa5" providerId="LiveId" clId="{7197785A-88B8-44EC-871F-F91C9982003C}" dt="2022-07-22T17:17:16.177" v="294" actId="26606"/>
          <ac:spMkLst>
            <pc:docMk/>
            <pc:sldMk cId="3306001298" sldId="261"/>
            <ac:spMk id="2" creationId="{9B3D0EFD-2AEC-9597-D6F9-1116ED54EBAC}"/>
          </ac:spMkLst>
        </pc:spChg>
        <pc:spChg chg="del">
          <ac:chgData name="Roman Zhigalov" userId="1f97e9fdf7779aa5" providerId="LiveId" clId="{7197785A-88B8-44EC-871F-F91C9982003C}" dt="2022-07-22T17:17:09.527" v="293"/>
          <ac:spMkLst>
            <pc:docMk/>
            <pc:sldMk cId="3306001298" sldId="261"/>
            <ac:spMk id="3" creationId="{149F0F52-DFD7-469E-5189-B262727641D0}"/>
          </ac:spMkLst>
        </pc:spChg>
        <pc:spChg chg="mod">
          <ac:chgData name="Roman Zhigalov" userId="1f97e9fdf7779aa5" providerId="LiveId" clId="{7197785A-88B8-44EC-871F-F91C9982003C}" dt="2022-07-22T17:17:16.177" v="294" actId="26606"/>
          <ac:spMkLst>
            <pc:docMk/>
            <pc:sldMk cId="3306001298" sldId="261"/>
            <ac:spMk id="4" creationId="{CFD4CA49-9F40-461E-F9E7-62401D6FE220}"/>
          </ac:spMkLst>
        </pc:spChg>
        <pc:spChg chg="add">
          <ac:chgData name="Roman Zhigalov" userId="1f97e9fdf7779aa5" providerId="LiveId" clId="{7197785A-88B8-44EC-871F-F91C9982003C}" dt="2022-07-22T17:17:16.177" v="294" actId="26606"/>
          <ac:spMkLst>
            <pc:docMk/>
            <pc:sldMk cId="3306001298" sldId="261"/>
            <ac:spMk id="2055" creationId="{F13C74B1-5B17-4795-BED0-7140497B445A}"/>
          </ac:spMkLst>
        </pc:spChg>
        <pc:spChg chg="add">
          <ac:chgData name="Roman Zhigalov" userId="1f97e9fdf7779aa5" providerId="LiveId" clId="{7197785A-88B8-44EC-871F-F91C9982003C}" dt="2022-07-22T17:17:16.177" v="294" actId="26606"/>
          <ac:spMkLst>
            <pc:docMk/>
            <pc:sldMk cId="3306001298" sldId="261"/>
            <ac:spMk id="2057" creationId="{D4974D33-8DC5-464E-8C6D-BE58F0669C17}"/>
          </ac:spMkLst>
        </pc:spChg>
        <pc:picChg chg="add mod">
          <ac:chgData name="Roman Zhigalov" userId="1f97e9fdf7779aa5" providerId="LiveId" clId="{7197785A-88B8-44EC-871F-F91C9982003C}" dt="2022-07-22T17:17:16.177" v="294" actId="26606"/>
          <ac:picMkLst>
            <pc:docMk/>
            <pc:sldMk cId="3306001298" sldId="261"/>
            <ac:picMk id="2050" creationId="{EFE68C0C-3D17-AE46-0785-B0BDEA88E0B9}"/>
          </ac:picMkLst>
        </pc:picChg>
      </pc:sldChg>
      <pc:sldChg chg="addSp delSp modSp new mod setBg">
        <pc:chgData name="Roman Zhigalov" userId="1f97e9fdf7779aa5" providerId="LiveId" clId="{7197785A-88B8-44EC-871F-F91C9982003C}" dt="2022-07-22T17:20:40.308" v="345" actId="26606"/>
        <pc:sldMkLst>
          <pc:docMk/>
          <pc:sldMk cId="2080666578" sldId="262"/>
        </pc:sldMkLst>
        <pc:spChg chg="mod">
          <ac:chgData name="Roman Zhigalov" userId="1f97e9fdf7779aa5" providerId="LiveId" clId="{7197785A-88B8-44EC-871F-F91C9982003C}" dt="2022-07-22T17:20:40.308" v="345" actId="26606"/>
          <ac:spMkLst>
            <pc:docMk/>
            <pc:sldMk cId="2080666578" sldId="262"/>
            <ac:spMk id="2" creationId="{2BA80711-38E5-CB2C-B859-28184DF96BBE}"/>
          </ac:spMkLst>
        </pc:spChg>
        <pc:spChg chg="del">
          <ac:chgData name="Roman Zhigalov" userId="1f97e9fdf7779aa5" providerId="LiveId" clId="{7197785A-88B8-44EC-871F-F91C9982003C}" dt="2022-07-22T17:20:32.856" v="336"/>
          <ac:spMkLst>
            <pc:docMk/>
            <pc:sldMk cId="2080666578" sldId="262"/>
            <ac:spMk id="3" creationId="{89AC2583-345C-1F49-4A2C-82B93F09CF83}"/>
          </ac:spMkLst>
        </pc:spChg>
        <pc:spChg chg="mod ord">
          <ac:chgData name="Roman Zhigalov" userId="1f97e9fdf7779aa5" providerId="LiveId" clId="{7197785A-88B8-44EC-871F-F91C9982003C}" dt="2022-07-22T17:20:40.308" v="345" actId="26606"/>
          <ac:spMkLst>
            <pc:docMk/>
            <pc:sldMk cId="2080666578" sldId="262"/>
            <ac:spMk id="4" creationId="{202C9968-D3F3-8D3E-6C23-482BB1481823}"/>
          </ac:spMkLst>
        </pc:spChg>
        <pc:spChg chg="add del">
          <ac:chgData name="Roman Zhigalov" userId="1f97e9fdf7779aa5" providerId="LiveId" clId="{7197785A-88B8-44EC-871F-F91C9982003C}" dt="2022-07-22T17:20:37.757" v="340" actId="26606"/>
          <ac:spMkLst>
            <pc:docMk/>
            <pc:sldMk cId="2080666578" sldId="262"/>
            <ac:spMk id="3079" creationId="{F13C74B1-5B17-4795-BED0-7140497B445A}"/>
          </ac:spMkLst>
        </pc:spChg>
        <pc:spChg chg="add del">
          <ac:chgData name="Roman Zhigalov" userId="1f97e9fdf7779aa5" providerId="LiveId" clId="{7197785A-88B8-44EC-871F-F91C9982003C}" dt="2022-07-22T17:20:37.757" v="340" actId="26606"/>
          <ac:spMkLst>
            <pc:docMk/>
            <pc:sldMk cId="2080666578" sldId="262"/>
            <ac:spMk id="3081" creationId="{D4974D33-8DC5-464E-8C6D-BE58F0669C17}"/>
          </ac:spMkLst>
        </pc:spChg>
        <pc:spChg chg="add del">
          <ac:chgData name="Roman Zhigalov" userId="1f97e9fdf7779aa5" providerId="LiveId" clId="{7197785A-88B8-44EC-871F-F91C9982003C}" dt="2022-07-22T17:20:39.128" v="342" actId="26606"/>
          <ac:spMkLst>
            <pc:docMk/>
            <pc:sldMk cId="2080666578" sldId="262"/>
            <ac:spMk id="3083" creationId="{04812C46-200A-4DEB-A05E-3ED6C68C2387}"/>
          </ac:spMkLst>
        </pc:spChg>
        <pc:spChg chg="add del">
          <ac:chgData name="Roman Zhigalov" userId="1f97e9fdf7779aa5" providerId="LiveId" clId="{7197785A-88B8-44EC-871F-F91C9982003C}" dt="2022-07-22T17:20:39.128" v="342" actId="26606"/>
          <ac:spMkLst>
            <pc:docMk/>
            <pc:sldMk cId="2080666578" sldId="262"/>
            <ac:spMk id="3084" creationId="{D1EA859B-E555-4109-94F3-6700E046E008}"/>
          </ac:spMkLst>
        </pc:spChg>
        <pc:spChg chg="add">
          <ac:chgData name="Roman Zhigalov" userId="1f97e9fdf7779aa5" providerId="LiveId" clId="{7197785A-88B8-44EC-871F-F91C9982003C}" dt="2022-07-22T17:20:40.308" v="345" actId="26606"/>
          <ac:spMkLst>
            <pc:docMk/>
            <pc:sldMk cId="2080666578" sldId="262"/>
            <ac:spMk id="3085" creationId="{169CC832-2974-4E8D-90ED-3E2941BA7336}"/>
          </ac:spMkLst>
        </pc:spChg>
        <pc:spChg chg="add del">
          <ac:chgData name="Roman Zhigalov" userId="1f97e9fdf7779aa5" providerId="LiveId" clId="{7197785A-88B8-44EC-871F-F91C9982003C}" dt="2022-07-22T17:20:40.288" v="344" actId="26606"/>
          <ac:spMkLst>
            <pc:docMk/>
            <pc:sldMk cId="2080666578" sldId="262"/>
            <ac:spMk id="3086" creationId="{04812C46-200A-4DEB-A05E-3ED6C68C2387}"/>
          </ac:spMkLst>
        </pc:spChg>
        <pc:spChg chg="add del">
          <ac:chgData name="Roman Zhigalov" userId="1f97e9fdf7779aa5" providerId="LiveId" clId="{7197785A-88B8-44EC-871F-F91C9982003C}" dt="2022-07-22T17:20:40.288" v="344" actId="26606"/>
          <ac:spMkLst>
            <pc:docMk/>
            <pc:sldMk cId="2080666578" sldId="262"/>
            <ac:spMk id="3087" creationId="{D1EA859B-E555-4109-94F3-6700E046E008}"/>
          </ac:spMkLst>
        </pc:spChg>
        <pc:spChg chg="add">
          <ac:chgData name="Roman Zhigalov" userId="1f97e9fdf7779aa5" providerId="LiveId" clId="{7197785A-88B8-44EC-871F-F91C9982003C}" dt="2022-07-22T17:20:40.308" v="345" actId="26606"/>
          <ac:spMkLst>
            <pc:docMk/>
            <pc:sldMk cId="2080666578" sldId="262"/>
            <ac:spMk id="3089" creationId="{3756B343-807D-456E-AA26-80E96B75D13B}"/>
          </ac:spMkLst>
        </pc:spChg>
        <pc:spChg chg="add">
          <ac:chgData name="Roman Zhigalov" userId="1f97e9fdf7779aa5" providerId="LiveId" clId="{7197785A-88B8-44EC-871F-F91C9982003C}" dt="2022-07-22T17:20:40.308" v="345" actId="26606"/>
          <ac:spMkLst>
            <pc:docMk/>
            <pc:sldMk cId="2080666578" sldId="262"/>
            <ac:spMk id="3090" creationId="{08980754-6F4B-43C9-B9BE-127B6BED6586}"/>
          </ac:spMkLst>
        </pc:spChg>
        <pc:spChg chg="add">
          <ac:chgData name="Roman Zhigalov" userId="1f97e9fdf7779aa5" providerId="LiveId" clId="{7197785A-88B8-44EC-871F-F91C9982003C}" dt="2022-07-22T17:20:40.308" v="345" actId="26606"/>
          <ac:spMkLst>
            <pc:docMk/>
            <pc:sldMk cId="2080666578" sldId="262"/>
            <ac:spMk id="3091" creationId="{2C1BBA94-3F40-40AA-8BB9-E69E25E537C1}"/>
          </ac:spMkLst>
        </pc:spChg>
        <pc:spChg chg="add">
          <ac:chgData name="Roman Zhigalov" userId="1f97e9fdf7779aa5" providerId="LiveId" clId="{7197785A-88B8-44EC-871F-F91C9982003C}" dt="2022-07-22T17:20:40.308" v="345" actId="26606"/>
          <ac:spMkLst>
            <pc:docMk/>
            <pc:sldMk cId="2080666578" sldId="262"/>
            <ac:spMk id="3092" creationId="{55222F96-971A-4F90-B841-6BAB416C7AC1}"/>
          </ac:spMkLst>
        </pc:spChg>
        <pc:picChg chg="add mod ord">
          <ac:chgData name="Roman Zhigalov" userId="1f97e9fdf7779aa5" providerId="LiveId" clId="{7197785A-88B8-44EC-871F-F91C9982003C}" dt="2022-07-22T17:20:40.308" v="345" actId="26606"/>
          <ac:picMkLst>
            <pc:docMk/>
            <pc:sldMk cId="2080666578" sldId="262"/>
            <ac:picMk id="3074" creationId="{1BC9CEE2-2B6B-13A8-692F-1F386CE9CDF0}"/>
          </ac:picMkLst>
        </pc:picChg>
        <pc:picChg chg="add del">
          <ac:chgData name="Roman Zhigalov" userId="1f97e9fdf7779aa5" providerId="LiveId" clId="{7197785A-88B8-44EC-871F-F91C9982003C}" dt="2022-07-22T17:20:34.437" v="338"/>
          <ac:picMkLst>
            <pc:docMk/>
            <pc:sldMk cId="2080666578" sldId="262"/>
            <ac:picMk id="3076" creationId="{42FCCEE9-302E-2003-1D21-7D8CA65D650D}"/>
          </ac:picMkLst>
        </pc:picChg>
      </pc:sldChg>
      <pc:sldChg chg="addSp delSp modSp new mod setBg">
        <pc:chgData name="Roman Zhigalov" userId="1f97e9fdf7779aa5" providerId="LiveId" clId="{7197785A-88B8-44EC-871F-F91C9982003C}" dt="2022-07-22T17:26:16.567" v="663" actId="26606"/>
        <pc:sldMkLst>
          <pc:docMk/>
          <pc:sldMk cId="3177911274" sldId="263"/>
        </pc:sldMkLst>
        <pc:spChg chg="mod">
          <ac:chgData name="Roman Zhigalov" userId="1f97e9fdf7779aa5" providerId="LiveId" clId="{7197785A-88B8-44EC-871F-F91C9982003C}" dt="2022-07-22T17:26:16.567" v="663" actId="26606"/>
          <ac:spMkLst>
            <pc:docMk/>
            <pc:sldMk cId="3177911274" sldId="263"/>
            <ac:spMk id="2" creationId="{15F4BBC9-2583-BAA9-DAC2-5E9BA64A5D27}"/>
          </ac:spMkLst>
        </pc:spChg>
        <pc:spChg chg="add del mod">
          <ac:chgData name="Roman Zhigalov" userId="1f97e9fdf7779aa5" providerId="LiveId" clId="{7197785A-88B8-44EC-871F-F91C9982003C}" dt="2022-07-22T17:26:16.567" v="663" actId="26606"/>
          <ac:spMkLst>
            <pc:docMk/>
            <pc:sldMk cId="3177911274" sldId="263"/>
            <ac:spMk id="3" creationId="{68854FBF-C875-8739-5089-9F531CFB673F}"/>
          </ac:spMkLst>
        </pc:spChg>
        <pc:spChg chg="add">
          <ac:chgData name="Roman Zhigalov" userId="1f97e9fdf7779aa5" providerId="LiveId" clId="{7197785A-88B8-44EC-871F-F91C9982003C}" dt="2022-07-22T17:26:16.567" v="663" actId="26606"/>
          <ac:spMkLst>
            <pc:docMk/>
            <pc:sldMk cId="3177911274" sldId="263"/>
            <ac:spMk id="8" creationId="{DBF61EA3-B236-439E-9C0B-340980D56BEE}"/>
          </ac:spMkLst>
        </pc:spChg>
        <pc:spChg chg="add del">
          <ac:chgData name="Roman Zhigalov" userId="1f97e9fdf7779aa5" providerId="LiveId" clId="{7197785A-88B8-44EC-871F-F91C9982003C}" dt="2022-07-22T17:26:16.513" v="662" actId="26606"/>
          <ac:spMkLst>
            <pc:docMk/>
            <pc:sldMk cId="3177911274" sldId="263"/>
            <ac:spMk id="9" creationId="{2E442304-DDBD-4F7B-8017-36BCC863FB40}"/>
          </ac:spMkLst>
        </pc:spChg>
        <pc:spChg chg="add del">
          <ac:chgData name="Roman Zhigalov" userId="1f97e9fdf7779aa5" providerId="LiveId" clId="{7197785A-88B8-44EC-871F-F91C9982003C}" dt="2022-07-22T17:26:16.513" v="662" actId="26606"/>
          <ac:spMkLst>
            <pc:docMk/>
            <pc:sldMk cId="3177911274" sldId="263"/>
            <ac:spMk id="11" creationId="{5E107275-3853-46FD-A241-DE4355A42675}"/>
          </ac:spMkLst>
        </pc:spChg>
        <pc:spChg chg="add">
          <ac:chgData name="Roman Zhigalov" userId="1f97e9fdf7779aa5" providerId="LiveId" clId="{7197785A-88B8-44EC-871F-F91C9982003C}" dt="2022-07-22T17:26:16.567" v="663" actId="26606"/>
          <ac:spMkLst>
            <pc:docMk/>
            <pc:sldMk cId="3177911274" sldId="263"/>
            <ac:spMk id="14" creationId="{E659831F-0D9A-4C63-9EBB-8435B85A440F}"/>
          </ac:spMkLst>
        </pc:spChg>
        <pc:spChg chg="add">
          <ac:chgData name="Roman Zhigalov" userId="1f97e9fdf7779aa5" providerId="LiveId" clId="{7197785A-88B8-44EC-871F-F91C9982003C}" dt="2022-07-22T17:26:16.567" v="663" actId="26606"/>
          <ac:spMkLst>
            <pc:docMk/>
            <pc:sldMk cId="3177911274" sldId="263"/>
            <ac:spMk id="15" creationId="{68854FBF-C875-8739-5089-9F531CFB673F}"/>
          </ac:spMkLst>
        </pc:spChg>
        <pc:grpChg chg="add">
          <ac:chgData name="Roman Zhigalov" userId="1f97e9fdf7779aa5" providerId="LiveId" clId="{7197785A-88B8-44EC-871F-F91C9982003C}" dt="2022-07-22T17:26:16.567" v="663" actId="26606"/>
          <ac:grpSpMkLst>
            <pc:docMk/>
            <pc:sldMk cId="3177911274" sldId="263"/>
            <ac:grpSpMk id="10" creationId="{28FAF094-D087-493F-8DF9-A486C2D6BBAA}"/>
          </ac:grpSpMkLst>
        </pc:grpChg>
        <pc:graphicFrameChg chg="add del">
          <ac:chgData name="Roman Zhigalov" userId="1f97e9fdf7779aa5" providerId="LiveId" clId="{7197785A-88B8-44EC-871F-F91C9982003C}" dt="2022-07-22T17:26:16.513" v="662" actId="26606"/>
          <ac:graphicFrameMkLst>
            <pc:docMk/>
            <pc:sldMk cId="3177911274" sldId="263"/>
            <ac:graphicFrameMk id="5" creationId="{EAB6470A-D0AC-E5AF-AE19-B6977CF4254B}"/>
          </ac:graphicFrameMkLst>
        </pc:graphicFrameChg>
      </pc:sldChg>
      <pc:sldChg chg="addSp delSp modSp new mod setBg">
        <pc:chgData name="Roman Zhigalov" userId="1f97e9fdf7779aa5" providerId="LiveId" clId="{7197785A-88B8-44EC-871F-F91C9982003C}" dt="2022-07-22T17:30:52.981" v="1032" actId="26606"/>
        <pc:sldMkLst>
          <pc:docMk/>
          <pc:sldMk cId="2485686500" sldId="264"/>
        </pc:sldMkLst>
        <pc:spChg chg="mod">
          <ac:chgData name="Roman Zhigalov" userId="1f97e9fdf7779aa5" providerId="LiveId" clId="{7197785A-88B8-44EC-871F-F91C9982003C}" dt="2022-07-22T17:30:52.981" v="1032" actId="26606"/>
          <ac:spMkLst>
            <pc:docMk/>
            <pc:sldMk cId="2485686500" sldId="264"/>
            <ac:spMk id="2" creationId="{F89F03B6-7798-63D2-E255-9AFD94CF42A2}"/>
          </ac:spMkLst>
        </pc:spChg>
        <pc:spChg chg="del">
          <ac:chgData name="Roman Zhigalov" userId="1f97e9fdf7779aa5" providerId="LiveId" clId="{7197785A-88B8-44EC-871F-F91C9982003C}" dt="2022-07-22T17:29:36.346" v="704" actId="1032"/>
          <ac:spMkLst>
            <pc:docMk/>
            <pc:sldMk cId="2485686500" sldId="264"/>
            <ac:spMk id="3" creationId="{BF2746F6-0980-4772-A7DD-B9543CFDEFCF}"/>
          </ac:spMkLst>
        </pc:spChg>
        <pc:spChg chg="add">
          <ac:chgData name="Roman Zhigalov" userId="1f97e9fdf7779aa5" providerId="LiveId" clId="{7197785A-88B8-44EC-871F-F91C9982003C}" dt="2022-07-22T17:30:52.981" v="1032" actId="26606"/>
          <ac:spMkLst>
            <pc:docMk/>
            <pc:sldMk cId="2485686500" sldId="264"/>
            <ac:spMk id="9" creationId="{2E442304-DDBD-4F7B-8017-36BCC863FB40}"/>
          </ac:spMkLst>
        </pc:spChg>
        <pc:spChg chg="add">
          <ac:chgData name="Roman Zhigalov" userId="1f97e9fdf7779aa5" providerId="LiveId" clId="{7197785A-88B8-44EC-871F-F91C9982003C}" dt="2022-07-22T17:30:52.981" v="1032" actId="26606"/>
          <ac:spMkLst>
            <pc:docMk/>
            <pc:sldMk cId="2485686500" sldId="264"/>
            <ac:spMk id="11" creationId="{5E107275-3853-46FD-A241-DE4355A42675}"/>
          </ac:spMkLst>
        </pc:spChg>
        <pc:graphicFrameChg chg="add mod modGraphic">
          <ac:chgData name="Roman Zhigalov" userId="1f97e9fdf7779aa5" providerId="LiveId" clId="{7197785A-88B8-44EC-871F-F91C9982003C}" dt="2022-07-22T17:30:52.981" v="1032" actId="26606"/>
          <ac:graphicFrameMkLst>
            <pc:docMk/>
            <pc:sldMk cId="2485686500" sldId="264"/>
            <ac:graphicFrameMk id="4" creationId="{FBD860A1-EED7-E7F3-3E04-23021BC9ECF3}"/>
          </ac:graphicFrameMkLst>
        </pc:graphicFrameChg>
      </pc:sldChg>
      <pc:sldChg chg="addSp delSp modSp new mod setBg">
        <pc:chgData name="Roman Zhigalov" userId="1f97e9fdf7779aa5" providerId="LiveId" clId="{7197785A-88B8-44EC-871F-F91C9982003C}" dt="2022-07-22T17:32:54.151" v="1158" actId="26606"/>
        <pc:sldMkLst>
          <pc:docMk/>
          <pc:sldMk cId="2158736534" sldId="265"/>
        </pc:sldMkLst>
        <pc:spChg chg="mod ord">
          <ac:chgData name="Roman Zhigalov" userId="1f97e9fdf7779aa5" providerId="LiveId" clId="{7197785A-88B8-44EC-871F-F91C9982003C}" dt="2022-07-22T17:32:54.151" v="1158" actId="26606"/>
          <ac:spMkLst>
            <pc:docMk/>
            <pc:sldMk cId="2158736534" sldId="265"/>
            <ac:spMk id="2" creationId="{54B3B72B-C5B4-04E9-7B56-E4502A4BEA13}"/>
          </ac:spMkLst>
        </pc:spChg>
        <pc:spChg chg="del">
          <ac:chgData name="Roman Zhigalov" userId="1f97e9fdf7779aa5" providerId="LiveId" clId="{7197785A-88B8-44EC-871F-F91C9982003C}" dt="2022-07-22T17:32:21.700" v="1034"/>
          <ac:spMkLst>
            <pc:docMk/>
            <pc:sldMk cId="2158736534" sldId="265"/>
            <ac:spMk id="3" creationId="{5F4E9DC9-0FF6-1953-AF4C-43B9B1A6743A}"/>
          </ac:spMkLst>
        </pc:spChg>
        <pc:spChg chg="add">
          <ac:chgData name="Roman Zhigalov" userId="1f97e9fdf7779aa5" providerId="LiveId" clId="{7197785A-88B8-44EC-871F-F91C9982003C}" dt="2022-07-22T17:32:54.151" v="1158" actId="26606"/>
          <ac:spMkLst>
            <pc:docMk/>
            <pc:sldMk cId="2158736534" sldId="265"/>
            <ac:spMk id="4103" creationId="{37C89E4B-3C9F-44B9-8B86-D9E3D112D8EC}"/>
          </ac:spMkLst>
        </pc:spChg>
        <pc:picChg chg="add mod">
          <ac:chgData name="Roman Zhigalov" userId="1f97e9fdf7779aa5" providerId="LiveId" clId="{7197785A-88B8-44EC-871F-F91C9982003C}" dt="2022-07-22T17:32:54.151" v="1158" actId="26606"/>
          <ac:picMkLst>
            <pc:docMk/>
            <pc:sldMk cId="2158736534" sldId="265"/>
            <ac:picMk id="4098" creationId="{8FC1074F-5842-9AA1-02C6-95663F96BEEA}"/>
          </ac:picMkLst>
        </pc:picChg>
        <pc:cxnChg chg="add">
          <ac:chgData name="Roman Zhigalov" userId="1f97e9fdf7779aa5" providerId="LiveId" clId="{7197785A-88B8-44EC-871F-F91C9982003C}" dt="2022-07-22T17:32:54.151" v="1158" actId="26606"/>
          <ac:cxnSpMkLst>
            <pc:docMk/>
            <pc:sldMk cId="2158736534" sldId="265"/>
            <ac:cxnSpMk id="4105" creationId="{AA2EAA10-076F-46BD-8F0F-B9A2FB77A85C}"/>
          </ac:cxnSpMkLst>
        </pc:cxnChg>
        <pc:cxnChg chg="add">
          <ac:chgData name="Roman Zhigalov" userId="1f97e9fdf7779aa5" providerId="LiveId" clId="{7197785A-88B8-44EC-871F-F91C9982003C}" dt="2022-07-22T17:32:54.151" v="1158" actId="26606"/>
          <ac:cxnSpMkLst>
            <pc:docMk/>
            <pc:sldMk cId="2158736534" sldId="265"/>
            <ac:cxnSpMk id="4107" creationId="{D891E407-403B-4764-86C9-33A56D3BCAA3}"/>
          </ac:cxnSpMkLst>
        </pc:cxnChg>
      </pc:sldChg>
      <pc:sldChg chg="addSp modSp new mod setBg">
        <pc:chgData name="Roman Zhigalov" userId="1f97e9fdf7779aa5" providerId="LiveId" clId="{7197785A-88B8-44EC-871F-F91C9982003C}" dt="2022-07-22T17:33:09.849" v="1171" actId="26606"/>
        <pc:sldMkLst>
          <pc:docMk/>
          <pc:sldMk cId="506176109" sldId="266"/>
        </pc:sldMkLst>
        <pc:spChg chg="mod">
          <ac:chgData name="Roman Zhigalov" userId="1f97e9fdf7779aa5" providerId="LiveId" clId="{7197785A-88B8-44EC-871F-F91C9982003C}" dt="2022-07-22T17:33:09.849" v="1171" actId="26606"/>
          <ac:spMkLst>
            <pc:docMk/>
            <pc:sldMk cId="506176109" sldId="266"/>
            <ac:spMk id="2" creationId="{D0E18FAF-7AA8-F20F-9A4E-130D8CF7AEEE}"/>
          </ac:spMkLst>
        </pc:spChg>
        <pc:spChg chg="mod">
          <ac:chgData name="Roman Zhigalov" userId="1f97e9fdf7779aa5" providerId="LiveId" clId="{7197785A-88B8-44EC-871F-F91C9982003C}" dt="2022-07-22T17:33:09.849" v="1171" actId="26606"/>
          <ac:spMkLst>
            <pc:docMk/>
            <pc:sldMk cId="506176109" sldId="266"/>
            <ac:spMk id="3" creationId="{315F08AB-3B87-74E4-F892-9B76DC5E1DA2}"/>
          </ac:spMkLst>
        </pc:spChg>
        <pc:spChg chg="add">
          <ac:chgData name="Roman Zhigalov" userId="1f97e9fdf7779aa5" providerId="LiveId" clId="{7197785A-88B8-44EC-871F-F91C9982003C}" dt="2022-07-22T17:33:09.849" v="1171" actId="26606"/>
          <ac:spMkLst>
            <pc:docMk/>
            <pc:sldMk cId="506176109" sldId="266"/>
            <ac:spMk id="8" creationId="{4522B21E-B2B9-4C72-9A71-C87EFD137480}"/>
          </ac:spMkLst>
        </pc:spChg>
        <pc:spChg chg="add">
          <ac:chgData name="Roman Zhigalov" userId="1f97e9fdf7779aa5" providerId="LiveId" clId="{7197785A-88B8-44EC-871F-F91C9982003C}" dt="2022-07-22T17:33:09.849" v="1171" actId="26606"/>
          <ac:spMkLst>
            <pc:docMk/>
            <pc:sldMk cId="506176109" sldId="266"/>
            <ac:spMk id="10" creationId="{5EB7D2A2-F448-44D4-938C-DC84CBCB3B1E}"/>
          </ac:spMkLst>
        </pc:spChg>
        <pc:spChg chg="add">
          <ac:chgData name="Roman Zhigalov" userId="1f97e9fdf7779aa5" providerId="LiveId" clId="{7197785A-88B8-44EC-871F-F91C9982003C}" dt="2022-07-22T17:33:09.849" v="1171" actId="26606"/>
          <ac:spMkLst>
            <pc:docMk/>
            <pc:sldMk cId="506176109" sldId="266"/>
            <ac:spMk id="12" creationId="{871AEA07-1E14-44B4-8E55-64EF049CD66F}"/>
          </ac:spMkLst>
        </pc:spChg>
        <pc:cxnChg chg="add">
          <ac:chgData name="Roman Zhigalov" userId="1f97e9fdf7779aa5" providerId="LiveId" clId="{7197785A-88B8-44EC-871F-F91C9982003C}" dt="2022-07-22T17:33:09.849" v="1171" actId="26606"/>
          <ac:cxnSpMkLst>
            <pc:docMk/>
            <pc:sldMk cId="506176109" sldId="266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7197785A-88B8-44EC-871F-F91C9982003C}" dt="2022-07-22T17:33:54.663" v="1221" actId="26606"/>
        <pc:sldMkLst>
          <pc:docMk/>
          <pc:sldMk cId="2384245127" sldId="267"/>
        </pc:sldMkLst>
        <pc:spChg chg="mod">
          <ac:chgData name="Roman Zhigalov" userId="1f97e9fdf7779aa5" providerId="LiveId" clId="{7197785A-88B8-44EC-871F-F91C9982003C}" dt="2022-07-22T17:33:54.663" v="1221" actId="26606"/>
          <ac:spMkLst>
            <pc:docMk/>
            <pc:sldMk cId="2384245127" sldId="267"/>
            <ac:spMk id="2" creationId="{EBB0AC3F-2D9B-9988-4D4A-B630826F448F}"/>
          </ac:spMkLst>
        </pc:spChg>
        <pc:spChg chg="del">
          <ac:chgData name="Roman Zhigalov" userId="1f97e9fdf7779aa5" providerId="LiveId" clId="{7197785A-88B8-44EC-871F-F91C9982003C}" dt="2022-07-22T17:33:51.652" v="1220"/>
          <ac:spMkLst>
            <pc:docMk/>
            <pc:sldMk cId="2384245127" sldId="267"/>
            <ac:spMk id="3" creationId="{9316CFDC-38D8-841C-3AAD-7583A4EA3AFE}"/>
          </ac:spMkLst>
        </pc:spChg>
        <pc:spChg chg="mod">
          <ac:chgData name="Roman Zhigalov" userId="1f97e9fdf7779aa5" providerId="LiveId" clId="{7197785A-88B8-44EC-871F-F91C9982003C}" dt="2022-07-22T17:33:54.663" v="1221" actId="26606"/>
          <ac:spMkLst>
            <pc:docMk/>
            <pc:sldMk cId="2384245127" sldId="267"/>
            <ac:spMk id="4" creationId="{BFD2FA67-9365-5B2A-C6C6-CC840652EADC}"/>
          </ac:spMkLst>
        </pc:spChg>
        <pc:spChg chg="add">
          <ac:chgData name="Roman Zhigalov" userId="1f97e9fdf7779aa5" providerId="LiveId" clId="{7197785A-88B8-44EC-871F-F91C9982003C}" dt="2022-07-22T17:33:54.663" v="1221" actId="26606"/>
          <ac:spMkLst>
            <pc:docMk/>
            <pc:sldMk cId="2384245127" sldId="267"/>
            <ac:spMk id="5127" creationId="{47942995-B07F-4636-9A06-C6A104B260A8}"/>
          </ac:spMkLst>
        </pc:spChg>
        <pc:spChg chg="add">
          <ac:chgData name="Roman Zhigalov" userId="1f97e9fdf7779aa5" providerId="LiveId" clId="{7197785A-88B8-44EC-871F-F91C9982003C}" dt="2022-07-22T17:33:54.663" v="1221" actId="26606"/>
          <ac:spMkLst>
            <pc:docMk/>
            <pc:sldMk cId="2384245127" sldId="267"/>
            <ac:spMk id="5134" creationId="{B81933D1-5615-42C7-9C0B-4EB7105CCE2D}"/>
          </ac:spMkLst>
        </pc:spChg>
        <pc:spChg chg="add">
          <ac:chgData name="Roman Zhigalov" userId="1f97e9fdf7779aa5" providerId="LiveId" clId="{7197785A-88B8-44EC-871F-F91C9982003C}" dt="2022-07-22T17:33:54.663" v="1221" actId="26606"/>
          <ac:spMkLst>
            <pc:docMk/>
            <pc:sldMk cId="2384245127" sldId="267"/>
            <ac:spMk id="5136" creationId="{19C9EAEA-39D0-4B0E-A0EB-51E7B26740B1}"/>
          </ac:spMkLst>
        </pc:spChg>
        <pc:grpChg chg="add">
          <ac:chgData name="Roman Zhigalov" userId="1f97e9fdf7779aa5" providerId="LiveId" clId="{7197785A-88B8-44EC-871F-F91C9982003C}" dt="2022-07-22T17:33:54.663" v="1221" actId="26606"/>
          <ac:grpSpMkLst>
            <pc:docMk/>
            <pc:sldMk cId="2384245127" sldId="267"/>
            <ac:grpSpMk id="5129" creationId="{032D8612-31EB-44CF-A1D0-14FD4C705424}"/>
          </ac:grpSpMkLst>
        </pc:grpChg>
        <pc:picChg chg="add mod">
          <ac:chgData name="Roman Zhigalov" userId="1f97e9fdf7779aa5" providerId="LiveId" clId="{7197785A-88B8-44EC-871F-F91C9982003C}" dt="2022-07-22T17:33:54.663" v="1221" actId="26606"/>
          <ac:picMkLst>
            <pc:docMk/>
            <pc:sldMk cId="2384245127" sldId="267"/>
            <ac:picMk id="5122" creationId="{8BC82BD3-008C-D481-C94D-8648D13AC73D}"/>
          </ac:picMkLst>
        </pc:picChg>
      </pc:sldChg>
      <pc:sldChg chg="addSp delSp modSp new mod setBg">
        <pc:chgData name="Roman Zhigalov" userId="1f97e9fdf7779aa5" providerId="LiveId" clId="{7197785A-88B8-44EC-871F-F91C9982003C}" dt="2022-07-22T17:35:11.510" v="1322" actId="26606"/>
        <pc:sldMkLst>
          <pc:docMk/>
          <pc:sldMk cId="4007252617" sldId="268"/>
        </pc:sldMkLst>
        <pc:spChg chg="mod">
          <ac:chgData name="Roman Zhigalov" userId="1f97e9fdf7779aa5" providerId="LiveId" clId="{7197785A-88B8-44EC-871F-F91C9982003C}" dt="2022-07-22T17:35:11.510" v="1322" actId="26606"/>
          <ac:spMkLst>
            <pc:docMk/>
            <pc:sldMk cId="4007252617" sldId="268"/>
            <ac:spMk id="2" creationId="{85231107-A231-928E-0EC3-761B4CA3611B}"/>
          </ac:spMkLst>
        </pc:spChg>
        <pc:spChg chg="del">
          <ac:chgData name="Roman Zhigalov" userId="1f97e9fdf7779aa5" providerId="LiveId" clId="{7197785A-88B8-44EC-871F-F91C9982003C}" dt="2022-07-22T17:35:03.909" v="1321"/>
          <ac:spMkLst>
            <pc:docMk/>
            <pc:sldMk cId="4007252617" sldId="268"/>
            <ac:spMk id="3" creationId="{670C7E1F-7493-F6B6-B78E-BB683E337596}"/>
          </ac:spMkLst>
        </pc:spChg>
        <pc:spChg chg="mod">
          <ac:chgData name="Roman Zhigalov" userId="1f97e9fdf7779aa5" providerId="LiveId" clId="{7197785A-88B8-44EC-871F-F91C9982003C}" dt="2022-07-22T17:35:11.510" v="1322" actId="26606"/>
          <ac:spMkLst>
            <pc:docMk/>
            <pc:sldMk cId="4007252617" sldId="268"/>
            <ac:spMk id="4" creationId="{AA445826-5809-073D-7019-D2AE129C23CF}"/>
          </ac:spMkLst>
        </pc:spChg>
        <pc:spChg chg="add">
          <ac:chgData name="Roman Zhigalov" userId="1f97e9fdf7779aa5" providerId="LiveId" clId="{7197785A-88B8-44EC-871F-F91C9982003C}" dt="2022-07-22T17:35:11.510" v="1322" actId="26606"/>
          <ac:spMkLst>
            <pc:docMk/>
            <pc:sldMk cId="4007252617" sldId="268"/>
            <ac:spMk id="6151" creationId="{47942995-B07F-4636-9A06-C6A104B260A8}"/>
          </ac:spMkLst>
        </pc:spChg>
        <pc:spChg chg="add">
          <ac:chgData name="Roman Zhigalov" userId="1f97e9fdf7779aa5" providerId="LiveId" clId="{7197785A-88B8-44EC-871F-F91C9982003C}" dt="2022-07-22T17:35:11.510" v="1322" actId="26606"/>
          <ac:spMkLst>
            <pc:docMk/>
            <pc:sldMk cId="4007252617" sldId="268"/>
            <ac:spMk id="6158" creationId="{B81933D1-5615-42C7-9C0B-4EB7105CCE2D}"/>
          </ac:spMkLst>
        </pc:spChg>
        <pc:spChg chg="add">
          <ac:chgData name="Roman Zhigalov" userId="1f97e9fdf7779aa5" providerId="LiveId" clId="{7197785A-88B8-44EC-871F-F91C9982003C}" dt="2022-07-22T17:35:11.510" v="1322" actId="26606"/>
          <ac:spMkLst>
            <pc:docMk/>
            <pc:sldMk cId="4007252617" sldId="268"/>
            <ac:spMk id="6160" creationId="{19C9EAEA-39D0-4B0E-A0EB-51E7B26740B1}"/>
          </ac:spMkLst>
        </pc:spChg>
        <pc:grpChg chg="add">
          <ac:chgData name="Roman Zhigalov" userId="1f97e9fdf7779aa5" providerId="LiveId" clId="{7197785A-88B8-44EC-871F-F91C9982003C}" dt="2022-07-22T17:35:11.510" v="1322" actId="26606"/>
          <ac:grpSpMkLst>
            <pc:docMk/>
            <pc:sldMk cId="4007252617" sldId="268"/>
            <ac:grpSpMk id="6153" creationId="{032D8612-31EB-44CF-A1D0-14FD4C705424}"/>
          </ac:grpSpMkLst>
        </pc:grpChg>
        <pc:picChg chg="add mod">
          <ac:chgData name="Roman Zhigalov" userId="1f97e9fdf7779aa5" providerId="LiveId" clId="{7197785A-88B8-44EC-871F-F91C9982003C}" dt="2022-07-22T17:35:11.510" v="1322" actId="26606"/>
          <ac:picMkLst>
            <pc:docMk/>
            <pc:sldMk cId="4007252617" sldId="268"/>
            <ac:picMk id="6146" creationId="{502C5652-C873-05C3-3852-8EC5C8D10620}"/>
          </ac:picMkLst>
        </pc:picChg>
      </pc:sldChg>
      <pc:sldChg chg="addSp delSp modSp new mod setBg">
        <pc:chgData name="Roman Zhigalov" userId="1f97e9fdf7779aa5" providerId="LiveId" clId="{7197785A-88B8-44EC-871F-F91C9982003C}" dt="2022-07-22T17:39:42.579" v="1770" actId="26606"/>
        <pc:sldMkLst>
          <pc:docMk/>
          <pc:sldMk cId="181446424" sldId="269"/>
        </pc:sldMkLst>
        <pc:spChg chg="mod">
          <ac:chgData name="Roman Zhigalov" userId="1f97e9fdf7779aa5" providerId="LiveId" clId="{7197785A-88B8-44EC-871F-F91C9982003C}" dt="2022-07-22T17:39:42.579" v="1770" actId="26606"/>
          <ac:spMkLst>
            <pc:docMk/>
            <pc:sldMk cId="181446424" sldId="269"/>
            <ac:spMk id="2" creationId="{85CD7F82-94AE-9C6A-E800-8622314E7340}"/>
          </ac:spMkLst>
        </pc:spChg>
        <pc:spChg chg="del">
          <ac:chgData name="Roman Zhigalov" userId="1f97e9fdf7779aa5" providerId="LiveId" clId="{7197785A-88B8-44EC-871F-F91C9982003C}" dt="2022-07-22T17:35:34.013" v="1337" actId="1032"/>
          <ac:spMkLst>
            <pc:docMk/>
            <pc:sldMk cId="181446424" sldId="269"/>
            <ac:spMk id="3" creationId="{D40C5B07-70CF-697F-86A2-BD2E1B17198A}"/>
          </ac:spMkLst>
        </pc:spChg>
        <pc:spChg chg="add">
          <ac:chgData name="Roman Zhigalov" userId="1f97e9fdf7779aa5" providerId="LiveId" clId="{7197785A-88B8-44EC-871F-F91C9982003C}" dt="2022-07-22T17:39:42.579" v="1770" actId="26606"/>
          <ac:spMkLst>
            <pc:docMk/>
            <pc:sldMk cId="181446424" sldId="269"/>
            <ac:spMk id="9" creationId="{2E442304-DDBD-4F7B-8017-36BCC863FB40}"/>
          </ac:spMkLst>
        </pc:spChg>
        <pc:spChg chg="add">
          <ac:chgData name="Roman Zhigalov" userId="1f97e9fdf7779aa5" providerId="LiveId" clId="{7197785A-88B8-44EC-871F-F91C9982003C}" dt="2022-07-22T17:39:42.579" v="1770" actId="26606"/>
          <ac:spMkLst>
            <pc:docMk/>
            <pc:sldMk cId="181446424" sldId="269"/>
            <ac:spMk id="11" creationId="{5E107275-3853-46FD-A241-DE4355A42675}"/>
          </ac:spMkLst>
        </pc:spChg>
        <pc:graphicFrameChg chg="add mod modGraphic">
          <ac:chgData name="Roman Zhigalov" userId="1f97e9fdf7779aa5" providerId="LiveId" clId="{7197785A-88B8-44EC-871F-F91C9982003C}" dt="2022-07-22T17:39:42.579" v="1770" actId="26606"/>
          <ac:graphicFrameMkLst>
            <pc:docMk/>
            <pc:sldMk cId="181446424" sldId="269"/>
            <ac:graphicFrameMk id="4" creationId="{844FD76C-A684-9C69-C771-66D45890A92F}"/>
          </ac:graphicFrameMkLst>
        </pc:graphicFrameChg>
      </pc:sldChg>
      <pc:sldChg chg="addSp delSp modSp new mod setBg chgLayout">
        <pc:chgData name="Roman Zhigalov" userId="1f97e9fdf7779aa5" providerId="LiveId" clId="{7197785A-88B8-44EC-871F-F91C9982003C}" dt="2022-07-22T17:41:53.287" v="1815" actId="26606"/>
        <pc:sldMkLst>
          <pc:docMk/>
          <pc:sldMk cId="1828542812" sldId="270"/>
        </pc:sldMkLst>
        <pc:spChg chg="del">
          <ac:chgData name="Roman Zhigalov" userId="1f97e9fdf7779aa5" providerId="LiveId" clId="{7197785A-88B8-44EC-871F-F91C9982003C}" dt="2022-07-22T17:40:15.083" v="1772" actId="700"/>
          <ac:spMkLst>
            <pc:docMk/>
            <pc:sldMk cId="1828542812" sldId="270"/>
            <ac:spMk id="2" creationId="{4BD2AD9B-75F3-4561-FD0D-6F1820F7E54F}"/>
          </ac:spMkLst>
        </pc:spChg>
        <pc:spChg chg="del">
          <ac:chgData name="Roman Zhigalov" userId="1f97e9fdf7779aa5" providerId="LiveId" clId="{7197785A-88B8-44EC-871F-F91C9982003C}" dt="2022-07-22T17:40:15.083" v="1772" actId="700"/>
          <ac:spMkLst>
            <pc:docMk/>
            <pc:sldMk cId="1828542812" sldId="270"/>
            <ac:spMk id="3" creationId="{4AABCD6C-1E53-FEB7-4C1C-041C5568DB07}"/>
          </ac:spMkLst>
        </pc:spChg>
        <pc:spChg chg="del">
          <ac:chgData name="Roman Zhigalov" userId="1f97e9fdf7779aa5" providerId="LiveId" clId="{7197785A-88B8-44EC-871F-F91C9982003C}" dt="2022-07-22T17:40:15.083" v="1772" actId="700"/>
          <ac:spMkLst>
            <pc:docMk/>
            <pc:sldMk cId="1828542812" sldId="270"/>
            <ac:spMk id="4" creationId="{A284350C-E54A-EC84-4A4F-3AD1DAB8122D}"/>
          </ac:spMkLst>
        </pc:spChg>
        <pc:spChg chg="add mod ord">
          <ac:chgData name="Roman Zhigalov" userId="1f97e9fdf7779aa5" providerId="LiveId" clId="{7197785A-88B8-44EC-871F-F91C9982003C}" dt="2022-07-22T17:41:53.287" v="1815" actId="26606"/>
          <ac:spMkLst>
            <pc:docMk/>
            <pc:sldMk cId="1828542812" sldId="270"/>
            <ac:spMk id="5" creationId="{59614D92-B523-C393-3AFB-78139FCA6D70}"/>
          </ac:spMkLst>
        </pc:spChg>
        <pc:spChg chg="add del mod ord">
          <ac:chgData name="Roman Zhigalov" userId="1f97e9fdf7779aa5" providerId="LiveId" clId="{7197785A-88B8-44EC-871F-F91C9982003C}" dt="2022-07-22T17:41:14.165" v="1773"/>
          <ac:spMkLst>
            <pc:docMk/>
            <pc:sldMk cId="1828542812" sldId="270"/>
            <ac:spMk id="6" creationId="{9AA89F07-6E20-DE36-238C-BD2442A7BDE8}"/>
          </ac:spMkLst>
        </pc:spChg>
        <pc:spChg chg="add del mod ord">
          <ac:chgData name="Roman Zhigalov" userId="1f97e9fdf7779aa5" providerId="LiveId" clId="{7197785A-88B8-44EC-871F-F91C9982003C}" dt="2022-07-22T17:41:34.223" v="1774"/>
          <ac:spMkLst>
            <pc:docMk/>
            <pc:sldMk cId="1828542812" sldId="270"/>
            <ac:spMk id="7" creationId="{B2C4B81D-10E3-4312-14F0-E504EDCBD4B2}"/>
          </ac:spMkLst>
        </pc:spChg>
        <pc:spChg chg="add del">
          <ac:chgData name="Roman Zhigalov" userId="1f97e9fdf7779aa5" providerId="LiveId" clId="{7197785A-88B8-44EC-871F-F91C9982003C}" dt="2022-07-22T17:41:50.473" v="1812" actId="26606"/>
          <ac:spMkLst>
            <pc:docMk/>
            <pc:sldMk cId="1828542812" sldId="270"/>
            <ac:spMk id="7177" creationId="{96918796-2918-40D6-BE3A-4600C47FCD42}"/>
          </ac:spMkLst>
        </pc:spChg>
        <pc:spChg chg="add del">
          <ac:chgData name="Roman Zhigalov" userId="1f97e9fdf7779aa5" providerId="LiveId" clId="{7197785A-88B8-44EC-871F-F91C9982003C}" dt="2022-07-22T17:41:53.263" v="1814" actId="26606"/>
          <ac:spMkLst>
            <pc:docMk/>
            <pc:sldMk cId="1828542812" sldId="270"/>
            <ac:spMk id="7179" creationId="{D6A9C53F-5F90-40A5-8C85-5412D39C8C68}"/>
          </ac:spMkLst>
        </pc:spChg>
        <pc:spChg chg="add del">
          <ac:chgData name="Roman Zhigalov" userId="1f97e9fdf7779aa5" providerId="LiveId" clId="{7197785A-88B8-44EC-871F-F91C9982003C}" dt="2022-07-22T17:41:53.263" v="1814" actId="26606"/>
          <ac:spMkLst>
            <pc:docMk/>
            <pc:sldMk cId="1828542812" sldId="270"/>
            <ac:spMk id="7180" creationId="{C4879EFC-8E62-4E00-973C-C45EE9EC676D}"/>
          </ac:spMkLst>
        </pc:spChg>
        <pc:spChg chg="add">
          <ac:chgData name="Roman Zhigalov" userId="1f97e9fdf7779aa5" providerId="LiveId" clId="{7197785A-88B8-44EC-871F-F91C9982003C}" dt="2022-07-22T17:41:53.287" v="1815" actId="26606"/>
          <ac:spMkLst>
            <pc:docMk/>
            <pc:sldMk cId="1828542812" sldId="270"/>
            <ac:spMk id="7181" creationId="{586B4EF9-43BA-4655-A6FF-1D8E21574C95}"/>
          </ac:spMkLst>
        </pc:spChg>
        <pc:spChg chg="add">
          <ac:chgData name="Roman Zhigalov" userId="1f97e9fdf7779aa5" providerId="LiveId" clId="{7197785A-88B8-44EC-871F-F91C9982003C}" dt="2022-07-22T17:41:53.287" v="1815" actId="26606"/>
          <ac:spMkLst>
            <pc:docMk/>
            <pc:sldMk cId="1828542812" sldId="270"/>
            <ac:spMk id="7182" creationId="{96646FC9-C66D-4EC7-8310-0DD4ACC49C6C}"/>
          </ac:spMkLst>
        </pc:spChg>
        <pc:spChg chg="add">
          <ac:chgData name="Roman Zhigalov" userId="1f97e9fdf7779aa5" providerId="LiveId" clId="{7197785A-88B8-44EC-871F-F91C9982003C}" dt="2022-07-22T17:41:53.287" v="1815" actId="26606"/>
          <ac:spMkLst>
            <pc:docMk/>
            <pc:sldMk cId="1828542812" sldId="270"/>
            <ac:spMk id="7183" creationId="{A3473CF9-37EB-43E7-89EF-D2D1C53D1DAC}"/>
          </ac:spMkLst>
        </pc:spChg>
        <pc:picChg chg="add mod ord">
          <ac:chgData name="Roman Zhigalov" userId="1f97e9fdf7779aa5" providerId="LiveId" clId="{7197785A-88B8-44EC-871F-F91C9982003C}" dt="2022-07-22T17:41:53.287" v="1815" actId="26606"/>
          <ac:picMkLst>
            <pc:docMk/>
            <pc:sldMk cId="1828542812" sldId="270"/>
            <ac:picMk id="7170" creationId="{28A91B5F-D75A-7754-A08F-3D61ED49AA64}"/>
          </ac:picMkLst>
        </pc:picChg>
        <pc:picChg chg="add mod">
          <ac:chgData name="Roman Zhigalov" userId="1f97e9fdf7779aa5" providerId="LiveId" clId="{7197785A-88B8-44EC-871F-F91C9982003C}" dt="2022-07-22T17:41:53.287" v="1815" actId="26606"/>
          <ac:picMkLst>
            <pc:docMk/>
            <pc:sldMk cId="1828542812" sldId="270"/>
            <ac:picMk id="7172" creationId="{525B3531-F341-3792-BB99-290037E7357A}"/>
          </ac:picMkLst>
        </pc:picChg>
      </pc:sldChg>
      <pc:sldChg chg="addSp delSp modSp new mod setBg">
        <pc:chgData name="Roman Zhigalov" userId="1f97e9fdf7779aa5" providerId="LiveId" clId="{7197785A-88B8-44EC-871F-F91C9982003C}" dt="2022-07-22T17:42:58.553" v="2023" actId="26606"/>
        <pc:sldMkLst>
          <pc:docMk/>
          <pc:sldMk cId="2597307855" sldId="271"/>
        </pc:sldMkLst>
        <pc:spChg chg="mod">
          <ac:chgData name="Roman Zhigalov" userId="1f97e9fdf7779aa5" providerId="LiveId" clId="{7197785A-88B8-44EC-871F-F91C9982003C}" dt="2022-07-22T17:42:58.553" v="2023" actId="26606"/>
          <ac:spMkLst>
            <pc:docMk/>
            <pc:sldMk cId="2597307855" sldId="271"/>
            <ac:spMk id="2" creationId="{705E4C03-7A39-2EEE-9435-639F1AA69645}"/>
          </ac:spMkLst>
        </pc:spChg>
        <pc:spChg chg="add del mod">
          <ac:chgData name="Roman Zhigalov" userId="1f97e9fdf7779aa5" providerId="LiveId" clId="{7197785A-88B8-44EC-871F-F91C9982003C}" dt="2022-07-22T17:42:58.553" v="2023" actId="26606"/>
          <ac:spMkLst>
            <pc:docMk/>
            <pc:sldMk cId="2597307855" sldId="271"/>
            <ac:spMk id="3" creationId="{8CAF99AA-4789-41F6-C2DD-A7FF3BE8E55D}"/>
          </ac:spMkLst>
        </pc:spChg>
        <pc:spChg chg="add del">
          <ac:chgData name="Roman Zhigalov" userId="1f97e9fdf7779aa5" providerId="LiveId" clId="{7197785A-88B8-44EC-871F-F91C9982003C}" dt="2022-07-22T17:42:58.513" v="2022" actId="26606"/>
          <ac:spMkLst>
            <pc:docMk/>
            <pc:sldMk cId="2597307855" sldId="271"/>
            <ac:spMk id="9" creationId="{2E442304-DDBD-4F7B-8017-36BCC863FB40}"/>
          </ac:spMkLst>
        </pc:spChg>
        <pc:spChg chg="add del">
          <ac:chgData name="Roman Zhigalov" userId="1f97e9fdf7779aa5" providerId="LiveId" clId="{7197785A-88B8-44EC-871F-F91C9982003C}" dt="2022-07-22T17:42:58.513" v="2022" actId="26606"/>
          <ac:spMkLst>
            <pc:docMk/>
            <pc:sldMk cId="2597307855" sldId="271"/>
            <ac:spMk id="11" creationId="{5E107275-3853-46FD-A241-DE4355A42675}"/>
          </ac:spMkLst>
        </pc:spChg>
        <pc:spChg chg="add">
          <ac:chgData name="Roman Zhigalov" userId="1f97e9fdf7779aa5" providerId="LiveId" clId="{7197785A-88B8-44EC-871F-F91C9982003C}" dt="2022-07-22T17:42:58.553" v="2023" actId="26606"/>
          <ac:spMkLst>
            <pc:docMk/>
            <pc:sldMk cId="2597307855" sldId="271"/>
            <ac:spMk id="13" creationId="{D2C0AE1C-0118-41AE-8A10-7CDCBF10E96F}"/>
          </ac:spMkLst>
        </pc:spChg>
        <pc:spChg chg="add">
          <ac:chgData name="Roman Zhigalov" userId="1f97e9fdf7779aa5" providerId="LiveId" clId="{7197785A-88B8-44EC-871F-F91C9982003C}" dt="2022-07-22T17:42:58.553" v="2023" actId="26606"/>
          <ac:spMkLst>
            <pc:docMk/>
            <pc:sldMk cId="2597307855" sldId="271"/>
            <ac:spMk id="14" creationId="{7517A47C-B2E5-4B79-8061-D74B1311AF6E}"/>
          </ac:spMkLst>
        </pc:spChg>
        <pc:spChg chg="add">
          <ac:chgData name="Roman Zhigalov" userId="1f97e9fdf7779aa5" providerId="LiveId" clId="{7197785A-88B8-44EC-871F-F91C9982003C}" dt="2022-07-22T17:42:58.553" v="2023" actId="26606"/>
          <ac:spMkLst>
            <pc:docMk/>
            <pc:sldMk cId="2597307855" sldId="271"/>
            <ac:spMk id="15" creationId="{463EEC44-1BA3-44ED-81FC-A644B04B2A44}"/>
          </ac:spMkLst>
        </pc:spChg>
        <pc:spChg chg="add">
          <ac:chgData name="Roman Zhigalov" userId="1f97e9fdf7779aa5" providerId="LiveId" clId="{7197785A-88B8-44EC-871F-F91C9982003C}" dt="2022-07-22T17:42:58.553" v="2023" actId="26606"/>
          <ac:spMkLst>
            <pc:docMk/>
            <pc:sldMk cId="2597307855" sldId="271"/>
            <ac:spMk id="16" creationId="{C505E780-2083-4CB5-A42A-5E0E2908ECC3}"/>
          </ac:spMkLst>
        </pc:spChg>
        <pc:graphicFrameChg chg="add del mod modGraphic">
          <ac:chgData name="Roman Zhigalov" userId="1f97e9fdf7779aa5" providerId="LiveId" clId="{7197785A-88B8-44EC-871F-F91C9982003C}" dt="2022-07-22T17:42:16.408" v="1839" actId="1032"/>
          <ac:graphicFrameMkLst>
            <pc:docMk/>
            <pc:sldMk cId="2597307855" sldId="271"/>
            <ac:graphicFrameMk id="4" creationId="{B4A3FCEB-AD3A-67CE-E845-EE69287AA615}"/>
          </ac:graphicFrameMkLst>
        </pc:graphicFrameChg>
        <pc:graphicFrameChg chg="add del">
          <ac:chgData name="Roman Zhigalov" userId="1f97e9fdf7779aa5" providerId="LiveId" clId="{7197785A-88B8-44EC-871F-F91C9982003C}" dt="2022-07-22T17:42:58.513" v="2022" actId="26606"/>
          <ac:graphicFrameMkLst>
            <pc:docMk/>
            <pc:sldMk cId="2597307855" sldId="271"/>
            <ac:graphicFrameMk id="5" creationId="{49027977-2963-0731-BE20-375F73F6C9C0}"/>
          </ac:graphicFrameMkLst>
        </pc:graphicFrameChg>
        <pc:graphicFrameChg chg="add">
          <ac:chgData name="Roman Zhigalov" userId="1f97e9fdf7779aa5" providerId="LiveId" clId="{7197785A-88B8-44EC-871F-F91C9982003C}" dt="2022-07-22T17:42:58.553" v="2023" actId="26606"/>
          <ac:graphicFrameMkLst>
            <pc:docMk/>
            <pc:sldMk cId="2597307855" sldId="271"/>
            <ac:graphicFrameMk id="17" creationId="{6F252911-20CD-F7F7-2906-8E1CC07398F9}"/>
          </ac:graphicFrameMkLst>
        </pc:graphicFrameChg>
      </pc:sldChg>
      <pc:sldChg chg="addSp delSp modSp new mod setBg">
        <pc:chgData name="Roman Zhigalov" userId="1f97e9fdf7779aa5" providerId="LiveId" clId="{7197785A-88B8-44EC-871F-F91C9982003C}" dt="2022-07-22T17:50:19.611" v="2098" actId="26606"/>
        <pc:sldMkLst>
          <pc:docMk/>
          <pc:sldMk cId="3274737151" sldId="272"/>
        </pc:sldMkLst>
        <pc:spChg chg="mod">
          <ac:chgData name="Roman Zhigalov" userId="1f97e9fdf7779aa5" providerId="LiveId" clId="{7197785A-88B8-44EC-871F-F91C9982003C}" dt="2022-07-22T17:50:19.611" v="2098" actId="26606"/>
          <ac:spMkLst>
            <pc:docMk/>
            <pc:sldMk cId="3274737151" sldId="272"/>
            <ac:spMk id="2" creationId="{1BA05D1F-F469-081C-03FD-0EFDBA94A4C4}"/>
          </ac:spMkLst>
        </pc:spChg>
        <pc:spChg chg="del">
          <ac:chgData name="Roman Zhigalov" userId="1f97e9fdf7779aa5" providerId="LiveId" clId="{7197785A-88B8-44EC-871F-F91C9982003C}" dt="2022-07-22T17:50:00.213" v="2025"/>
          <ac:spMkLst>
            <pc:docMk/>
            <pc:sldMk cId="3274737151" sldId="272"/>
            <ac:spMk id="3" creationId="{E4C58298-AC05-B27E-EA96-AFAD55E75545}"/>
          </ac:spMkLst>
        </pc:spChg>
        <pc:spChg chg="add del">
          <ac:chgData name="Roman Zhigalov" userId="1f97e9fdf7779aa5" providerId="LiveId" clId="{7197785A-88B8-44EC-871F-F91C9982003C}" dt="2022-07-22T17:50:15.751" v="2095" actId="26606"/>
          <ac:spMkLst>
            <pc:docMk/>
            <pc:sldMk cId="3274737151" sldId="272"/>
            <ac:spMk id="8198" creationId="{49F2440D-7A4B-1CD0-62B7-D1C63540B25D}"/>
          </ac:spMkLst>
        </pc:spChg>
        <pc:spChg chg="add">
          <ac:chgData name="Roman Zhigalov" userId="1f97e9fdf7779aa5" providerId="LiveId" clId="{7197785A-88B8-44EC-871F-F91C9982003C}" dt="2022-07-22T17:50:19.611" v="2098" actId="26606"/>
          <ac:spMkLst>
            <pc:docMk/>
            <pc:sldMk cId="3274737151" sldId="272"/>
            <ac:spMk id="8199" creationId="{BA79A7CF-01AF-4178-9369-94E0C90EB046}"/>
          </ac:spMkLst>
        </pc:spChg>
        <pc:spChg chg="add del">
          <ac:chgData name="Roman Zhigalov" userId="1f97e9fdf7779aa5" providerId="LiveId" clId="{7197785A-88B8-44EC-871F-F91C9982003C}" dt="2022-07-22T17:50:15.751" v="2095" actId="26606"/>
          <ac:spMkLst>
            <pc:docMk/>
            <pc:sldMk cId="3274737151" sldId="272"/>
            <ac:spMk id="8201" creationId="{2B97F24A-32CE-4C1C-A50D-3016B394DCFB}"/>
          </ac:spMkLst>
        </pc:spChg>
        <pc:spChg chg="add del">
          <ac:chgData name="Roman Zhigalov" userId="1f97e9fdf7779aa5" providerId="LiveId" clId="{7197785A-88B8-44EC-871F-F91C9982003C}" dt="2022-07-22T17:50:15.751" v="2095" actId="26606"/>
          <ac:spMkLst>
            <pc:docMk/>
            <pc:sldMk cId="3274737151" sldId="272"/>
            <ac:spMk id="8203" creationId="{CD8B4F24-440B-49E9-B85D-733523DC064B}"/>
          </ac:spMkLst>
        </pc:spChg>
        <pc:spChg chg="add del">
          <ac:chgData name="Roman Zhigalov" userId="1f97e9fdf7779aa5" providerId="LiveId" clId="{7197785A-88B8-44EC-871F-F91C9982003C}" dt="2022-07-22T17:50:19.595" v="2097" actId="26606"/>
          <ac:spMkLst>
            <pc:docMk/>
            <pc:sldMk cId="3274737151" sldId="272"/>
            <ac:spMk id="8205" creationId="{E659831F-0D9A-4C63-9EBB-8435B85A440F}"/>
          </ac:spMkLst>
        </pc:spChg>
        <pc:spChg chg="add del">
          <ac:chgData name="Roman Zhigalov" userId="1f97e9fdf7779aa5" providerId="LiveId" clId="{7197785A-88B8-44EC-871F-F91C9982003C}" dt="2022-07-22T17:50:19.595" v="2097" actId="26606"/>
          <ac:spMkLst>
            <pc:docMk/>
            <pc:sldMk cId="3274737151" sldId="272"/>
            <ac:spMk id="8206" creationId="{058A14AF-9FB5-4CC7-BA35-E8E85D3EDF0E}"/>
          </ac:spMkLst>
        </pc:spChg>
        <pc:spChg chg="add del">
          <ac:chgData name="Roman Zhigalov" userId="1f97e9fdf7779aa5" providerId="LiveId" clId="{7197785A-88B8-44EC-871F-F91C9982003C}" dt="2022-07-22T17:50:19.595" v="2097" actId="26606"/>
          <ac:spMkLst>
            <pc:docMk/>
            <pc:sldMk cId="3274737151" sldId="272"/>
            <ac:spMk id="8207" creationId="{E6995CE5-F890-4ABA-82A2-26507CE8D2A3}"/>
          </ac:spMkLst>
        </pc:spChg>
        <pc:spChg chg="add del">
          <ac:chgData name="Roman Zhigalov" userId="1f97e9fdf7779aa5" providerId="LiveId" clId="{7197785A-88B8-44EC-871F-F91C9982003C}" dt="2022-07-22T17:50:19.595" v="2097" actId="26606"/>
          <ac:spMkLst>
            <pc:docMk/>
            <pc:sldMk cId="3274737151" sldId="272"/>
            <ac:spMk id="8208" creationId="{3A9A4357-BD1D-4622-A4FE-766E6AB8DE84}"/>
          </ac:spMkLst>
        </pc:spChg>
        <pc:spChg chg="add del">
          <ac:chgData name="Roman Zhigalov" userId="1f97e9fdf7779aa5" providerId="LiveId" clId="{7197785A-88B8-44EC-871F-F91C9982003C}" dt="2022-07-22T17:50:19.595" v="2097" actId="26606"/>
          <ac:spMkLst>
            <pc:docMk/>
            <pc:sldMk cId="3274737151" sldId="272"/>
            <ac:spMk id="8209" creationId="{6A8203F1-BA7A-6C47-4E24-72772A1E8A97}"/>
          </ac:spMkLst>
        </pc:spChg>
        <pc:spChg chg="add">
          <ac:chgData name="Roman Zhigalov" userId="1f97e9fdf7779aa5" providerId="LiveId" clId="{7197785A-88B8-44EC-871F-F91C9982003C}" dt="2022-07-22T17:50:19.611" v="2098" actId="26606"/>
          <ac:spMkLst>
            <pc:docMk/>
            <pc:sldMk cId="3274737151" sldId="272"/>
            <ac:spMk id="8211" creationId="{99413ED5-9ED4-4772-BCE4-2BCAE6B12E35}"/>
          </ac:spMkLst>
        </pc:spChg>
        <pc:spChg chg="add">
          <ac:chgData name="Roman Zhigalov" userId="1f97e9fdf7779aa5" providerId="LiveId" clId="{7197785A-88B8-44EC-871F-F91C9982003C}" dt="2022-07-22T17:50:19.611" v="2098" actId="26606"/>
          <ac:spMkLst>
            <pc:docMk/>
            <pc:sldMk cId="3274737151" sldId="272"/>
            <ac:spMk id="8212" creationId="{04357C93-F0CB-4A1C-8F77-4E9063789819}"/>
          </ac:spMkLst>
        </pc:spChg>
        <pc:spChg chg="add">
          <ac:chgData name="Roman Zhigalov" userId="1f97e9fdf7779aa5" providerId="LiveId" clId="{7197785A-88B8-44EC-871F-F91C9982003C}" dt="2022-07-22T17:50:19.611" v="2098" actId="26606"/>
          <ac:spMkLst>
            <pc:docMk/>
            <pc:sldMk cId="3274737151" sldId="272"/>
            <ac:spMk id="8213" creationId="{90F533E9-6690-41A8-A372-4C6C622D028D}"/>
          </ac:spMkLst>
        </pc:spChg>
        <pc:picChg chg="add mod">
          <ac:chgData name="Roman Zhigalov" userId="1f97e9fdf7779aa5" providerId="LiveId" clId="{7197785A-88B8-44EC-871F-F91C9982003C}" dt="2022-07-22T17:50:19.611" v="2098" actId="26606"/>
          <ac:picMkLst>
            <pc:docMk/>
            <pc:sldMk cId="3274737151" sldId="272"/>
            <ac:picMk id="8194" creationId="{76FE5E2D-FA21-F247-AB2D-9606805AA42F}"/>
          </ac:picMkLst>
        </pc:picChg>
      </pc:sldChg>
      <pc:sldChg chg="addSp delSp modSp new mod setBg modClrScheme chgLayout">
        <pc:chgData name="Roman Zhigalov" userId="1f97e9fdf7779aa5" providerId="LiveId" clId="{7197785A-88B8-44EC-871F-F91C9982003C}" dt="2022-07-22T17:51:03.541" v="2286" actId="26606"/>
        <pc:sldMkLst>
          <pc:docMk/>
          <pc:sldMk cId="605449464" sldId="273"/>
        </pc:sldMkLst>
        <pc:spChg chg="del mod ord">
          <ac:chgData name="Roman Zhigalov" userId="1f97e9fdf7779aa5" providerId="LiveId" clId="{7197785A-88B8-44EC-871F-F91C9982003C}" dt="2022-07-22T17:50:24.897" v="2100" actId="700"/>
          <ac:spMkLst>
            <pc:docMk/>
            <pc:sldMk cId="605449464" sldId="273"/>
            <ac:spMk id="2" creationId="{F1F0C67D-24CB-0068-21E8-789E862E8AB0}"/>
          </ac:spMkLst>
        </pc:spChg>
        <pc:spChg chg="del mod ord">
          <ac:chgData name="Roman Zhigalov" userId="1f97e9fdf7779aa5" providerId="LiveId" clId="{7197785A-88B8-44EC-871F-F91C9982003C}" dt="2022-07-22T17:50:24.897" v="2100" actId="700"/>
          <ac:spMkLst>
            <pc:docMk/>
            <pc:sldMk cId="605449464" sldId="273"/>
            <ac:spMk id="3" creationId="{FE0FE2A2-C80E-CBEC-5221-084A38FF53FD}"/>
          </ac:spMkLst>
        </pc:spChg>
        <pc:spChg chg="add mod ord">
          <ac:chgData name="Roman Zhigalov" userId="1f97e9fdf7779aa5" providerId="LiveId" clId="{7197785A-88B8-44EC-871F-F91C9982003C}" dt="2022-07-22T17:51:03.541" v="2286" actId="26606"/>
          <ac:spMkLst>
            <pc:docMk/>
            <pc:sldMk cId="605449464" sldId="273"/>
            <ac:spMk id="4" creationId="{23A0702E-C3FE-6047-CEBA-852C1BEAAFE0}"/>
          </ac:spMkLst>
        </pc:spChg>
        <pc:spChg chg="add del mod ord">
          <ac:chgData name="Roman Zhigalov" userId="1f97e9fdf7779aa5" providerId="LiveId" clId="{7197785A-88B8-44EC-871F-F91C9982003C}" dt="2022-07-22T17:51:03.541" v="2286" actId="26606"/>
          <ac:spMkLst>
            <pc:docMk/>
            <pc:sldMk cId="605449464" sldId="273"/>
            <ac:spMk id="5" creationId="{31723989-385E-150D-B029-844477168A06}"/>
          </ac:spMkLst>
        </pc:spChg>
        <pc:spChg chg="add">
          <ac:chgData name="Roman Zhigalov" userId="1f97e9fdf7779aa5" providerId="LiveId" clId="{7197785A-88B8-44EC-871F-F91C9982003C}" dt="2022-07-22T17:51:03.541" v="2286" actId="26606"/>
          <ac:spMkLst>
            <pc:docMk/>
            <pc:sldMk cId="605449464" sldId="273"/>
            <ac:spMk id="11" creationId="{3A5B4632-C963-4296-86F0-79AA9EA5AE98}"/>
          </ac:spMkLst>
        </pc:spChg>
        <pc:graphicFrameChg chg="add">
          <ac:chgData name="Roman Zhigalov" userId="1f97e9fdf7779aa5" providerId="LiveId" clId="{7197785A-88B8-44EC-871F-F91C9982003C}" dt="2022-07-22T17:51:03.541" v="2286" actId="26606"/>
          <ac:graphicFrameMkLst>
            <pc:docMk/>
            <pc:sldMk cId="605449464" sldId="273"/>
            <ac:graphicFrameMk id="7" creationId="{C5B77BBE-6467-4892-DEF7-AC53F27629E9}"/>
          </ac:graphicFrameMkLst>
        </pc:graphicFrameChg>
      </pc:sldChg>
      <pc:sldChg chg="addSp modSp new mod setBg">
        <pc:chgData name="Roman Zhigalov" userId="1f97e9fdf7779aa5" providerId="LiveId" clId="{7197785A-88B8-44EC-871F-F91C9982003C}" dt="2022-07-22T17:51:54.483" v="2304" actId="26606"/>
        <pc:sldMkLst>
          <pc:docMk/>
          <pc:sldMk cId="1243679079" sldId="274"/>
        </pc:sldMkLst>
        <pc:spChg chg="mod">
          <ac:chgData name="Roman Zhigalov" userId="1f97e9fdf7779aa5" providerId="LiveId" clId="{7197785A-88B8-44EC-871F-F91C9982003C}" dt="2022-07-22T17:51:54.483" v="2304" actId="26606"/>
          <ac:spMkLst>
            <pc:docMk/>
            <pc:sldMk cId="1243679079" sldId="274"/>
            <ac:spMk id="2" creationId="{8FB9C614-CCF0-0EBB-DF0D-0DBB6864ED45}"/>
          </ac:spMkLst>
        </pc:spChg>
        <pc:spChg chg="mod">
          <ac:chgData name="Roman Zhigalov" userId="1f97e9fdf7779aa5" providerId="LiveId" clId="{7197785A-88B8-44EC-871F-F91C9982003C}" dt="2022-07-22T17:51:54.483" v="2304" actId="26606"/>
          <ac:spMkLst>
            <pc:docMk/>
            <pc:sldMk cId="1243679079" sldId="274"/>
            <ac:spMk id="3" creationId="{856BC32F-2039-E700-1CC3-EB603A96D0FA}"/>
          </ac:spMkLst>
        </pc:spChg>
        <pc:spChg chg="add">
          <ac:chgData name="Roman Zhigalov" userId="1f97e9fdf7779aa5" providerId="LiveId" clId="{7197785A-88B8-44EC-871F-F91C9982003C}" dt="2022-07-22T17:51:54.483" v="2304" actId="26606"/>
          <ac:spMkLst>
            <pc:docMk/>
            <pc:sldMk cId="1243679079" sldId="274"/>
            <ac:spMk id="8" creationId="{4522B21E-B2B9-4C72-9A71-C87EFD137480}"/>
          </ac:spMkLst>
        </pc:spChg>
        <pc:spChg chg="add">
          <ac:chgData name="Roman Zhigalov" userId="1f97e9fdf7779aa5" providerId="LiveId" clId="{7197785A-88B8-44EC-871F-F91C9982003C}" dt="2022-07-22T17:51:54.483" v="2304" actId="26606"/>
          <ac:spMkLst>
            <pc:docMk/>
            <pc:sldMk cId="1243679079" sldId="274"/>
            <ac:spMk id="10" creationId="{5EB7D2A2-F448-44D4-938C-DC84CBCB3B1E}"/>
          </ac:spMkLst>
        </pc:spChg>
        <pc:spChg chg="add">
          <ac:chgData name="Roman Zhigalov" userId="1f97e9fdf7779aa5" providerId="LiveId" clId="{7197785A-88B8-44EC-871F-F91C9982003C}" dt="2022-07-22T17:51:54.483" v="2304" actId="26606"/>
          <ac:spMkLst>
            <pc:docMk/>
            <pc:sldMk cId="1243679079" sldId="274"/>
            <ac:spMk id="12" creationId="{871AEA07-1E14-44B4-8E55-64EF049CD66F}"/>
          </ac:spMkLst>
        </pc:spChg>
        <pc:cxnChg chg="add">
          <ac:chgData name="Roman Zhigalov" userId="1f97e9fdf7779aa5" providerId="LiveId" clId="{7197785A-88B8-44EC-871F-F91C9982003C}" dt="2022-07-22T17:51:54.483" v="2304" actId="26606"/>
          <ac:cxnSpMkLst>
            <pc:docMk/>
            <pc:sldMk cId="1243679079" sldId="274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7197785A-88B8-44EC-871F-F91C9982003C}" dt="2022-07-22T17:52:58.770" v="2447" actId="26606"/>
        <pc:sldMkLst>
          <pc:docMk/>
          <pc:sldMk cId="1750568632" sldId="275"/>
        </pc:sldMkLst>
        <pc:spChg chg="mod">
          <ac:chgData name="Roman Zhigalov" userId="1f97e9fdf7779aa5" providerId="LiveId" clId="{7197785A-88B8-44EC-871F-F91C9982003C}" dt="2022-07-22T17:52:58.770" v="2447" actId="26606"/>
          <ac:spMkLst>
            <pc:docMk/>
            <pc:sldMk cId="1750568632" sldId="275"/>
            <ac:spMk id="2" creationId="{CDF77DCB-6832-FBA0-FB73-D319F79EC995}"/>
          </ac:spMkLst>
        </pc:spChg>
        <pc:spChg chg="del">
          <ac:chgData name="Roman Zhigalov" userId="1f97e9fdf7779aa5" providerId="LiveId" clId="{7197785A-88B8-44EC-871F-F91C9982003C}" dt="2022-07-22T17:52:54.221" v="2442"/>
          <ac:spMkLst>
            <pc:docMk/>
            <pc:sldMk cId="1750568632" sldId="275"/>
            <ac:spMk id="3" creationId="{D69877B5-E8EE-4327-35C0-C6510D8F8FB1}"/>
          </ac:spMkLst>
        </pc:spChg>
        <pc:spChg chg="mod">
          <ac:chgData name="Roman Zhigalov" userId="1f97e9fdf7779aa5" providerId="LiveId" clId="{7197785A-88B8-44EC-871F-F91C9982003C}" dt="2022-07-22T17:52:58.770" v="2447" actId="26606"/>
          <ac:spMkLst>
            <pc:docMk/>
            <pc:sldMk cId="1750568632" sldId="275"/>
            <ac:spMk id="4" creationId="{9ECFD193-4604-ABF0-D742-FDB1B9097D5F}"/>
          </ac:spMkLst>
        </pc:spChg>
        <pc:spChg chg="add del">
          <ac:chgData name="Roman Zhigalov" userId="1f97e9fdf7779aa5" providerId="LiveId" clId="{7197785A-88B8-44EC-871F-F91C9982003C}" dt="2022-07-22T17:52:57.923" v="2444" actId="26606"/>
          <ac:spMkLst>
            <pc:docMk/>
            <pc:sldMk cId="1750568632" sldId="275"/>
            <ac:spMk id="9223" creationId="{201CC55D-ED54-4C5C-95E6-10947BD1103B}"/>
          </ac:spMkLst>
        </pc:spChg>
        <pc:spChg chg="add">
          <ac:chgData name="Roman Zhigalov" userId="1f97e9fdf7779aa5" providerId="LiveId" clId="{7197785A-88B8-44EC-871F-F91C9982003C}" dt="2022-07-22T17:52:58.770" v="2447" actId="26606"/>
          <ac:spMkLst>
            <pc:docMk/>
            <pc:sldMk cId="1750568632" sldId="275"/>
            <ac:spMk id="9227" creationId="{55222F96-971A-4F90-B841-6BAB416C7AC1}"/>
          </ac:spMkLst>
        </pc:spChg>
        <pc:spChg chg="add del">
          <ac:chgData name="Roman Zhigalov" userId="1f97e9fdf7779aa5" providerId="LiveId" clId="{7197785A-88B8-44EC-871F-F91C9982003C}" dt="2022-07-22T17:52:57.923" v="2444" actId="26606"/>
          <ac:spMkLst>
            <pc:docMk/>
            <pc:sldMk cId="1750568632" sldId="275"/>
            <ac:spMk id="9229" creationId="{3873B707-463F-40B0-8227-E8CC6C67EB25}"/>
          </ac:spMkLst>
        </pc:spChg>
        <pc:spChg chg="add del">
          <ac:chgData name="Roman Zhigalov" userId="1f97e9fdf7779aa5" providerId="LiveId" clId="{7197785A-88B8-44EC-871F-F91C9982003C}" dt="2022-07-22T17:52:57.923" v="2444" actId="26606"/>
          <ac:spMkLst>
            <pc:docMk/>
            <pc:sldMk cId="1750568632" sldId="275"/>
            <ac:spMk id="9231" creationId="{C13237C8-E62C-4F0D-A318-BD6FB6C2D138}"/>
          </ac:spMkLst>
        </pc:spChg>
        <pc:spChg chg="add del">
          <ac:chgData name="Roman Zhigalov" userId="1f97e9fdf7779aa5" providerId="LiveId" clId="{7197785A-88B8-44EC-871F-F91C9982003C}" dt="2022-07-22T17:52:57.923" v="2444" actId="26606"/>
          <ac:spMkLst>
            <pc:docMk/>
            <pc:sldMk cId="1750568632" sldId="275"/>
            <ac:spMk id="9233" creationId="{19C9EAEA-39D0-4B0E-A0EB-51E7B26740B1}"/>
          </ac:spMkLst>
        </pc:spChg>
        <pc:spChg chg="add del">
          <ac:chgData name="Roman Zhigalov" userId="1f97e9fdf7779aa5" providerId="LiveId" clId="{7197785A-88B8-44EC-871F-F91C9982003C}" dt="2022-07-22T17:52:58.740" v="2446" actId="26606"/>
          <ac:spMkLst>
            <pc:docMk/>
            <pc:sldMk cId="1750568632" sldId="275"/>
            <ac:spMk id="9235" creationId="{058A14AF-9FB5-4CC7-BA35-E8E85D3EDF0E}"/>
          </ac:spMkLst>
        </pc:spChg>
        <pc:spChg chg="add del">
          <ac:chgData name="Roman Zhigalov" userId="1f97e9fdf7779aa5" providerId="LiveId" clId="{7197785A-88B8-44EC-871F-F91C9982003C}" dt="2022-07-22T17:52:58.740" v="2446" actId="26606"/>
          <ac:spMkLst>
            <pc:docMk/>
            <pc:sldMk cId="1750568632" sldId="275"/>
            <ac:spMk id="9236" creationId="{3A9A4357-BD1D-4622-A4FE-766E6AB8DE84}"/>
          </ac:spMkLst>
        </pc:spChg>
        <pc:spChg chg="add del">
          <ac:chgData name="Roman Zhigalov" userId="1f97e9fdf7779aa5" providerId="LiveId" clId="{7197785A-88B8-44EC-871F-F91C9982003C}" dt="2022-07-22T17:52:58.740" v="2446" actId="26606"/>
          <ac:spMkLst>
            <pc:docMk/>
            <pc:sldMk cId="1750568632" sldId="275"/>
            <ac:spMk id="9237" creationId="{E659831F-0D9A-4C63-9EBB-8435B85A440F}"/>
          </ac:spMkLst>
        </pc:spChg>
        <pc:spChg chg="add del">
          <ac:chgData name="Roman Zhigalov" userId="1f97e9fdf7779aa5" providerId="LiveId" clId="{7197785A-88B8-44EC-871F-F91C9982003C}" dt="2022-07-22T17:52:58.740" v="2446" actId="26606"/>
          <ac:spMkLst>
            <pc:docMk/>
            <pc:sldMk cId="1750568632" sldId="275"/>
            <ac:spMk id="9238" creationId="{E6995CE5-F890-4ABA-82A2-26507CE8D2A3}"/>
          </ac:spMkLst>
        </pc:spChg>
        <pc:spChg chg="add">
          <ac:chgData name="Roman Zhigalov" userId="1f97e9fdf7779aa5" providerId="LiveId" clId="{7197785A-88B8-44EC-871F-F91C9982003C}" dt="2022-07-22T17:52:58.770" v="2447" actId="26606"/>
          <ac:spMkLst>
            <pc:docMk/>
            <pc:sldMk cId="1750568632" sldId="275"/>
            <ac:spMk id="9240" creationId="{DBC6133C-0615-4CE4-9132-37E609A9BDFA}"/>
          </ac:spMkLst>
        </pc:spChg>
        <pc:spChg chg="add">
          <ac:chgData name="Roman Zhigalov" userId="1f97e9fdf7779aa5" providerId="LiveId" clId="{7197785A-88B8-44EC-871F-F91C9982003C}" dt="2022-07-22T17:52:58.770" v="2447" actId="26606"/>
          <ac:spMkLst>
            <pc:docMk/>
            <pc:sldMk cId="1750568632" sldId="275"/>
            <ac:spMk id="9241" creationId="{169CC832-2974-4E8D-90ED-3E2941BA7336}"/>
          </ac:spMkLst>
        </pc:spChg>
        <pc:spChg chg="add">
          <ac:chgData name="Roman Zhigalov" userId="1f97e9fdf7779aa5" providerId="LiveId" clId="{7197785A-88B8-44EC-871F-F91C9982003C}" dt="2022-07-22T17:52:58.770" v="2447" actId="26606"/>
          <ac:spMkLst>
            <pc:docMk/>
            <pc:sldMk cId="1750568632" sldId="275"/>
            <ac:spMk id="9242" creationId="{08980754-6F4B-43C9-B9BE-127B6BED6586}"/>
          </ac:spMkLst>
        </pc:spChg>
        <pc:spChg chg="add">
          <ac:chgData name="Roman Zhigalov" userId="1f97e9fdf7779aa5" providerId="LiveId" clId="{7197785A-88B8-44EC-871F-F91C9982003C}" dt="2022-07-22T17:52:58.770" v="2447" actId="26606"/>
          <ac:spMkLst>
            <pc:docMk/>
            <pc:sldMk cId="1750568632" sldId="275"/>
            <ac:spMk id="9243" creationId="{2C1BBA94-3F40-40AA-8BB9-E69E25E537C1}"/>
          </ac:spMkLst>
        </pc:spChg>
        <pc:grpChg chg="add del">
          <ac:chgData name="Roman Zhigalov" userId="1f97e9fdf7779aa5" providerId="LiveId" clId="{7197785A-88B8-44EC-871F-F91C9982003C}" dt="2022-07-22T17:52:57.923" v="2444" actId="26606"/>
          <ac:grpSpMkLst>
            <pc:docMk/>
            <pc:sldMk cId="1750568632" sldId="275"/>
            <ac:grpSpMk id="9225" creationId="{1DE889C7-FAD6-4397-98E2-05D503484459}"/>
          </ac:grpSpMkLst>
        </pc:grpChg>
        <pc:picChg chg="add mod">
          <ac:chgData name="Roman Zhigalov" userId="1f97e9fdf7779aa5" providerId="LiveId" clId="{7197785A-88B8-44EC-871F-F91C9982003C}" dt="2022-07-22T17:52:58.770" v="2447" actId="26606"/>
          <ac:picMkLst>
            <pc:docMk/>
            <pc:sldMk cId="1750568632" sldId="275"/>
            <ac:picMk id="9218" creationId="{9548E962-0070-1D99-D711-842A7C65F841}"/>
          </ac:picMkLst>
        </pc:picChg>
      </pc:sldChg>
      <pc:sldChg chg="addSp delSp modSp new mod setBg">
        <pc:chgData name="Roman Zhigalov" userId="1f97e9fdf7779aa5" providerId="LiveId" clId="{7197785A-88B8-44EC-871F-F91C9982003C}" dt="2022-07-22T17:54:35.307" v="2651" actId="26606"/>
        <pc:sldMkLst>
          <pc:docMk/>
          <pc:sldMk cId="167890300" sldId="276"/>
        </pc:sldMkLst>
        <pc:spChg chg="mod">
          <ac:chgData name="Roman Zhigalov" userId="1f97e9fdf7779aa5" providerId="LiveId" clId="{7197785A-88B8-44EC-871F-F91C9982003C}" dt="2022-07-22T17:54:35.307" v="2651" actId="26606"/>
          <ac:spMkLst>
            <pc:docMk/>
            <pc:sldMk cId="167890300" sldId="276"/>
            <ac:spMk id="2" creationId="{AFB32E1F-5D83-1F37-537C-EF2B156FCFB9}"/>
          </ac:spMkLst>
        </pc:spChg>
        <pc:spChg chg="del">
          <ac:chgData name="Roman Zhigalov" userId="1f97e9fdf7779aa5" providerId="LiveId" clId="{7197785A-88B8-44EC-871F-F91C9982003C}" dt="2022-07-22T17:53:14.539" v="2465" actId="1032"/>
          <ac:spMkLst>
            <pc:docMk/>
            <pc:sldMk cId="167890300" sldId="276"/>
            <ac:spMk id="3" creationId="{A78A4D14-4293-0142-DC65-96C50860E106}"/>
          </ac:spMkLst>
        </pc:spChg>
        <pc:spChg chg="add">
          <ac:chgData name="Roman Zhigalov" userId="1f97e9fdf7779aa5" providerId="LiveId" clId="{7197785A-88B8-44EC-871F-F91C9982003C}" dt="2022-07-22T17:54:35.307" v="2651" actId="26606"/>
          <ac:spMkLst>
            <pc:docMk/>
            <pc:sldMk cId="167890300" sldId="276"/>
            <ac:spMk id="9" creationId="{955A2079-FA98-4876-80F0-72364A7D2EA4}"/>
          </ac:spMkLst>
        </pc:spChg>
        <pc:graphicFrameChg chg="add mod modGraphic">
          <ac:chgData name="Roman Zhigalov" userId="1f97e9fdf7779aa5" providerId="LiveId" clId="{7197785A-88B8-44EC-871F-F91C9982003C}" dt="2022-07-22T17:54:35.307" v="2651" actId="26606"/>
          <ac:graphicFrameMkLst>
            <pc:docMk/>
            <pc:sldMk cId="167890300" sldId="276"/>
            <ac:graphicFrameMk id="4" creationId="{998DF3EF-28EF-4D19-2F5B-F77AE47C5257}"/>
          </ac:graphicFrameMkLst>
        </pc:graphicFrameChg>
      </pc:sldChg>
      <pc:sldChg chg="addSp delSp modSp new mod setBg">
        <pc:chgData name="Roman Zhigalov" userId="1f97e9fdf7779aa5" providerId="LiveId" clId="{7197785A-88B8-44EC-871F-F91C9982003C}" dt="2022-07-22T17:56:34.469" v="2901" actId="26606"/>
        <pc:sldMkLst>
          <pc:docMk/>
          <pc:sldMk cId="2047457895" sldId="277"/>
        </pc:sldMkLst>
        <pc:spChg chg="mod">
          <ac:chgData name="Roman Zhigalov" userId="1f97e9fdf7779aa5" providerId="LiveId" clId="{7197785A-88B8-44EC-871F-F91C9982003C}" dt="2022-07-22T17:56:34.469" v="2901" actId="26606"/>
          <ac:spMkLst>
            <pc:docMk/>
            <pc:sldMk cId="2047457895" sldId="277"/>
            <ac:spMk id="2" creationId="{6B125283-D8B8-71AE-63B1-6FF52BDE3EC5}"/>
          </ac:spMkLst>
        </pc:spChg>
        <pc:spChg chg="del">
          <ac:chgData name="Roman Zhigalov" userId="1f97e9fdf7779aa5" providerId="LiveId" clId="{7197785A-88B8-44EC-871F-F91C9982003C}" dt="2022-07-22T17:55:39.589" v="2671" actId="1032"/>
          <ac:spMkLst>
            <pc:docMk/>
            <pc:sldMk cId="2047457895" sldId="277"/>
            <ac:spMk id="3" creationId="{2C4E237D-9FE5-BFF3-5B0D-5E7BA23FCC83}"/>
          </ac:spMkLst>
        </pc:spChg>
        <pc:spChg chg="add">
          <ac:chgData name="Roman Zhigalov" userId="1f97e9fdf7779aa5" providerId="LiveId" clId="{7197785A-88B8-44EC-871F-F91C9982003C}" dt="2022-07-22T17:56:34.469" v="2901" actId="26606"/>
          <ac:spMkLst>
            <pc:docMk/>
            <pc:sldMk cId="2047457895" sldId="277"/>
            <ac:spMk id="9" creationId="{955A2079-FA98-4876-80F0-72364A7D2EA4}"/>
          </ac:spMkLst>
        </pc:spChg>
        <pc:graphicFrameChg chg="add mod modGraphic">
          <ac:chgData name="Roman Zhigalov" userId="1f97e9fdf7779aa5" providerId="LiveId" clId="{7197785A-88B8-44EC-871F-F91C9982003C}" dt="2022-07-22T17:56:34.469" v="2901" actId="26606"/>
          <ac:graphicFrameMkLst>
            <pc:docMk/>
            <pc:sldMk cId="2047457895" sldId="277"/>
            <ac:graphicFrameMk id="4" creationId="{4220921D-4462-0CE1-CFBF-8D6C3E929EB6}"/>
          </ac:graphicFrameMkLst>
        </pc:graphicFrameChg>
      </pc:sldChg>
      <pc:sldChg chg="addSp delSp modSp new mod setBg">
        <pc:chgData name="Roman Zhigalov" userId="1f97e9fdf7779aa5" providerId="LiveId" clId="{7197785A-88B8-44EC-871F-F91C9982003C}" dt="2022-07-22T17:57:25.462" v="2935" actId="26606"/>
        <pc:sldMkLst>
          <pc:docMk/>
          <pc:sldMk cId="1492684990" sldId="278"/>
        </pc:sldMkLst>
        <pc:spChg chg="mod ord">
          <ac:chgData name="Roman Zhigalov" userId="1f97e9fdf7779aa5" providerId="LiveId" clId="{7197785A-88B8-44EC-871F-F91C9982003C}" dt="2022-07-22T17:57:25.462" v="2935" actId="26606"/>
          <ac:spMkLst>
            <pc:docMk/>
            <pc:sldMk cId="1492684990" sldId="278"/>
            <ac:spMk id="2" creationId="{E40C480D-AAE4-2C3D-24F9-6854889AC5F2}"/>
          </ac:spMkLst>
        </pc:spChg>
        <pc:spChg chg="del">
          <ac:chgData name="Roman Zhigalov" userId="1f97e9fdf7779aa5" providerId="LiveId" clId="{7197785A-88B8-44EC-871F-F91C9982003C}" dt="2022-07-22T17:57:14.001" v="2903"/>
          <ac:spMkLst>
            <pc:docMk/>
            <pc:sldMk cId="1492684990" sldId="278"/>
            <ac:spMk id="3" creationId="{5D37FCF6-088E-8657-78EA-145383F0479F}"/>
          </ac:spMkLst>
        </pc:spChg>
        <pc:spChg chg="add">
          <ac:chgData name="Roman Zhigalov" userId="1f97e9fdf7779aa5" providerId="LiveId" clId="{7197785A-88B8-44EC-871F-F91C9982003C}" dt="2022-07-22T17:57:25.462" v="2935" actId="26606"/>
          <ac:spMkLst>
            <pc:docMk/>
            <pc:sldMk cId="1492684990" sldId="278"/>
            <ac:spMk id="10247" creationId="{37C89E4B-3C9F-44B9-8B86-D9E3D112D8EC}"/>
          </ac:spMkLst>
        </pc:spChg>
        <pc:picChg chg="add mod">
          <ac:chgData name="Roman Zhigalov" userId="1f97e9fdf7779aa5" providerId="LiveId" clId="{7197785A-88B8-44EC-871F-F91C9982003C}" dt="2022-07-22T17:57:25.462" v="2935" actId="26606"/>
          <ac:picMkLst>
            <pc:docMk/>
            <pc:sldMk cId="1492684990" sldId="278"/>
            <ac:picMk id="10242" creationId="{FC5C3FA2-AD77-BA7C-79C0-860FBCEC9946}"/>
          </ac:picMkLst>
        </pc:picChg>
        <pc:cxnChg chg="add">
          <ac:chgData name="Roman Zhigalov" userId="1f97e9fdf7779aa5" providerId="LiveId" clId="{7197785A-88B8-44EC-871F-F91C9982003C}" dt="2022-07-22T17:57:25.462" v="2935" actId="26606"/>
          <ac:cxnSpMkLst>
            <pc:docMk/>
            <pc:sldMk cId="1492684990" sldId="278"/>
            <ac:cxnSpMk id="10249" creationId="{AA2EAA10-076F-46BD-8F0F-B9A2FB77A85C}"/>
          </ac:cxnSpMkLst>
        </pc:cxnChg>
        <pc:cxnChg chg="add">
          <ac:chgData name="Roman Zhigalov" userId="1f97e9fdf7779aa5" providerId="LiveId" clId="{7197785A-88B8-44EC-871F-F91C9982003C}" dt="2022-07-22T17:57:25.462" v="2935" actId="26606"/>
          <ac:cxnSpMkLst>
            <pc:docMk/>
            <pc:sldMk cId="1492684990" sldId="278"/>
            <ac:cxnSpMk id="10251" creationId="{D891E407-403B-4764-86C9-33A56D3BCAA3}"/>
          </ac:cxnSpMkLst>
        </pc:cxnChg>
      </pc:sldChg>
      <pc:sldChg chg="addSp delSp modSp new mod setBg">
        <pc:chgData name="Roman Zhigalov" userId="1f97e9fdf7779aa5" providerId="LiveId" clId="{7197785A-88B8-44EC-871F-F91C9982003C}" dt="2022-07-22T17:58:41.196" v="2938" actId="26606"/>
        <pc:sldMkLst>
          <pc:docMk/>
          <pc:sldMk cId="3629730078" sldId="279"/>
        </pc:sldMkLst>
        <pc:spChg chg="del">
          <ac:chgData name="Roman Zhigalov" userId="1f97e9fdf7779aa5" providerId="LiveId" clId="{7197785A-88B8-44EC-871F-F91C9982003C}" dt="2022-07-22T17:58:41.196" v="2938" actId="26606"/>
          <ac:spMkLst>
            <pc:docMk/>
            <pc:sldMk cId="3629730078" sldId="279"/>
            <ac:spMk id="2" creationId="{C88B2CAA-A67C-A7E2-ED2A-D7DEF991C823}"/>
          </ac:spMkLst>
        </pc:spChg>
        <pc:spChg chg="del">
          <ac:chgData name="Roman Zhigalov" userId="1f97e9fdf7779aa5" providerId="LiveId" clId="{7197785A-88B8-44EC-871F-F91C9982003C}" dt="2022-07-22T17:58:36.776" v="2937"/>
          <ac:spMkLst>
            <pc:docMk/>
            <pc:sldMk cId="3629730078" sldId="279"/>
            <ac:spMk id="3" creationId="{BDC75E7A-5527-E84D-0E37-5550F23B1BE3}"/>
          </ac:spMkLst>
        </pc:spChg>
        <pc:picChg chg="add mod">
          <ac:chgData name="Roman Zhigalov" userId="1f97e9fdf7779aa5" providerId="LiveId" clId="{7197785A-88B8-44EC-871F-F91C9982003C}" dt="2022-07-22T17:58:41.196" v="2938" actId="26606"/>
          <ac:picMkLst>
            <pc:docMk/>
            <pc:sldMk cId="3629730078" sldId="279"/>
            <ac:picMk id="11266" creationId="{36EA92D7-F3CB-24E5-0BD7-19DA4FED8C93}"/>
          </ac:picMkLst>
        </pc:picChg>
      </pc:sldChg>
      <pc:sldChg chg="addSp modSp new mod setBg">
        <pc:chgData name="Roman Zhigalov" userId="1f97e9fdf7779aa5" providerId="LiveId" clId="{7197785A-88B8-44EC-871F-F91C9982003C}" dt="2022-07-22T17:59:01.955" v="2968" actId="26606"/>
        <pc:sldMkLst>
          <pc:docMk/>
          <pc:sldMk cId="1951226941" sldId="280"/>
        </pc:sldMkLst>
        <pc:spChg chg="mod">
          <ac:chgData name="Roman Zhigalov" userId="1f97e9fdf7779aa5" providerId="LiveId" clId="{7197785A-88B8-44EC-871F-F91C9982003C}" dt="2022-07-22T17:59:01.955" v="2968" actId="26606"/>
          <ac:spMkLst>
            <pc:docMk/>
            <pc:sldMk cId="1951226941" sldId="280"/>
            <ac:spMk id="2" creationId="{72C00556-3098-D23B-DA4E-A33D82DAB048}"/>
          </ac:spMkLst>
        </pc:spChg>
        <pc:spChg chg="mod">
          <ac:chgData name="Roman Zhigalov" userId="1f97e9fdf7779aa5" providerId="LiveId" clId="{7197785A-88B8-44EC-871F-F91C9982003C}" dt="2022-07-22T17:59:01.955" v="2968" actId="26606"/>
          <ac:spMkLst>
            <pc:docMk/>
            <pc:sldMk cId="1951226941" sldId="280"/>
            <ac:spMk id="3" creationId="{0FD3E2F4-C8C9-12FB-C894-2A5581E064B7}"/>
          </ac:spMkLst>
        </pc:spChg>
        <pc:spChg chg="add">
          <ac:chgData name="Roman Zhigalov" userId="1f97e9fdf7779aa5" providerId="LiveId" clId="{7197785A-88B8-44EC-871F-F91C9982003C}" dt="2022-07-22T17:59:01.955" v="2968" actId="26606"/>
          <ac:spMkLst>
            <pc:docMk/>
            <pc:sldMk cId="1951226941" sldId="280"/>
            <ac:spMk id="8" creationId="{4522B21E-B2B9-4C72-9A71-C87EFD137480}"/>
          </ac:spMkLst>
        </pc:spChg>
        <pc:spChg chg="add">
          <ac:chgData name="Roman Zhigalov" userId="1f97e9fdf7779aa5" providerId="LiveId" clId="{7197785A-88B8-44EC-871F-F91C9982003C}" dt="2022-07-22T17:59:01.955" v="2968" actId="26606"/>
          <ac:spMkLst>
            <pc:docMk/>
            <pc:sldMk cId="1951226941" sldId="280"/>
            <ac:spMk id="10" creationId="{5EB7D2A2-F448-44D4-938C-DC84CBCB3B1E}"/>
          </ac:spMkLst>
        </pc:spChg>
        <pc:spChg chg="add">
          <ac:chgData name="Roman Zhigalov" userId="1f97e9fdf7779aa5" providerId="LiveId" clId="{7197785A-88B8-44EC-871F-F91C9982003C}" dt="2022-07-22T17:59:01.955" v="2968" actId="26606"/>
          <ac:spMkLst>
            <pc:docMk/>
            <pc:sldMk cId="1951226941" sldId="280"/>
            <ac:spMk id="12" creationId="{871AEA07-1E14-44B4-8E55-64EF049CD66F}"/>
          </ac:spMkLst>
        </pc:spChg>
        <pc:cxnChg chg="add">
          <ac:chgData name="Roman Zhigalov" userId="1f97e9fdf7779aa5" providerId="LiveId" clId="{7197785A-88B8-44EC-871F-F91C9982003C}" dt="2022-07-22T17:59:01.955" v="2968" actId="26606"/>
          <ac:cxnSpMkLst>
            <pc:docMk/>
            <pc:sldMk cId="1951226941" sldId="280"/>
            <ac:cxnSpMk id="14" creationId="{F7C8EA93-3210-4C62-99E9-153C275E3A87}"/>
          </ac:cxnSpMkLst>
        </pc:cxnChg>
      </pc:sldChg>
      <pc:sldChg chg="addSp delSp modSp new mod">
        <pc:chgData name="Roman Zhigalov" userId="1f97e9fdf7779aa5" providerId="LiveId" clId="{7197785A-88B8-44EC-871F-F91C9982003C}" dt="2022-07-22T18:00:37.197" v="3268" actId="1076"/>
        <pc:sldMkLst>
          <pc:docMk/>
          <pc:sldMk cId="686502955" sldId="281"/>
        </pc:sldMkLst>
        <pc:spChg chg="mod">
          <ac:chgData name="Roman Zhigalov" userId="1f97e9fdf7779aa5" providerId="LiveId" clId="{7197785A-88B8-44EC-871F-F91C9982003C}" dt="2022-07-22T17:59:34.356" v="2986" actId="20577"/>
          <ac:spMkLst>
            <pc:docMk/>
            <pc:sldMk cId="686502955" sldId="281"/>
            <ac:spMk id="2" creationId="{38944A78-8184-8677-B9A2-6EBFF020B7C7}"/>
          </ac:spMkLst>
        </pc:spChg>
        <pc:spChg chg="del mod">
          <ac:chgData name="Roman Zhigalov" userId="1f97e9fdf7779aa5" providerId="LiveId" clId="{7197785A-88B8-44EC-871F-F91C9982003C}" dt="2022-07-22T18:00:30.851" v="3265" actId="26606"/>
          <ac:spMkLst>
            <pc:docMk/>
            <pc:sldMk cId="686502955" sldId="281"/>
            <ac:spMk id="3" creationId="{0CAB41E0-B86E-F00F-2CC2-E1040515B288}"/>
          </ac:spMkLst>
        </pc:spChg>
        <pc:spChg chg="mod">
          <ac:chgData name="Roman Zhigalov" userId="1f97e9fdf7779aa5" providerId="LiveId" clId="{7197785A-88B8-44EC-871F-F91C9982003C}" dt="2022-07-22T18:00:37.197" v="3268" actId="1076"/>
          <ac:spMkLst>
            <pc:docMk/>
            <pc:sldMk cId="686502955" sldId="281"/>
            <ac:spMk id="4" creationId="{A190562D-6496-9636-FF8A-80393C2DC801}"/>
          </ac:spMkLst>
        </pc:spChg>
        <pc:graphicFrameChg chg="add">
          <ac:chgData name="Roman Zhigalov" userId="1f97e9fdf7779aa5" providerId="LiveId" clId="{7197785A-88B8-44EC-871F-F91C9982003C}" dt="2022-07-22T18:00:30.851" v="3265" actId="26606"/>
          <ac:graphicFrameMkLst>
            <pc:docMk/>
            <pc:sldMk cId="686502955" sldId="281"/>
            <ac:graphicFrameMk id="6" creationId="{D6F1C0F9-6C95-2857-5A7A-6EAF6F07F24C}"/>
          </ac:graphicFrameMkLst>
        </pc:graphicFrameChg>
      </pc:sldChg>
      <pc:sldChg chg="addSp delSp modSp new mod setBg">
        <pc:chgData name="Roman Zhigalov" userId="1f97e9fdf7779aa5" providerId="LiveId" clId="{7197785A-88B8-44EC-871F-F91C9982003C}" dt="2022-07-22T18:01:53.288" v="3476" actId="26606"/>
        <pc:sldMkLst>
          <pc:docMk/>
          <pc:sldMk cId="1232467087" sldId="282"/>
        </pc:sldMkLst>
        <pc:spChg chg="mod">
          <ac:chgData name="Roman Zhigalov" userId="1f97e9fdf7779aa5" providerId="LiveId" clId="{7197785A-88B8-44EC-871F-F91C9982003C}" dt="2022-07-22T18:01:53.288" v="3476" actId="26606"/>
          <ac:spMkLst>
            <pc:docMk/>
            <pc:sldMk cId="1232467087" sldId="282"/>
            <ac:spMk id="2" creationId="{FD7173AC-4993-E6A7-3DC6-8E58204B41F3}"/>
          </ac:spMkLst>
        </pc:spChg>
        <pc:spChg chg="add del mod">
          <ac:chgData name="Roman Zhigalov" userId="1f97e9fdf7779aa5" providerId="LiveId" clId="{7197785A-88B8-44EC-871F-F91C9982003C}" dt="2022-07-22T18:01:53.288" v="3476" actId="26606"/>
          <ac:spMkLst>
            <pc:docMk/>
            <pc:sldMk cId="1232467087" sldId="282"/>
            <ac:spMk id="3" creationId="{88C753A0-3570-DCE1-5DAA-3B7E18E3EC20}"/>
          </ac:spMkLst>
        </pc:spChg>
        <pc:spChg chg="add">
          <ac:chgData name="Roman Zhigalov" userId="1f97e9fdf7779aa5" providerId="LiveId" clId="{7197785A-88B8-44EC-871F-F91C9982003C}" dt="2022-07-22T18:01:53.288" v="3476" actId="26606"/>
          <ac:spMkLst>
            <pc:docMk/>
            <pc:sldMk cId="1232467087" sldId="282"/>
            <ac:spMk id="8" creationId="{DBF61EA3-B236-439E-9C0B-340980D56BEE}"/>
          </ac:spMkLst>
        </pc:spChg>
        <pc:spChg chg="add del">
          <ac:chgData name="Roman Zhigalov" userId="1f97e9fdf7779aa5" providerId="LiveId" clId="{7197785A-88B8-44EC-871F-F91C9982003C}" dt="2022-07-22T18:01:53.269" v="3475" actId="26606"/>
          <ac:spMkLst>
            <pc:docMk/>
            <pc:sldMk cId="1232467087" sldId="282"/>
            <ac:spMk id="9" creationId="{B819A166-7571-4003-A6B8-B62034C3ED30}"/>
          </ac:spMkLst>
        </pc:spChg>
        <pc:spChg chg="add">
          <ac:chgData name="Roman Zhigalov" userId="1f97e9fdf7779aa5" providerId="LiveId" clId="{7197785A-88B8-44EC-871F-F91C9982003C}" dt="2022-07-22T18:01:53.288" v="3476" actId="26606"/>
          <ac:spMkLst>
            <pc:docMk/>
            <pc:sldMk cId="1232467087" sldId="282"/>
            <ac:spMk id="13" creationId="{88C753A0-3570-DCE1-5DAA-3B7E18E3EC20}"/>
          </ac:spMkLst>
        </pc:spChg>
        <pc:spChg chg="add">
          <ac:chgData name="Roman Zhigalov" userId="1f97e9fdf7779aa5" providerId="LiveId" clId="{7197785A-88B8-44EC-871F-F91C9982003C}" dt="2022-07-22T18:01:53.288" v="3476" actId="26606"/>
          <ac:spMkLst>
            <pc:docMk/>
            <pc:sldMk cId="1232467087" sldId="282"/>
            <ac:spMk id="14" creationId="{E659831F-0D9A-4C63-9EBB-8435B85A440F}"/>
          </ac:spMkLst>
        </pc:spChg>
        <pc:grpChg chg="add">
          <ac:chgData name="Roman Zhigalov" userId="1f97e9fdf7779aa5" providerId="LiveId" clId="{7197785A-88B8-44EC-871F-F91C9982003C}" dt="2022-07-22T18:01:53.288" v="3476" actId="26606"/>
          <ac:grpSpMkLst>
            <pc:docMk/>
            <pc:sldMk cId="1232467087" sldId="282"/>
            <ac:grpSpMk id="10" creationId="{28FAF094-D087-493F-8DF9-A486C2D6BBAA}"/>
          </ac:grpSpMkLst>
        </pc:grpChg>
        <pc:graphicFrameChg chg="add del">
          <ac:chgData name="Roman Zhigalov" userId="1f97e9fdf7779aa5" providerId="LiveId" clId="{7197785A-88B8-44EC-871F-F91C9982003C}" dt="2022-07-22T18:01:53.269" v="3475" actId="26606"/>
          <ac:graphicFrameMkLst>
            <pc:docMk/>
            <pc:sldMk cId="1232467087" sldId="282"/>
            <ac:graphicFrameMk id="5" creationId="{6D8CAE10-5896-AF84-36EC-32C0DF08CA54}"/>
          </ac:graphicFrameMkLst>
        </pc:graphicFrameChg>
      </pc:sldChg>
      <pc:sldChg chg="addSp delSp modSp new mod setBg">
        <pc:chgData name="Roman Zhigalov" userId="1f97e9fdf7779aa5" providerId="LiveId" clId="{7197785A-88B8-44EC-871F-F91C9982003C}" dt="2022-07-22T18:02:08.544" v="3481" actId="26606"/>
        <pc:sldMkLst>
          <pc:docMk/>
          <pc:sldMk cId="3649179684" sldId="283"/>
        </pc:sldMkLst>
        <pc:spChg chg="add del">
          <ac:chgData name="Roman Zhigalov" userId="1f97e9fdf7779aa5" providerId="LiveId" clId="{7197785A-88B8-44EC-871F-F91C9982003C}" dt="2022-07-22T18:02:08.544" v="3481" actId="26606"/>
          <ac:spMkLst>
            <pc:docMk/>
            <pc:sldMk cId="3649179684" sldId="283"/>
            <ac:spMk id="2" creationId="{E6F3ADC8-7CEC-A6C8-D13D-244395EC9FA6}"/>
          </ac:spMkLst>
        </pc:spChg>
        <pc:spChg chg="del">
          <ac:chgData name="Roman Zhigalov" userId="1f97e9fdf7779aa5" providerId="LiveId" clId="{7197785A-88B8-44EC-871F-F91C9982003C}" dt="2022-07-22T18:02:03.934" v="3478"/>
          <ac:spMkLst>
            <pc:docMk/>
            <pc:sldMk cId="3649179684" sldId="283"/>
            <ac:spMk id="3" creationId="{F7ECABFB-EDF9-3CEF-8996-A000ACB7CA4A}"/>
          </ac:spMkLst>
        </pc:spChg>
        <pc:spChg chg="add">
          <ac:chgData name="Roman Zhigalov" userId="1f97e9fdf7779aa5" providerId="LiveId" clId="{7197785A-88B8-44EC-871F-F91C9982003C}" dt="2022-07-22T18:02:08.544" v="3481" actId="26606"/>
          <ac:spMkLst>
            <pc:docMk/>
            <pc:sldMk cId="3649179684" sldId="283"/>
            <ac:spMk id="12295" creationId="{32BC26D8-82FB-445E-AA49-62A77D7C1EE0}"/>
          </ac:spMkLst>
        </pc:spChg>
        <pc:spChg chg="add">
          <ac:chgData name="Roman Zhigalov" userId="1f97e9fdf7779aa5" providerId="LiveId" clId="{7197785A-88B8-44EC-871F-F91C9982003C}" dt="2022-07-22T18:02:08.544" v="3481" actId="26606"/>
          <ac:spMkLst>
            <pc:docMk/>
            <pc:sldMk cId="3649179684" sldId="283"/>
            <ac:spMk id="12297" creationId="{CB44330D-EA18-4254-AA95-EB49948539B8}"/>
          </ac:spMkLst>
        </pc:spChg>
        <pc:picChg chg="add mod">
          <ac:chgData name="Roman Zhigalov" userId="1f97e9fdf7779aa5" providerId="LiveId" clId="{7197785A-88B8-44EC-871F-F91C9982003C}" dt="2022-07-22T18:02:08.544" v="3481" actId="26606"/>
          <ac:picMkLst>
            <pc:docMk/>
            <pc:sldMk cId="3649179684" sldId="283"/>
            <ac:picMk id="12290" creationId="{EB433012-F316-F9EA-4480-664C3335C5B4}"/>
          </ac:picMkLst>
        </pc:picChg>
      </pc:sldChg>
      <pc:sldChg chg="addSp delSp modSp new mod setBg modClrScheme chgLayout">
        <pc:chgData name="Roman Zhigalov" userId="1f97e9fdf7779aa5" providerId="LiveId" clId="{7197785A-88B8-44EC-871F-F91C9982003C}" dt="2022-07-22T18:04:57.781" v="3525" actId="26606"/>
        <pc:sldMkLst>
          <pc:docMk/>
          <pc:sldMk cId="616887561" sldId="284"/>
        </pc:sldMkLst>
        <pc:spChg chg="del mod ord">
          <ac:chgData name="Roman Zhigalov" userId="1f97e9fdf7779aa5" providerId="LiveId" clId="{7197785A-88B8-44EC-871F-F91C9982003C}" dt="2022-07-22T18:03:10.969" v="3483" actId="700"/>
          <ac:spMkLst>
            <pc:docMk/>
            <pc:sldMk cId="616887561" sldId="284"/>
            <ac:spMk id="2" creationId="{3B7B555D-B97F-75B4-5978-656932ABA782}"/>
          </ac:spMkLst>
        </pc:spChg>
        <pc:spChg chg="del mod ord">
          <ac:chgData name="Roman Zhigalov" userId="1f97e9fdf7779aa5" providerId="LiveId" clId="{7197785A-88B8-44EC-871F-F91C9982003C}" dt="2022-07-22T18:03:10.969" v="3483" actId="700"/>
          <ac:spMkLst>
            <pc:docMk/>
            <pc:sldMk cId="616887561" sldId="284"/>
            <ac:spMk id="3" creationId="{F7A93DFC-DA20-99AC-C9ED-FC4437F1B2FC}"/>
          </ac:spMkLst>
        </pc:spChg>
        <pc:spChg chg="add mod ord">
          <ac:chgData name="Roman Zhigalov" userId="1f97e9fdf7779aa5" providerId="LiveId" clId="{7197785A-88B8-44EC-871F-F91C9982003C}" dt="2022-07-22T18:04:57.781" v="3525" actId="26606"/>
          <ac:spMkLst>
            <pc:docMk/>
            <pc:sldMk cId="616887561" sldId="284"/>
            <ac:spMk id="4" creationId="{47DA1EA0-9128-8CA5-CE6E-ABF50B350804}"/>
          </ac:spMkLst>
        </pc:spChg>
        <pc:spChg chg="add del mod ord">
          <ac:chgData name="Roman Zhigalov" userId="1f97e9fdf7779aa5" providerId="LiveId" clId="{7197785A-88B8-44EC-871F-F91C9982003C}" dt="2022-07-22T18:04:01.732" v="3518"/>
          <ac:spMkLst>
            <pc:docMk/>
            <pc:sldMk cId="616887561" sldId="284"/>
            <ac:spMk id="5" creationId="{C013B534-C5C5-70C5-B1F3-DD75B624D869}"/>
          </ac:spMkLst>
        </pc:spChg>
        <pc:spChg chg="add mod ord">
          <ac:chgData name="Roman Zhigalov" userId="1f97e9fdf7779aa5" providerId="LiveId" clId="{7197785A-88B8-44EC-871F-F91C9982003C}" dt="2022-07-22T18:04:57.781" v="3525" actId="26606"/>
          <ac:spMkLst>
            <pc:docMk/>
            <pc:sldMk cId="616887561" sldId="284"/>
            <ac:spMk id="6" creationId="{FC194B7E-6572-E48F-888C-CE54DCD306B7}"/>
          </ac:spMkLst>
        </pc:spChg>
        <pc:spChg chg="add del mod">
          <ac:chgData name="Roman Zhigalov" userId="1f97e9fdf7779aa5" providerId="LiveId" clId="{7197785A-88B8-44EC-871F-F91C9982003C}" dt="2022-07-22T18:04:53.022" v="3520"/>
          <ac:spMkLst>
            <pc:docMk/>
            <pc:sldMk cId="616887561" sldId="284"/>
            <ac:spMk id="7" creationId="{C5590E3D-1323-DED4-F948-AAAB2BD788C7}"/>
          </ac:spMkLst>
        </pc:spChg>
        <pc:spChg chg="add del">
          <ac:chgData name="Roman Zhigalov" userId="1f97e9fdf7779aa5" providerId="LiveId" clId="{7197785A-88B8-44EC-871F-F91C9982003C}" dt="2022-07-22T18:04:56.186" v="3522" actId="26606"/>
          <ac:spMkLst>
            <pc:docMk/>
            <pc:sldMk cId="616887561" sldId="284"/>
            <ac:spMk id="13321" creationId="{D1D34770-47A8-402C-AF23-2B653F2D88C1}"/>
          </ac:spMkLst>
        </pc:spChg>
        <pc:spChg chg="add del">
          <ac:chgData name="Roman Zhigalov" userId="1f97e9fdf7779aa5" providerId="LiveId" clId="{7197785A-88B8-44EC-871F-F91C9982003C}" dt="2022-07-22T18:04:57.762" v="3524" actId="26606"/>
          <ac:spMkLst>
            <pc:docMk/>
            <pc:sldMk cId="616887561" sldId="284"/>
            <ac:spMk id="13324" creationId="{CEB41C5C-0F34-4DDA-9D7C-5E717F35F60C}"/>
          </ac:spMkLst>
        </pc:spChg>
        <pc:spChg chg="add">
          <ac:chgData name="Roman Zhigalov" userId="1f97e9fdf7779aa5" providerId="LiveId" clId="{7197785A-88B8-44EC-871F-F91C9982003C}" dt="2022-07-22T18:04:57.781" v="3525" actId="26606"/>
          <ac:spMkLst>
            <pc:docMk/>
            <pc:sldMk cId="616887561" sldId="284"/>
            <ac:spMk id="13325" creationId="{55222F96-971A-4F90-B841-6BAB416C7AC1}"/>
          </ac:spMkLst>
        </pc:spChg>
        <pc:spChg chg="add">
          <ac:chgData name="Roman Zhigalov" userId="1f97e9fdf7779aa5" providerId="LiveId" clId="{7197785A-88B8-44EC-871F-F91C9982003C}" dt="2022-07-22T18:04:57.781" v="3525" actId="26606"/>
          <ac:spMkLst>
            <pc:docMk/>
            <pc:sldMk cId="616887561" sldId="284"/>
            <ac:spMk id="13326" creationId="{DBC6133C-0615-4CE4-9132-37E609A9BDFA}"/>
          </ac:spMkLst>
        </pc:spChg>
        <pc:spChg chg="add">
          <ac:chgData name="Roman Zhigalov" userId="1f97e9fdf7779aa5" providerId="LiveId" clId="{7197785A-88B8-44EC-871F-F91C9982003C}" dt="2022-07-22T18:04:57.781" v="3525" actId="26606"/>
          <ac:spMkLst>
            <pc:docMk/>
            <pc:sldMk cId="616887561" sldId="284"/>
            <ac:spMk id="13327" creationId="{08980754-6F4B-43C9-B9BE-127B6BED6586}"/>
          </ac:spMkLst>
        </pc:spChg>
        <pc:spChg chg="add">
          <ac:chgData name="Roman Zhigalov" userId="1f97e9fdf7779aa5" providerId="LiveId" clId="{7197785A-88B8-44EC-871F-F91C9982003C}" dt="2022-07-22T18:04:57.781" v="3525" actId="26606"/>
          <ac:spMkLst>
            <pc:docMk/>
            <pc:sldMk cId="616887561" sldId="284"/>
            <ac:spMk id="13328" creationId="{169CC832-2974-4E8D-90ED-3E2941BA7336}"/>
          </ac:spMkLst>
        </pc:spChg>
        <pc:spChg chg="add">
          <ac:chgData name="Roman Zhigalov" userId="1f97e9fdf7779aa5" providerId="LiveId" clId="{7197785A-88B8-44EC-871F-F91C9982003C}" dt="2022-07-22T18:04:57.781" v="3525" actId="26606"/>
          <ac:spMkLst>
            <pc:docMk/>
            <pc:sldMk cId="616887561" sldId="284"/>
            <ac:spMk id="13329" creationId="{2C1BBA94-3F40-40AA-8BB9-E69E25E537C1}"/>
          </ac:spMkLst>
        </pc:spChg>
        <pc:picChg chg="add del mod">
          <ac:chgData name="Roman Zhigalov" userId="1f97e9fdf7779aa5" providerId="LiveId" clId="{7197785A-88B8-44EC-871F-F91C9982003C}" dt="2022-07-22T18:04:51.548" v="3519" actId="478"/>
          <ac:picMkLst>
            <pc:docMk/>
            <pc:sldMk cId="616887561" sldId="284"/>
            <ac:picMk id="13314" creationId="{88EDA9E5-2D08-51B5-F976-A55E11A576F1}"/>
          </ac:picMkLst>
        </pc:picChg>
        <pc:picChg chg="add mod">
          <ac:chgData name="Roman Zhigalov" userId="1f97e9fdf7779aa5" providerId="LiveId" clId="{7197785A-88B8-44EC-871F-F91C9982003C}" dt="2022-07-22T18:04:57.781" v="3525" actId="26606"/>
          <ac:picMkLst>
            <pc:docMk/>
            <pc:sldMk cId="616887561" sldId="284"/>
            <ac:picMk id="13316" creationId="{B3C9C3BE-7760-7441-8C2E-E6961BC51B96}"/>
          </ac:picMkLst>
        </pc:picChg>
        <pc:cxnChg chg="add del">
          <ac:chgData name="Roman Zhigalov" userId="1f97e9fdf7779aa5" providerId="LiveId" clId="{7197785A-88B8-44EC-871F-F91C9982003C}" dt="2022-07-22T18:04:57.762" v="3524" actId="26606"/>
          <ac:cxnSpMkLst>
            <pc:docMk/>
            <pc:sldMk cId="616887561" sldId="284"/>
            <ac:cxnSpMk id="13323" creationId="{57E1E5E6-F385-4E9C-B201-BA5BDE5CAD52}"/>
          </ac:cxnSpMkLst>
        </pc:cxnChg>
      </pc:sldChg>
      <pc:sldChg chg="addSp delSp modSp new mod setBg">
        <pc:chgData name="Roman Zhigalov" userId="1f97e9fdf7779aa5" providerId="LiveId" clId="{7197785A-88B8-44EC-871F-F91C9982003C}" dt="2022-07-22T18:05:33.884" v="3528" actId="26606"/>
        <pc:sldMkLst>
          <pc:docMk/>
          <pc:sldMk cId="3831804353" sldId="285"/>
        </pc:sldMkLst>
        <pc:spChg chg="del">
          <ac:chgData name="Roman Zhigalov" userId="1f97e9fdf7779aa5" providerId="LiveId" clId="{7197785A-88B8-44EC-871F-F91C9982003C}" dt="2022-07-22T18:05:33.884" v="3528" actId="26606"/>
          <ac:spMkLst>
            <pc:docMk/>
            <pc:sldMk cId="3831804353" sldId="285"/>
            <ac:spMk id="2" creationId="{F5CF735A-E008-F8FD-4CAC-2D85F02D5C81}"/>
          </ac:spMkLst>
        </pc:spChg>
        <pc:spChg chg="del">
          <ac:chgData name="Roman Zhigalov" userId="1f97e9fdf7779aa5" providerId="LiveId" clId="{7197785A-88B8-44EC-871F-F91C9982003C}" dt="2022-07-22T18:05:30.237" v="3527"/>
          <ac:spMkLst>
            <pc:docMk/>
            <pc:sldMk cId="3831804353" sldId="285"/>
            <ac:spMk id="3" creationId="{3DACDECA-8956-DDA1-9C2C-C54E910C23BA}"/>
          </ac:spMkLst>
        </pc:spChg>
        <pc:spChg chg="add">
          <ac:chgData name="Roman Zhigalov" userId="1f97e9fdf7779aa5" providerId="LiveId" clId="{7197785A-88B8-44EC-871F-F91C9982003C}" dt="2022-07-22T18:05:33.884" v="3528" actId="26606"/>
          <ac:spMkLst>
            <pc:docMk/>
            <pc:sldMk cId="3831804353" sldId="285"/>
            <ac:spMk id="14343" creationId="{3DAD86CA-8235-409B-982B-5E7A033E2392}"/>
          </ac:spMkLst>
        </pc:spChg>
        <pc:spChg chg="add">
          <ac:chgData name="Roman Zhigalov" userId="1f97e9fdf7779aa5" providerId="LiveId" clId="{7197785A-88B8-44EC-871F-F91C9982003C}" dt="2022-07-22T18:05:33.884" v="3528" actId="26606"/>
          <ac:spMkLst>
            <pc:docMk/>
            <pc:sldMk cId="3831804353" sldId="285"/>
            <ac:spMk id="14345" creationId="{9F234FBA-3501-47B4-AE0C-AA4AFBC8F603}"/>
          </ac:spMkLst>
        </pc:spChg>
        <pc:spChg chg="add">
          <ac:chgData name="Roman Zhigalov" userId="1f97e9fdf7779aa5" providerId="LiveId" clId="{7197785A-88B8-44EC-871F-F91C9982003C}" dt="2022-07-22T18:05:33.884" v="3528" actId="26606"/>
          <ac:spMkLst>
            <pc:docMk/>
            <pc:sldMk cId="3831804353" sldId="285"/>
            <ac:spMk id="14347" creationId="{B5EF893B-0491-416E-9D33-BADE9600792A}"/>
          </ac:spMkLst>
        </pc:spChg>
        <pc:picChg chg="add mod">
          <ac:chgData name="Roman Zhigalov" userId="1f97e9fdf7779aa5" providerId="LiveId" clId="{7197785A-88B8-44EC-871F-F91C9982003C}" dt="2022-07-22T18:05:33.884" v="3528" actId="26606"/>
          <ac:picMkLst>
            <pc:docMk/>
            <pc:sldMk cId="3831804353" sldId="285"/>
            <ac:picMk id="14338" creationId="{BA61EDC7-AEC9-140B-DFBD-161F129574D5}"/>
          </ac:picMkLst>
        </pc:picChg>
        <pc:cxnChg chg="add">
          <ac:chgData name="Roman Zhigalov" userId="1f97e9fdf7779aa5" providerId="LiveId" clId="{7197785A-88B8-44EC-871F-F91C9982003C}" dt="2022-07-22T18:05:33.884" v="3528" actId="26606"/>
          <ac:cxnSpMkLst>
            <pc:docMk/>
            <pc:sldMk cId="3831804353" sldId="285"/>
            <ac:cxnSpMk id="14349" creationId="{469F4FF8-F8B0-4630-BA1B-0D8B324CD5FF}"/>
          </ac:cxnSpMkLst>
        </pc:cxnChg>
      </pc:sldChg>
      <pc:sldChg chg="modSp new mod">
        <pc:chgData name="Roman Zhigalov" userId="1f97e9fdf7779aa5" providerId="LiveId" clId="{7197785A-88B8-44EC-871F-F91C9982003C}" dt="2022-07-22T18:05:44.604" v="3547" actId="122"/>
        <pc:sldMkLst>
          <pc:docMk/>
          <pc:sldMk cId="943896254" sldId="286"/>
        </pc:sldMkLst>
        <pc:spChg chg="mod">
          <ac:chgData name="Roman Zhigalov" userId="1f97e9fdf7779aa5" providerId="LiveId" clId="{7197785A-88B8-44EC-871F-F91C9982003C}" dt="2022-07-22T18:05:44.604" v="3547" actId="122"/>
          <ac:spMkLst>
            <pc:docMk/>
            <pc:sldMk cId="943896254" sldId="286"/>
            <ac:spMk id="2" creationId="{D295DFF2-BF3F-BD70-EBFA-ACE6B62F8A90}"/>
          </ac:spMkLst>
        </pc:spChg>
      </pc:sldChg>
      <pc:sldChg chg="modSp new mod">
        <pc:chgData name="Roman Zhigalov" userId="1f97e9fdf7779aa5" providerId="LiveId" clId="{7197785A-88B8-44EC-871F-F91C9982003C}" dt="2022-07-22T18:05:48.718" v="3568" actId="20577"/>
        <pc:sldMkLst>
          <pc:docMk/>
          <pc:sldMk cId="3352290447" sldId="287"/>
        </pc:sldMkLst>
        <pc:spChg chg="mod">
          <ac:chgData name="Roman Zhigalov" userId="1f97e9fdf7779aa5" providerId="LiveId" clId="{7197785A-88B8-44EC-871F-F91C9982003C}" dt="2022-07-22T18:05:48.718" v="3568" actId="20577"/>
          <ac:spMkLst>
            <pc:docMk/>
            <pc:sldMk cId="3352290447" sldId="287"/>
            <ac:spMk id="2" creationId="{93C0AE36-5EF3-F544-309C-40282C94F58A}"/>
          </ac:spMkLst>
        </pc:spChg>
      </pc:sldChg>
      <pc:sldChg chg="add">
        <pc:chgData name="Roman Zhigalov" userId="1f97e9fdf7779aa5" providerId="LiveId" clId="{7197785A-88B8-44EC-871F-F91C9982003C}" dt="2022-07-22T18:06:17.698" v="3569"/>
        <pc:sldMkLst>
          <pc:docMk/>
          <pc:sldMk cId="1167347719" sldId="28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B9F4A-6621-481C-AD13-7950B14440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2575C2A-70A3-48C9-9FC8-54426EA44CC5}">
      <dgm:prSet/>
      <dgm:spPr/>
      <dgm:t>
        <a:bodyPr/>
        <a:lstStyle/>
        <a:p>
          <a:r>
            <a:rPr lang="ru-RU"/>
            <a:t>Государственное регулирование экономики</a:t>
          </a:r>
          <a:endParaRPr lang="en-US"/>
        </a:p>
      </dgm:t>
    </dgm:pt>
    <dgm:pt modelId="{57D62DDB-A392-4E34-8587-FA4222C19482}" type="parTrans" cxnId="{F5C92545-B470-4570-B098-AA3216C7493D}">
      <dgm:prSet/>
      <dgm:spPr/>
      <dgm:t>
        <a:bodyPr/>
        <a:lstStyle/>
        <a:p>
          <a:endParaRPr lang="en-US"/>
        </a:p>
      </dgm:t>
    </dgm:pt>
    <dgm:pt modelId="{7E7804DB-5620-4D6C-84A0-5B8DEB6537EB}" type="sibTrans" cxnId="{F5C92545-B470-4570-B098-AA3216C7493D}">
      <dgm:prSet/>
      <dgm:spPr/>
      <dgm:t>
        <a:bodyPr/>
        <a:lstStyle/>
        <a:p>
          <a:endParaRPr lang="en-US"/>
        </a:p>
      </dgm:t>
    </dgm:pt>
    <dgm:pt modelId="{1D8BCD17-941B-4F35-BCDE-BF5056AFFD01}">
      <dgm:prSet/>
      <dgm:spPr/>
      <dgm:t>
        <a:bodyPr/>
        <a:lstStyle/>
        <a:p>
          <a:r>
            <a:rPr lang="ru-RU"/>
            <a:t>Инфляция</a:t>
          </a:r>
          <a:endParaRPr lang="en-US"/>
        </a:p>
      </dgm:t>
    </dgm:pt>
    <dgm:pt modelId="{3CCE3947-5DF0-4436-8B32-26A66A37285E}" type="parTrans" cxnId="{392085C2-08CC-47BB-B15F-4B340DF17DE0}">
      <dgm:prSet/>
      <dgm:spPr/>
      <dgm:t>
        <a:bodyPr/>
        <a:lstStyle/>
        <a:p>
          <a:endParaRPr lang="en-US"/>
        </a:p>
      </dgm:t>
    </dgm:pt>
    <dgm:pt modelId="{4EC6628F-557D-43D1-BBF6-9B5E069B6EE6}" type="sibTrans" cxnId="{392085C2-08CC-47BB-B15F-4B340DF17DE0}">
      <dgm:prSet/>
      <dgm:spPr/>
      <dgm:t>
        <a:bodyPr/>
        <a:lstStyle/>
        <a:p>
          <a:endParaRPr lang="en-US"/>
        </a:p>
      </dgm:t>
    </dgm:pt>
    <dgm:pt modelId="{006D6F86-1F32-4DCE-B439-97F622117C57}">
      <dgm:prSet/>
      <dgm:spPr/>
      <dgm:t>
        <a:bodyPr/>
        <a:lstStyle/>
        <a:p>
          <a:r>
            <a:rPr lang="ru-RU"/>
            <a:t>Безработицы</a:t>
          </a:r>
          <a:endParaRPr lang="en-US"/>
        </a:p>
      </dgm:t>
    </dgm:pt>
    <dgm:pt modelId="{28825BD5-1998-41B0-A7DD-16093A17F728}" type="parTrans" cxnId="{BD78ECF0-4EFE-4AC6-9841-23F160AD1935}">
      <dgm:prSet/>
      <dgm:spPr/>
      <dgm:t>
        <a:bodyPr/>
        <a:lstStyle/>
        <a:p>
          <a:endParaRPr lang="en-US"/>
        </a:p>
      </dgm:t>
    </dgm:pt>
    <dgm:pt modelId="{E6212FC5-F1D9-4647-94B0-7D1B9BAD58ED}" type="sibTrans" cxnId="{BD78ECF0-4EFE-4AC6-9841-23F160AD1935}">
      <dgm:prSet/>
      <dgm:spPr/>
      <dgm:t>
        <a:bodyPr/>
        <a:lstStyle/>
        <a:p>
          <a:endParaRPr lang="en-US"/>
        </a:p>
      </dgm:t>
    </dgm:pt>
    <dgm:pt modelId="{28AF7D66-7995-4F7E-B4CE-0448DEFB3805}">
      <dgm:prSet/>
      <dgm:spPr/>
      <dgm:t>
        <a:bodyPr/>
        <a:lstStyle/>
        <a:p>
          <a:r>
            <a:rPr lang="ru-RU"/>
            <a:t>Социальная политика</a:t>
          </a:r>
          <a:endParaRPr lang="en-US"/>
        </a:p>
      </dgm:t>
    </dgm:pt>
    <dgm:pt modelId="{87F050C4-CD56-4EA4-B372-43457268F685}" type="parTrans" cxnId="{7462A306-0608-45C9-A9FF-2F77C17FE969}">
      <dgm:prSet/>
      <dgm:spPr/>
      <dgm:t>
        <a:bodyPr/>
        <a:lstStyle/>
        <a:p>
          <a:endParaRPr lang="en-US"/>
        </a:p>
      </dgm:t>
    </dgm:pt>
    <dgm:pt modelId="{2C160894-FEDC-45F3-8177-80372B4D5B33}" type="sibTrans" cxnId="{7462A306-0608-45C9-A9FF-2F77C17FE969}">
      <dgm:prSet/>
      <dgm:spPr/>
      <dgm:t>
        <a:bodyPr/>
        <a:lstStyle/>
        <a:p>
          <a:endParaRPr lang="en-US"/>
        </a:p>
      </dgm:t>
    </dgm:pt>
    <dgm:pt modelId="{0C35B645-237B-43D8-91AA-AB5D5F699409}" type="pres">
      <dgm:prSet presAssocID="{613B9F4A-6621-481C-AD13-7950B144400E}" presName="root" presStyleCnt="0">
        <dgm:presLayoutVars>
          <dgm:dir/>
          <dgm:resizeHandles val="exact"/>
        </dgm:presLayoutVars>
      </dgm:prSet>
      <dgm:spPr/>
    </dgm:pt>
    <dgm:pt modelId="{829D114D-8AA4-4E59-8A3B-D0D6106F8252}" type="pres">
      <dgm:prSet presAssocID="{52575C2A-70A3-48C9-9FC8-54426EA44CC5}" presName="compNode" presStyleCnt="0"/>
      <dgm:spPr/>
    </dgm:pt>
    <dgm:pt modelId="{8C02C8FC-0A28-4746-A91E-B53F877E64DC}" type="pres">
      <dgm:prSet presAssocID="{52575C2A-70A3-48C9-9FC8-54426EA44CC5}" presName="bgRect" presStyleLbl="bgShp" presStyleIdx="0" presStyleCnt="4"/>
      <dgm:spPr/>
    </dgm:pt>
    <dgm:pt modelId="{41AFA1C2-7C21-4DE7-B4BB-D9266CFE18CF}" type="pres">
      <dgm:prSet presAssocID="{52575C2A-70A3-48C9-9FC8-54426EA44CC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5A708EC9-FA34-47D3-99D7-F4A563430CDA}" type="pres">
      <dgm:prSet presAssocID="{52575C2A-70A3-48C9-9FC8-54426EA44CC5}" presName="spaceRect" presStyleCnt="0"/>
      <dgm:spPr/>
    </dgm:pt>
    <dgm:pt modelId="{708CFAFC-C3C1-4EAD-BC93-C726C419F578}" type="pres">
      <dgm:prSet presAssocID="{52575C2A-70A3-48C9-9FC8-54426EA44CC5}" presName="parTx" presStyleLbl="revTx" presStyleIdx="0" presStyleCnt="4">
        <dgm:presLayoutVars>
          <dgm:chMax val="0"/>
          <dgm:chPref val="0"/>
        </dgm:presLayoutVars>
      </dgm:prSet>
      <dgm:spPr/>
    </dgm:pt>
    <dgm:pt modelId="{9D76E0B6-E8EA-4B10-A1FF-7E65B8BE78F2}" type="pres">
      <dgm:prSet presAssocID="{7E7804DB-5620-4D6C-84A0-5B8DEB6537EB}" presName="sibTrans" presStyleCnt="0"/>
      <dgm:spPr/>
    </dgm:pt>
    <dgm:pt modelId="{D8EEAC28-03D3-4024-8B8F-406277001137}" type="pres">
      <dgm:prSet presAssocID="{1D8BCD17-941B-4F35-BCDE-BF5056AFFD01}" presName="compNode" presStyleCnt="0"/>
      <dgm:spPr/>
    </dgm:pt>
    <dgm:pt modelId="{85F1FC50-37DB-4C04-9DDE-C19568227991}" type="pres">
      <dgm:prSet presAssocID="{1D8BCD17-941B-4F35-BCDE-BF5056AFFD01}" presName="bgRect" presStyleLbl="bgShp" presStyleIdx="1" presStyleCnt="4"/>
      <dgm:spPr/>
    </dgm:pt>
    <dgm:pt modelId="{87D2E61B-6DD2-4741-9306-7091D59EAFD1}" type="pres">
      <dgm:prSet presAssocID="{1D8BCD17-941B-4F35-BCDE-BF5056AFFD0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3B74D86-B8F7-4AEE-8244-1E8769A3943F}" type="pres">
      <dgm:prSet presAssocID="{1D8BCD17-941B-4F35-BCDE-BF5056AFFD01}" presName="spaceRect" presStyleCnt="0"/>
      <dgm:spPr/>
    </dgm:pt>
    <dgm:pt modelId="{1FD3A0AB-B982-4ECE-9E5B-C9501F8B6849}" type="pres">
      <dgm:prSet presAssocID="{1D8BCD17-941B-4F35-BCDE-BF5056AFFD01}" presName="parTx" presStyleLbl="revTx" presStyleIdx="1" presStyleCnt="4">
        <dgm:presLayoutVars>
          <dgm:chMax val="0"/>
          <dgm:chPref val="0"/>
        </dgm:presLayoutVars>
      </dgm:prSet>
      <dgm:spPr/>
    </dgm:pt>
    <dgm:pt modelId="{63A5D8AA-9341-4FA3-A521-0530CE66D62C}" type="pres">
      <dgm:prSet presAssocID="{4EC6628F-557D-43D1-BBF6-9B5E069B6EE6}" presName="sibTrans" presStyleCnt="0"/>
      <dgm:spPr/>
    </dgm:pt>
    <dgm:pt modelId="{4B2BD353-9AEB-48AF-9832-F6BBBA96F42E}" type="pres">
      <dgm:prSet presAssocID="{006D6F86-1F32-4DCE-B439-97F622117C57}" presName="compNode" presStyleCnt="0"/>
      <dgm:spPr/>
    </dgm:pt>
    <dgm:pt modelId="{479489C4-7EC0-4A79-A2AC-1F58A699BAC5}" type="pres">
      <dgm:prSet presAssocID="{006D6F86-1F32-4DCE-B439-97F622117C57}" presName="bgRect" presStyleLbl="bgShp" presStyleIdx="2" presStyleCnt="4"/>
      <dgm:spPr/>
    </dgm:pt>
    <dgm:pt modelId="{53BEB4BF-ED7E-4D1E-B264-4962BDA5D4B6}" type="pres">
      <dgm:prSet presAssocID="{006D6F86-1F32-4DCE-B439-97F622117C5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ортфель"/>
        </a:ext>
      </dgm:extLst>
    </dgm:pt>
    <dgm:pt modelId="{2FD7581E-24C9-4086-A840-269BE08EAD6E}" type="pres">
      <dgm:prSet presAssocID="{006D6F86-1F32-4DCE-B439-97F622117C57}" presName="spaceRect" presStyleCnt="0"/>
      <dgm:spPr/>
    </dgm:pt>
    <dgm:pt modelId="{83BB0DC5-C966-42A1-A612-CC04678A199B}" type="pres">
      <dgm:prSet presAssocID="{006D6F86-1F32-4DCE-B439-97F622117C57}" presName="parTx" presStyleLbl="revTx" presStyleIdx="2" presStyleCnt="4">
        <dgm:presLayoutVars>
          <dgm:chMax val="0"/>
          <dgm:chPref val="0"/>
        </dgm:presLayoutVars>
      </dgm:prSet>
      <dgm:spPr/>
    </dgm:pt>
    <dgm:pt modelId="{9050828E-24CD-4EE5-B4A4-626496DB93E0}" type="pres">
      <dgm:prSet presAssocID="{E6212FC5-F1D9-4647-94B0-7D1B9BAD58ED}" presName="sibTrans" presStyleCnt="0"/>
      <dgm:spPr/>
    </dgm:pt>
    <dgm:pt modelId="{3DE6A4F6-E196-46D6-8425-EA1C1CCFDA82}" type="pres">
      <dgm:prSet presAssocID="{28AF7D66-7995-4F7E-B4CE-0448DEFB3805}" presName="compNode" presStyleCnt="0"/>
      <dgm:spPr/>
    </dgm:pt>
    <dgm:pt modelId="{16BE7C84-D0A4-4356-ABAB-68818D324026}" type="pres">
      <dgm:prSet presAssocID="{28AF7D66-7995-4F7E-B4CE-0448DEFB3805}" presName="bgRect" presStyleLbl="bgShp" presStyleIdx="3" presStyleCnt="4"/>
      <dgm:spPr/>
    </dgm:pt>
    <dgm:pt modelId="{1E05D7F1-7B4D-483B-9C15-B4B8DC111D2B}" type="pres">
      <dgm:prSet presAssocID="{28AF7D66-7995-4F7E-B4CE-0448DEFB380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78E6C17E-B395-4541-8BB9-19437FB5CE20}" type="pres">
      <dgm:prSet presAssocID="{28AF7D66-7995-4F7E-B4CE-0448DEFB3805}" presName="spaceRect" presStyleCnt="0"/>
      <dgm:spPr/>
    </dgm:pt>
    <dgm:pt modelId="{D2A710D7-2161-4AA7-974B-F05F82A5F3EC}" type="pres">
      <dgm:prSet presAssocID="{28AF7D66-7995-4F7E-B4CE-0448DEFB380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462A306-0608-45C9-A9FF-2F77C17FE969}" srcId="{613B9F4A-6621-481C-AD13-7950B144400E}" destId="{28AF7D66-7995-4F7E-B4CE-0448DEFB3805}" srcOrd="3" destOrd="0" parTransId="{87F050C4-CD56-4EA4-B372-43457268F685}" sibTransId="{2C160894-FEDC-45F3-8177-80372B4D5B33}"/>
    <dgm:cxn modelId="{F5C92545-B470-4570-B098-AA3216C7493D}" srcId="{613B9F4A-6621-481C-AD13-7950B144400E}" destId="{52575C2A-70A3-48C9-9FC8-54426EA44CC5}" srcOrd="0" destOrd="0" parTransId="{57D62DDB-A392-4E34-8587-FA4222C19482}" sibTransId="{7E7804DB-5620-4D6C-84A0-5B8DEB6537EB}"/>
    <dgm:cxn modelId="{AD885449-53A9-443B-9E89-6BACDFAE0AB4}" type="presOf" srcId="{613B9F4A-6621-481C-AD13-7950B144400E}" destId="{0C35B645-237B-43D8-91AA-AB5D5F699409}" srcOrd="0" destOrd="0" presId="urn:microsoft.com/office/officeart/2018/2/layout/IconVerticalSolidList"/>
    <dgm:cxn modelId="{05EC9586-81E9-4CE9-B84A-B17866968EEF}" type="presOf" srcId="{28AF7D66-7995-4F7E-B4CE-0448DEFB3805}" destId="{D2A710D7-2161-4AA7-974B-F05F82A5F3EC}" srcOrd="0" destOrd="0" presId="urn:microsoft.com/office/officeart/2018/2/layout/IconVerticalSolidList"/>
    <dgm:cxn modelId="{F2169A87-2E4F-42D4-B3AE-5052EBC74CAD}" type="presOf" srcId="{52575C2A-70A3-48C9-9FC8-54426EA44CC5}" destId="{708CFAFC-C3C1-4EAD-BC93-C726C419F578}" srcOrd="0" destOrd="0" presId="urn:microsoft.com/office/officeart/2018/2/layout/IconVerticalSolidList"/>
    <dgm:cxn modelId="{C57D028A-9C33-4CE9-A96A-26A9E6DD9219}" type="presOf" srcId="{1D8BCD17-941B-4F35-BCDE-BF5056AFFD01}" destId="{1FD3A0AB-B982-4ECE-9E5B-C9501F8B6849}" srcOrd="0" destOrd="0" presId="urn:microsoft.com/office/officeart/2018/2/layout/IconVerticalSolidList"/>
    <dgm:cxn modelId="{B6040AB6-7EBA-4347-9682-9924C73028C7}" type="presOf" srcId="{006D6F86-1F32-4DCE-B439-97F622117C57}" destId="{83BB0DC5-C966-42A1-A612-CC04678A199B}" srcOrd="0" destOrd="0" presId="urn:microsoft.com/office/officeart/2018/2/layout/IconVerticalSolidList"/>
    <dgm:cxn modelId="{392085C2-08CC-47BB-B15F-4B340DF17DE0}" srcId="{613B9F4A-6621-481C-AD13-7950B144400E}" destId="{1D8BCD17-941B-4F35-BCDE-BF5056AFFD01}" srcOrd="1" destOrd="0" parTransId="{3CCE3947-5DF0-4436-8B32-26A66A37285E}" sibTransId="{4EC6628F-557D-43D1-BBF6-9B5E069B6EE6}"/>
    <dgm:cxn modelId="{BD78ECF0-4EFE-4AC6-9841-23F160AD1935}" srcId="{613B9F4A-6621-481C-AD13-7950B144400E}" destId="{006D6F86-1F32-4DCE-B439-97F622117C57}" srcOrd="2" destOrd="0" parTransId="{28825BD5-1998-41B0-A7DD-16093A17F728}" sibTransId="{E6212FC5-F1D9-4647-94B0-7D1B9BAD58ED}"/>
    <dgm:cxn modelId="{2F101CAF-0A7E-4EC7-A8DE-003204202275}" type="presParOf" srcId="{0C35B645-237B-43D8-91AA-AB5D5F699409}" destId="{829D114D-8AA4-4E59-8A3B-D0D6106F8252}" srcOrd="0" destOrd="0" presId="urn:microsoft.com/office/officeart/2018/2/layout/IconVerticalSolidList"/>
    <dgm:cxn modelId="{75FFFC2B-7FC4-4460-BE58-F942F87E40CE}" type="presParOf" srcId="{829D114D-8AA4-4E59-8A3B-D0D6106F8252}" destId="{8C02C8FC-0A28-4746-A91E-B53F877E64DC}" srcOrd="0" destOrd="0" presId="urn:microsoft.com/office/officeart/2018/2/layout/IconVerticalSolidList"/>
    <dgm:cxn modelId="{FF6CFF5F-C600-4D73-9C11-A50565E1DF5D}" type="presParOf" srcId="{829D114D-8AA4-4E59-8A3B-D0D6106F8252}" destId="{41AFA1C2-7C21-4DE7-B4BB-D9266CFE18CF}" srcOrd="1" destOrd="0" presId="urn:microsoft.com/office/officeart/2018/2/layout/IconVerticalSolidList"/>
    <dgm:cxn modelId="{57EEA377-2BA8-41C0-81B3-D57BAA61AC9A}" type="presParOf" srcId="{829D114D-8AA4-4E59-8A3B-D0D6106F8252}" destId="{5A708EC9-FA34-47D3-99D7-F4A563430CDA}" srcOrd="2" destOrd="0" presId="urn:microsoft.com/office/officeart/2018/2/layout/IconVerticalSolidList"/>
    <dgm:cxn modelId="{E45027EC-A95A-40B2-8362-118BDDD38FF7}" type="presParOf" srcId="{829D114D-8AA4-4E59-8A3B-D0D6106F8252}" destId="{708CFAFC-C3C1-4EAD-BC93-C726C419F578}" srcOrd="3" destOrd="0" presId="urn:microsoft.com/office/officeart/2018/2/layout/IconVerticalSolidList"/>
    <dgm:cxn modelId="{14ACE8FC-CF34-4BEC-BDDA-7E55BD80CF0A}" type="presParOf" srcId="{0C35B645-237B-43D8-91AA-AB5D5F699409}" destId="{9D76E0B6-E8EA-4B10-A1FF-7E65B8BE78F2}" srcOrd="1" destOrd="0" presId="urn:microsoft.com/office/officeart/2018/2/layout/IconVerticalSolidList"/>
    <dgm:cxn modelId="{3EE8484F-A45C-434A-BFB4-5231C8AD31B8}" type="presParOf" srcId="{0C35B645-237B-43D8-91AA-AB5D5F699409}" destId="{D8EEAC28-03D3-4024-8B8F-406277001137}" srcOrd="2" destOrd="0" presId="urn:microsoft.com/office/officeart/2018/2/layout/IconVerticalSolidList"/>
    <dgm:cxn modelId="{143C4C56-B532-4BBF-B246-B9E27AD1AD5F}" type="presParOf" srcId="{D8EEAC28-03D3-4024-8B8F-406277001137}" destId="{85F1FC50-37DB-4C04-9DDE-C19568227991}" srcOrd="0" destOrd="0" presId="urn:microsoft.com/office/officeart/2018/2/layout/IconVerticalSolidList"/>
    <dgm:cxn modelId="{E3045E4F-452A-4F6E-BB26-098497CF3CDE}" type="presParOf" srcId="{D8EEAC28-03D3-4024-8B8F-406277001137}" destId="{87D2E61B-6DD2-4741-9306-7091D59EAFD1}" srcOrd="1" destOrd="0" presId="urn:microsoft.com/office/officeart/2018/2/layout/IconVerticalSolidList"/>
    <dgm:cxn modelId="{91177CDC-AD93-4335-8719-D49BABEC54F2}" type="presParOf" srcId="{D8EEAC28-03D3-4024-8B8F-406277001137}" destId="{C3B74D86-B8F7-4AEE-8244-1E8769A3943F}" srcOrd="2" destOrd="0" presId="urn:microsoft.com/office/officeart/2018/2/layout/IconVerticalSolidList"/>
    <dgm:cxn modelId="{D74C0AF5-7DF6-40BE-BE79-D11F6A045062}" type="presParOf" srcId="{D8EEAC28-03D3-4024-8B8F-406277001137}" destId="{1FD3A0AB-B982-4ECE-9E5B-C9501F8B6849}" srcOrd="3" destOrd="0" presId="urn:microsoft.com/office/officeart/2018/2/layout/IconVerticalSolidList"/>
    <dgm:cxn modelId="{B1A8E9BF-5D00-4080-987E-4859FE6AD591}" type="presParOf" srcId="{0C35B645-237B-43D8-91AA-AB5D5F699409}" destId="{63A5D8AA-9341-4FA3-A521-0530CE66D62C}" srcOrd="3" destOrd="0" presId="urn:microsoft.com/office/officeart/2018/2/layout/IconVerticalSolidList"/>
    <dgm:cxn modelId="{D68B3410-41F6-4CAC-86E6-5D0A8ED2EBB2}" type="presParOf" srcId="{0C35B645-237B-43D8-91AA-AB5D5F699409}" destId="{4B2BD353-9AEB-48AF-9832-F6BBBA96F42E}" srcOrd="4" destOrd="0" presId="urn:microsoft.com/office/officeart/2018/2/layout/IconVerticalSolidList"/>
    <dgm:cxn modelId="{8981056E-14AA-4585-840E-3D3FAF4BE5AE}" type="presParOf" srcId="{4B2BD353-9AEB-48AF-9832-F6BBBA96F42E}" destId="{479489C4-7EC0-4A79-A2AC-1F58A699BAC5}" srcOrd="0" destOrd="0" presId="urn:microsoft.com/office/officeart/2018/2/layout/IconVerticalSolidList"/>
    <dgm:cxn modelId="{F7D62EDF-94CC-4941-903F-2DC7E6F1F813}" type="presParOf" srcId="{4B2BD353-9AEB-48AF-9832-F6BBBA96F42E}" destId="{53BEB4BF-ED7E-4D1E-B264-4962BDA5D4B6}" srcOrd="1" destOrd="0" presId="urn:microsoft.com/office/officeart/2018/2/layout/IconVerticalSolidList"/>
    <dgm:cxn modelId="{AA816EF0-2B6B-43F5-986A-428E1E7193C4}" type="presParOf" srcId="{4B2BD353-9AEB-48AF-9832-F6BBBA96F42E}" destId="{2FD7581E-24C9-4086-A840-269BE08EAD6E}" srcOrd="2" destOrd="0" presId="urn:microsoft.com/office/officeart/2018/2/layout/IconVerticalSolidList"/>
    <dgm:cxn modelId="{5567EEC4-D780-4650-BAB7-9D32909B44E2}" type="presParOf" srcId="{4B2BD353-9AEB-48AF-9832-F6BBBA96F42E}" destId="{83BB0DC5-C966-42A1-A612-CC04678A199B}" srcOrd="3" destOrd="0" presId="urn:microsoft.com/office/officeart/2018/2/layout/IconVerticalSolidList"/>
    <dgm:cxn modelId="{6B1E206D-5892-46C9-B519-B1677BEE9456}" type="presParOf" srcId="{0C35B645-237B-43D8-91AA-AB5D5F699409}" destId="{9050828E-24CD-4EE5-B4A4-626496DB93E0}" srcOrd="5" destOrd="0" presId="urn:microsoft.com/office/officeart/2018/2/layout/IconVerticalSolidList"/>
    <dgm:cxn modelId="{209972C1-CD27-4C79-8DC0-2C63D63496A1}" type="presParOf" srcId="{0C35B645-237B-43D8-91AA-AB5D5F699409}" destId="{3DE6A4F6-E196-46D6-8425-EA1C1CCFDA82}" srcOrd="6" destOrd="0" presId="urn:microsoft.com/office/officeart/2018/2/layout/IconVerticalSolidList"/>
    <dgm:cxn modelId="{4CDAB3E4-3A76-4275-B8B6-54B43ED2734B}" type="presParOf" srcId="{3DE6A4F6-E196-46D6-8425-EA1C1CCFDA82}" destId="{16BE7C84-D0A4-4356-ABAB-68818D324026}" srcOrd="0" destOrd="0" presId="urn:microsoft.com/office/officeart/2018/2/layout/IconVerticalSolidList"/>
    <dgm:cxn modelId="{B73403FF-148B-4862-8E67-811BD6DFD246}" type="presParOf" srcId="{3DE6A4F6-E196-46D6-8425-EA1C1CCFDA82}" destId="{1E05D7F1-7B4D-483B-9C15-B4B8DC111D2B}" srcOrd="1" destOrd="0" presId="urn:microsoft.com/office/officeart/2018/2/layout/IconVerticalSolidList"/>
    <dgm:cxn modelId="{018F35FC-E978-4271-B701-AC85D43ABE2C}" type="presParOf" srcId="{3DE6A4F6-E196-46D6-8425-EA1C1CCFDA82}" destId="{78E6C17E-B395-4541-8BB9-19437FB5CE20}" srcOrd="2" destOrd="0" presId="urn:microsoft.com/office/officeart/2018/2/layout/IconVerticalSolidList"/>
    <dgm:cxn modelId="{47B5E434-20ED-43D5-9F9A-5085E747A814}" type="presParOf" srcId="{3DE6A4F6-E196-46D6-8425-EA1C1CCFDA82}" destId="{D2A710D7-2161-4AA7-974B-F05F82A5F3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9F5492-2DC8-463A-A1D8-FB1C2E7CCFE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AD0CC9-1CB5-4BA6-9385-AAE59ECF3A17}">
      <dgm:prSet phldrT="[Текст]"/>
      <dgm:spPr/>
      <dgm:t>
        <a:bodyPr/>
        <a:lstStyle/>
        <a:p>
          <a:r>
            <a:rPr lang="ru-RU" dirty="0"/>
            <a:t>Прямые</a:t>
          </a:r>
        </a:p>
      </dgm:t>
    </dgm:pt>
    <dgm:pt modelId="{7B2EA697-F59B-47A7-BAB9-4666AE45FBF4}" type="parTrans" cxnId="{26FEEEDA-CDED-4885-9C41-D0025A775690}">
      <dgm:prSet/>
      <dgm:spPr/>
      <dgm:t>
        <a:bodyPr/>
        <a:lstStyle/>
        <a:p>
          <a:endParaRPr lang="ru-RU"/>
        </a:p>
      </dgm:t>
    </dgm:pt>
    <dgm:pt modelId="{570773D3-9B90-4D85-A5CD-85FCE87C5D34}" type="sibTrans" cxnId="{26FEEEDA-CDED-4885-9C41-D0025A775690}">
      <dgm:prSet/>
      <dgm:spPr/>
      <dgm:t>
        <a:bodyPr/>
        <a:lstStyle/>
        <a:p>
          <a:endParaRPr lang="ru-RU"/>
        </a:p>
      </dgm:t>
    </dgm:pt>
    <dgm:pt modelId="{BA9E1C6E-1033-40EB-8F40-EE5B7817B493}">
      <dgm:prSet phldrT="[Текст]"/>
      <dgm:spPr/>
      <dgm:t>
        <a:bodyPr/>
        <a:lstStyle/>
        <a:p>
          <a:r>
            <a:rPr lang="ru-RU" dirty="0"/>
            <a:t>Антимонопольная политика</a:t>
          </a:r>
        </a:p>
      </dgm:t>
    </dgm:pt>
    <dgm:pt modelId="{806441C7-D98A-42A5-B026-95A220207691}" type="parTrans" cxnId="{40144531-BD87-415C-88E8-E12F3AAA0BBF}">
      <dgm:prSet/>
      <dgm:spPr/>
      <dgm:t>
        <a:bodyPr/>
        <a:lstStyle/>
        <a:p>
          <a:endParaRPr lang="ru-RU"/>
        </a:p>
      </dgm:t>
    </dgm:pt>
    <dgm:pt modelId="{F0D13963-778D-4304-9300-CD4EBB94B009}" type="sibTrans" cxnId="{40144531-BD87-415C-88E8-E12F3AAA0BBF}">
      <dgm:prSet/>
      <dgm:spPr/>
      <dgm:t>
        <a:bodyPr/>
        <a:lstStyle/>
        <a:p>
          <a:endParaRPr lang="ru-RU"/>
        </a:p>
      </dgm:t>
    </dgm:pt>
    <dgm:pt modelId="{58C25210-EC56-49DE-B405-6CDEEE7B0490}">
      <dgm:prSet phldrT="[Текст]"/>
      <dgm:spPr/>
      <dgm:t>
        <a:bodyPr/>
        <a:lstStyle/>
        <a:p>
          <a:r>
            <a:rPr lang="ru-RU" dirty="0"/>
            <a:t>Косвенные</a:t>
          </a:r>
        </a:p>
      </dgm:t>
    </dgm:pt>
    <dgm:pt modelId="{D7155468-F573-4004-A98D-0E686283EC56}" type="parTrans" cxnId="{2750C312-830D-4BD1-84A4-8C258D4044B1}">
      <dgm:prSet/>
      <dgm:spPr/>
      <dgm:t>
        <a:bodyPr/>
        <a:lstStyle/>
        <a:p>
          <a:endParaRPr lang="ru-RU"/>
        </a:p>
      </dgm:t>
    </dgm:pt>
    <dgm:pt modelId="{B1DD39B6-44F2-4704-B88D-C07FB0913258}" type="sibTrans" cxnId="{2750C312-830D-4BD1-84A4-8C258D4044B1}">
      <dgm:prSet/>
      <dgm:spPr/>
      <dgm:t>
        <a:bodyPr/>
        <a:lstStyle/>
        <a:p>
          <a:endParaRPr lang="ru-RU"/>
        </a:p>
      </dgm:t>
    </dgm:pt>
    <dgm:pt modelId="{DBE2197F-5710-4E72-A6EF-431328BA3007}">
      <dgm:prSet phldrT="[Текст]"/>
      <dgm:spPr/>
      <dgm:t>
        <a:bodyPr/>
        <a:lstStyle/>
        <a:p>
          <a:r>
            <a:rPr lang="ru-RU" dirty="0"/>
            <a:t>Фискальная (налоговая) политика</a:t>
          </a:r>
        </a:p>
      </dgm:t>
    </dgm:pt>
    <dgm:pt modelId="{B29CEE46-3BAA-41E9-9CC5-EA74C2AEF88C}" type="parTrans" cxnId="{2E306764-178D-49FF-90BD-BD237BFF1A5C}">
      <dgm:prSet/>
      <dgm:spPr/>
      <dgm:t>
        <a:bodyPr/>
        <a:lstStyle/>
        <a:p>
          <a:endParaRPr lang="ru-RU"/>
        </a:p>
      </dgm:t>
    </dgm:pt>
    <dgm:pt modelId="{D4F9E373-E0AE-4AFB-AAFB-4603B342ADC7}" type="sibTrans" cxnId="{2E306764-178D-49FF-90BD-BD237BFF1A5C}">
      <dgm:prSet/>
      <dgm:spPr/>
      <dgm:t>
        <a:bodyPr/>
        <a:lstStyle/>
        <a:p>
          <a:endParaRPr lang="ru-RU"/>
        </a:p>
      </dgm:t>
    </dgm:pt>
    <dgm:pt modelId="{38C89072-C8DF-4227-9591-7C77973C9177}">
      <dgm:prSet phldrT="[Текст]"/>
      <dgm:spPr/>
      <dgm:t>
        <a:bodyPr/>
        <a:lstStyle/>
        <a:p>
          <a:r>
            <a:rPr lang="ru-RU" dirty="0"/>
            <a:t>Государственные инвестиции</a:t>
          </a:r>
        </a:p>
      </dgm:t>
    </dgm:pt>
    <dgm:pt modelId="{753A4BDA-A3BE-49DB-9B0F-A32D6AA743BD}" type="parTrans" cxnId="{44511B3F-44B3-4CF4-BEFB-1F6E5C0C9163}">
      <dgm:prSet/>
      <dgm:spPr/>
      <dgm:t>
        <a:bodyPr/>
        <a:lstStyle/>
        <a:p>
          <a:endParaRPr lang="ru-RU"/>
        </a:p>
      </dgm:t>
    </dgm:pt>
    <dgm:pt modelId="{76F6C6E4-6AF1-414C-B14F-7DCF5F069F46}" type="sibTrans" cxnId="{44511B3F-44B3-4CF4-BEFB-1F6E5C0C9163}">
      <dgm:prSet/>
      <dgm:spPr/>
      <dgm:t>
        <a:bodyPr/>
        <a:lstStyle/>
        <a:p>
          <a:endParaRPr lang="ru-RU"/>
        </a:p>
      </dgm:t>
    </dgm:pt>
    <dgm:pt modelId="{41FFB03B-FD56-4D10-82E0-05ED351B03E9}">
      <dgm:prSet phldrT="[Текст]"/>
      <dgm:spPr/>
      <dgm:t>
        <a:bodyPr/>
        <a:lstStyle/>
        <a:p>
          <a:r>
            <a:rPr lang="ru-RU" dirty="0"/>
            <a:t>Финансирование исследование и подготовка кадров</a:t>
          </a:r>
        </a:p>
      </dgm:t>
    </dgm:pt>
    <dgm:pt modelId="{E98468BD-8442-4AFA-A2DA-4D1CAEAB3BC7}" type="parTrans" cxnId="{3769BCA8-A51D-41B6-B5E5-6ED4AB0F702E}">
      <dgm:prSet/>
      <dgm:spPr/>
      <dgm:t>
        <a:bodyPr/>
        <a:lstStyle/>
        <a:p>
          <a:endParaRPr lang="ru-RU"/>
        </a:p>
      </dgm:t>
    </dgm:pt>
    <dgm:pt modelId="{A6956989-FADD-4B6F-9D0F-4602A01DC9E6}" type="sibTrans" cxnId="{3769BCA8-A51D-41B6-B5E5-6ED4AB0F702E}">
      <dgm:prSet/>
      <dgm:spPr/>
      <dgm:t>
        <a:bodyPr/>
        <a:lstStyle/>
        <a:p>
          <a:endParaRPr lang="ru-RU"/>
        </a:p>
      </dgm:t>
    </dgm:pt>
    <dgm:pt modelId="{E3F23CF8-90AB-49EF-A384-8F0E4F789434}">
      <dgm:prSet phldrT="[Текст]"/>
      <dgm:spPr/>
      <dgm:t>
        <a:bodyPr/>
        <a:lstStyle/>
        <a:p>
          <a:r>
            <a:rPr lang="ru-RU" dirty="0"/>
            <a:t>Владение предприятиями</a:t>
          </a:r>
        </a:p>
      </dgm:t>
    </dgm:pt>
    <dgm:pt modelId="{AF789712-E68E-4244-ABB5-16CB8FE7649C}" type="parTrans" cxnId="{FEFD7DA7-B153-444D-881F-A19121DB2893}">
      <dgm:prSet/>
      <dgm:spPr/>
      <dgm:t>
        <a:bodyPr/>
        <a:lstStyle/>
        <a:p>
          <a:endParaRPr lang="ru-RU"/>
        </a:p>
      </dgm:t>
    </dgm:pt>
    <dgm:pt modelId="{A34A623C-97EA-4528-AA37-1738F0EF7589}" type="sibTrans" cxnId="{FEFD7DA7-B153-444D-881F-A19121DB2893}">
      <dgm:prSet/>
      <dgm:spPr/>
      <dgm:t>
        <a:bodyPr/>
        <a:lstStyle/>
        <a:p>
          <a:endParaRPr lang="ru-RU"/>
        </a:p>
      </dgm:t>
    </dgm:pt>
    <dgm:pt modelId="{92E40F6D-B268-43B6-BF07-65C3A20CCC1D}">
      <dgm:prSet phldrT="[Текст]"/>
      <dgm:spPr/>
      <dgm:t>
        <a:bodyPr/>
        <a:lstStyle/>
        <a:p>
          <a:r>
            <a:rPr lang="ru-RU" dirty="0"/>
            <a:t>Контроль за экспортом и импортом </a:t>
          </a:r>
        </a:p>
      </dgm:t>
    </dgm:pt>
    <dgm:pt modelId="{01D2B64F-35FB-4A12-B371-95C120E2DD2B}" type="parTrans" cxnId="{BA5BEF67-35BE-496E-9892-8E89922ABCD4}">
      <dgm:prSet/>
      <dgm:spPr/>
      <dgm:t>
        <a:bodyPr/>
        <a:lstStyle/>
        <a:p>
          <a:endParaRPr lang="ru-RU"/>
        </a:p>
      </dgm:t>
    </dgm:pt>
    <dgm:pt modelId="{BA7C9F27-2019-4E53-AD74-BF6E173CC90A}" type="sibTrans" cxnId="{BA5BEF67-35BE-496E-9892-8E89922ABCD4}">
      <dgm:prSet/>
      <dgm:spPr/>
      <dgm:t>
        <a:bodyPr/>
        <a:lstStyle/>
        <a:p>
          <a:endParaRPr lang="ru-RU"/>
        </a:p>
      </dgm:t>
    </dgm:pt>
    <dgm:pt modelId="{48E0A1A1-91B2-4D5E-AD6A-DEA670A84AAC}">
      <dgm:prSet phldrT="[Текст]"/>
      <dgm:spPr/>
      <dgm:t>
        <a:bodyPr/>
        <a:lstStyle/>
        <a:p>
          <a:r>
            <a:rPr lang="ru-RU" dirty="0"/>
            <a:t>Защита отечественных производителей</a:t>
          </a:r>
        </a:p>
      </dgm:t>
    </dgm:pt>
    <dgm:pt modelId="{66EDA157-A994-4AC4-A0EF-74C28E45B20E}" type="parTrans" cxnId="{9C8C5733-16E1-4E6E-9A4E-FB452B10AEEC}">
      <dgm:prSet/>
      <dgm:spPr/>
      <dgm:t>
        <a:bodyPr/>
        <a:lstStyle/>
        <a:p>
          <a:endParaRPr lang="ru-RU"/>
        </a:p>
      </dgm:t>
    </dgm:pt>
    <dgm:pt modelId="{A23A62C3-468C-46BE-81CC-1E81309F2779}" type="sibTrans" cxnId="{9C8C5733-16E1-4E6E-9A4E-FB452B10AEEC}">
      <dgm:prSet/>
      <dgm:spPr/>
      <dgm:t>
        <a:bodyPr/>
        <a:lstStyle/>
        <a:p>
          <a:endParaRPr lang="ru-RU"/>
        </a:p>
      </dgm:t>
    </dgm:pt>
    <dgm:pt modelId="{C6AF4077-E330-4B7F-9487-CD76EE6C54E7}">
      <dgm:prSet phldrT="[Текст]"/>
      <dgm:spPr/>
      <dgm:t>
        <a:bodyPr/>
        <a:lstStyle/>
        <a:p>
          <a:r>
            <a:rPr lang="ru-RU" dirty="0"/>
            <a:t>Монетарная (денежная) политика</a:t>
          </a:r>
        </a:p>
      </dgm:t>
    </dgm:pt>
    <dgm:pt modelId="{955C0B67-9E0B-48FF-9BF0-A248692DAB6E}" type="parTrans" cxnId="{EA52A3C2-5556-4D6B-981B-38ED27877EDC}">
      <dgm:prSet/>
      <dgm:spPr/>
      <dgm:t>
        <a:bodyPr/>
        <a:lstStyle/>
        <a:p>
          <a:endParaRPr lang="ru-RU"/>
        </a:p>
      </dgm:t>
    </dgm:pt>
    <dgm:pt modelId="{857E86F1-D814-4945-9759-64087DF2F918}" type="sibTrans" cxnId="{EA52A3C2-5556-4D6B-981B-38ED27877EDC}">
      <dgm:prSet/>
      <dgm:spPr/>
      <dgm:t>
        <a:bodyPr/>
        <a:lstStyle/>
        <a:p>
          <a:endParaRPr lang="ru-RU"/>
        </a:p>
      </dgm:t>
    </dgm:pt>
    <dgm:pt modelId="{72ADA75D-A04E-4595-A73C-247738CCECF5}">
      <dgm:prSet phldrT="[Текст]"/>
      <dgm:spPr/>
      <dgm:t>
        <a:bodyPr/>
        <a:lstStyle/>
        <a:p>
          <a:r>
            <a:rPr lang="ru-RU" dirty="0"/>
            <a:t>Социальная политика</a:t>
          </a:r>
        </a:p>
      </dgm:t>
    </dgm:pt>
    <dgm:pt modelId="{A69EBAF8-5B67-4C0F-9431-D2A500F0A7F1}" type="parTrans" cxnId="{BD6DF216-6B8F-4A57-8CA8-EDB368CD6C39}">
      <dgm:prSet/>
      <dgm:spPr/>
      <dgm:t>
        <a:bodyPr/>
        <a:lstStyle/>
        <a:p>
          <a:endParaRPr lang="ru-RU"/>
        </a:p>
      </dgm:t>
    </dgm:pt>
    <dgm:pt modelId="{C97222B0-B2B6-4E11-9636-13494C9D25DA}" type="sibTrans" cxnId="{BD6DF216-6B8F-4A57-8CA8-EDB368CD6C39}">
      <dgm:prSet/>
      <dgm:spPr/>
      <dgm:t>
        <a:bodyPr/>
        <a:lstStyle/>
        <a:p>
          <a:endParaRPr lang="ru-RU"/>
        </a:p>
      </dgm:t>
    </dgm:pt>
    <dgm:pt modelId="{E7270D27-616C-4099-ADB6-B77921D09C41}" type="pres">
      <dgm:prSet presAssocID="{EE9F5492-2DC8-463A-A1D8-FB1C2E7CCFE8}" presName="linear" presStyleCnt="0">
        <dgm:presLayoutVars>
          <dgm:dir/>
          <dgm:animLvl val="lvl"/>
          <dgm:resizeHandles val="exact"/>
        </dgm:presLayoutVars>
      </dgm:prSet>
      <dgm:spPr/>
    </dgm:pt>
    <dgm:pt modelId="{0195AF3C-2766-44C0-B9FB-2B0BF875A75F}" type="pres">
      <dgm:prSet presAssocID="{31AD0CC9-1CB5-4BA6-9385-AAE59ECF3A17}" presName="parentLin" presStyleCnt="0"/>
      <dgm:spPr/>
    </dgm:pt>
    <dgm:pt modelId="{D59474FB-148A-4AF1-B326-6E3F77CAA2D0}" type="pres">
      <dgm:prSet presAssocID="{31AD0CC9-1CB5-4BA6-9385-AAE59ECF3A17}" presName="parentLeftMargin" presStyleLbl="node1" presStyleIdx="0" presStyleCnt="2"/>
      <dgm:spPr/>
    </dgm:pt>
    <dgm:pt modelId="{7F0968F7-3DD9-4E49-9010-4FFFBEAF2FC8}" type="pres">
      <dgm:prSet presAssocID="{31AD0CC9-1CB5-4BA6-9385-AAE59ECF3A1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CBEC334-D2AF-4874-94D5-B9D1DA6980A0}" type="pres">
      <dgm:prSet presAssocID="{31AD0CC9-1CB5-4BA6-9385-AAE59ECF3A17}" presName="negativeSpace" presStyleCnt="0"/>
      <dgm:spPr/>
    </dgm:pt>
    <dgm:pt modelId="{1A429ABE-EA5A-43B6-A63D-F7E478160E5C}" type="pres">
      <dgm:prSet presAssocID="{31AD0CC9-1CB5-4BA6-9385-AAE59ECF3A17}" presName="childText" presStyleLbl="conFgAcc1" presStyleIdx="0" presStyleCnt="2">
        <dgm:presLayoutVars>
          <dgm:bulletEnabled val="1"/>
        </dgm:presLayoutVars>
      </dgm:prSet>
      <dgm:spPr/>
    </dgm:pt>
    <dgm:pt modelId="{5DE589F5-0461-45E3-AC5C-CB760D65FBF6}" type="pres">
      <dgm:prSet presAssocID="{570773D3-9B90-4D85-A5CD-85FCE87C5D34}" presName="spaceBetweenRectangles" presStyleCnt="0"/>
      <dgm:spPr/>
    </dgm:pt>
    <dgm:pt modelId="{C473C7C8-9F43-4FC3-8030-379892C380FD}" type="pres">
      <dgm:prSet presAssocID="{58C25210-EC56-49DE-B405-6CDEEE7B0490}" presName="parentLin" presStyleCnt="0"/>
      <dgm:spPr/>
    </dgm:pt>
    <dgm:pt modelId="{EC418CF0-7157-4A32-9B75-374BF439479D}" type="pres">
      <dgm:prSet presAssocID="{58C25210-EC56-49DE-B405-6CDEEE7B0490}" presName="parentLeftMargin" presStyleLbl="node1" presStyleIdx="0" presStyleCnt="2"/>
      <dgm:spPr/>
    </dgm:pt>
    <dgm:pt modelId="{68D01017-E83D-4695-9016-E8FAA2AEAFD7}" type="pres">
      <dgm:prSet presAssocID="{58C25210-EC56-49DE-B405-6CDEEE7B049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9DFB6B9-8B4A-47AB-B6D1-8B3E0F4D2A08}" type="pres">
      <dgm:prSet presAssocID="{58C25210-EC56-49DE-B405-6CDEEE7B0490}" presName="negativeSpace" presStyleCnt="0"/>
      <dgm:spPr/>
    </dgm:pt>
    <dgm:pt modelId="{17931BD9-B7DB-4000-BBA1-917B222629CB}" type="pres">
      <dgm:prSet presAssocID="{58C25210-EC56-49DE-B405-6CDEEE7B049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472B603-4FA4-48E1-9B71-6A9982307779}" type="presOf" srcId="{C6AF4077-E330-4B7F-9487-CD76EE6C54E7}" destId="{17931BD9-B7DB-4000-BBA1-917B222629CB}" srcOrd="0" destOrd="1" presId="urn:microsoft.com/office/officeart/2005/8/layout/list1"/>
    <dgm:cxn modelId="{53A25407-2DD6-4BB2-88A7-4E5C9665C8CC}" type="presOf" srcId="{38C89072-C8DF-4227-9591-7C77973C9177}" destId="{1A429ABE-EA5A-43B6-A63D-F7E478160E5C}" srcOrd="0" destOrd="1" presId="urn:microsoft.com/office/officeart/2005/8/layout/list1"/>
    <dgm:cxn modelId="{2750C312-830D-4BD1-84A4-8C258D4044B1}" srcId="{EE9F5492-2DC8-463A-A1D8-FB1C2E7CCFE8}" destId="{58C25210-EC56-49DE-B405-6CDEEE7B0490}" srcOrd="1" destOrd="0" parTransId="{D7155468-F573-4004-A98D-0E686283EC56}" sibTransId="{B1DD39B6-44F2-4704-B88D-C07FB0913258}"/>
    <dgm:cxn modelId="{70842813-04A9-4BCB-B12D-97B3C085A784}" type="presOf" srcId="{BA9E1C6E-1033-40EB-8F40-EE5B7817B493}" destId="{1A429ABE-EA5A-43B6-A63D-F7E478160E5C}" srcOrd="0" destOrd="0" presId="urn:microsoft.com/office/officeart/2005/8/layout/list1"/>
    <dgm:cxn modelId="{BD6DF216-6B8F-4A57-8CA8-EDB368CD6C39}" srcId="{58C25210-EC56-49DE-B405-6CDEEE7B0490}" destId="{72ADA75D-A04E-4595-A73C-247738CCECF5}" srcOrd="2" destOrd="0" parTransId="{A69EBAF8-5B67-4C0F-9431-D2A500F0A7F1}" sibTransId="{C97222B0-B2B6-4E11-9636-13494C9D25DA}"/>
    <dgm:cxn modelId="{32EA761F-4740-4B96-A8F6-71E7B11784CF}" type="presOf" srcId="{EE9F5492-2DC8-463A-A1D8-FB1C2E7CCFE8}" destId="{E7270D27-616C-4099-ADB6-B77921D09C41}" srcOrd="0" destOrd="0" presId="urn:microsoft.com/office/officeart/2005/8/layout/list1"/>
    <dgm:cxn modelId="{80F2FA28-5784-458A-9365-536FFAC90221}" type="presOf" srcId="{E3F23CF8-90AB-49EF-A384-8F0E4F789434}" destId="{1A429ABE-EA5A-43B6-A63D-F7E478160E5C}" srcOrd="0" destOrd="3" presId="urn:microsoft.com/office/officeart/2005/8/layout/list1"/>
    <dgm:cxn modelId="{40144531-BD87-415C-88E8-E12F3AAA0BBF}" srcId="{31AD0CC9-1CB5-4BA6-9385-AAE59ECF3A17}" destId="{BA9E1C6E-1033-40EB-8F40-EE5B7817B493}" srcOrd="0" destOrd="0" parTransId="{806441C7-D98A-42A5-B026-95A220207691}" sibTransId="{F0D13963-778D-4304-9300-CD4EBB94B009}"/>
    <dgm:cxn modelId="{9C8C5733-16E1-4E6E-9A4E-FB452B10AEEC}" srcId="{31AD0CC9-1CB5-4BA6-9385-AAE59ECF3A17}" destId="{48E0A1A1-91B2-4D5E-AD6A-DEA670A84AAC}" srcOrd="5" destOrd="0" parTransId="{66EDA157-A994-4AC4-A0EF-74C28E45B20E}" sibTransId="{A23A62C3-468C-46BE-81CC-1E81309F2779}"/>
    <dgm:cxn modelId="{B3F0CF39-FB76-41FB-B07C-F299424E5908}" type="presOf" srcId="{48E0A1A1-91B2-4D5E-AD6A-DEA670A84AAC}" destId="{1A429ABE-EA5A-43B6-A63D-F7E478160E5C}" srcOrd="0" destOrd="5" presId="urn:microsoft.com/office/officeart/2005/8/layout/list1"/>
    <dgm:cxn modelId="{DF344B3A-7737-4A01-B4DF-9CF976CF51D9}" type="presOf" srcId="{31AD0CC9-1CB5-4BA6-9385-AAE59ECF3A17}" destId="{D59474FB-148A-4AF1-B326-6E3F77CAA2D0}" srcOrd="0" destOrd="0" presId="urn:microsoft.com/office/officeart/2005/8/layout/list1"/>
    <dgm:cxn modelId="{44511B3F-44B3-4CF4-BEFB-1F6E5C0C9163}" srcId="{31AD0CC9-1CB5-4BA6-9385-AAE59ECF3A17}" destId="{38C89072-C8DF-4227-9591-7C77973C9177}" srcOrd="1" destOrd="0" parTransId="{753A4BDA-A3BE-49DB-9B0F-A32D6AA743BD}" sibTransId="{76F6C6E4-6AF1-414C-B14F-7DCF5F069F46}"/>
    <dgm:cxn modelId="{2E306764-178D-49FF-90BD-BD237BFF1A5C}" srcId="{58C25210-EC56-49DE-B405-6CDEEE7B0490}" destId="{DBE2197F-5710-4E72-A6EF-431328BA3007}" srcOrd="0" destOrd="0" parTransId="{B29CEE46-3BAA-41E9-9CC5-EA74C2AEF88C}" sibTransId="{D4F9E373-E0AE-4AFB-AAFB-4603B342ADC7}"/>
    <dgm:cxn modelId="{BB96D844-2B69-4A30-9F76-123522A30CCD}" type="presOf" srcId="{31AD0CC9-1CB5-4BA6-9385-AAE59ECF3A17}" destId="{7F0968F7-3DD9-4E49-9010-4FFFBEAF2FC8}" srcOrd="1" destOrd="0" presId="urn:microsoft.com/office/officeart/2005/8/layout/list1"/>
    <dgm:cxn modelId="{BA5BEF67-35BE-496E-9892-8E89922ABCD4}" srcId="{31AD0CC9-1CB5-4BA6-9385-AAE59ECF3A17}" destId="{92E40F6D-B268-43B6-BF07-65C3A20CCC1D}" srcOrd="4" destOrd="0" parTransId="{01D2B64F-35FB-4A12-B371-95C120E2DD2B}" sibTransId="{BA7C9F27-2019-4E53-AD74-BF6E173CC90A}"/>
    <dgm:cxn modelId="{99EF014B-C225-418E-99C3-D3D19449EE65}" type="presOf" srcId="{DBE2197F-5710-4E72-A6EF-431328BA3007}" destId="{17931BD9-B7DB-4000-BBA1-917B222629CB}" srcOrd="0" destOrd="0" presId="urn:microsoft.com/office/officeart/2005/8/layout/list1"/>
    <dgm:cxn modelId="{ED50E06E-433B-4422-B810-3CD80E70185A}" type="presOf" srcId="{58C25210-EC56-49DE-B405-6CDEEE7B0490}" destId="{68D01017-E83D-4695-9016-E8FAA2AEAFD7}" srcOrd="1" destOrd="0" presId="urn:microsoft.com/office/officeart/2005/8/layout/list1"/>
    <dgm:cxn modelId="{BAF9E272-92DD-48E2-BC55-355C9A53B563}" type="presOf" srcId="{92E40F6D-B268-43B6-BF07-65C3A20CCC1D}" destId="{1A429ABE-EA5A-43B6-A63D-F7E478160E5C}" srcOrd="0" destOrd="4" presId="urn:microsoft.com/office/officeart/2005/8/layout/list1"/>
    <dgm:cxn modelId="{E739E473-66D2-40F5-BE49-3355BB1017D7}" type="presOf" srcId="{72ADA75D-A04E-4595-A73C-247738CCECF5}" destId="{17931BD9-B7DB-4000-BBA1-917B222629CB}" srcOrd="0" destOrd="2" presId="urn:microsoft.com/office/officeart/2005/8/layout/list1"/>
    <dgm:cxn modelId="{F03B417F-60A3-4230-8901-BDFF3E6D3F8C}" type="presOf" srcId="{41FFB03B-FD56-4D10-82E0-05ED351B03E9}" destId="{1A429ABE-EA5A-43B6-A63D-F7E478160E5C}" srcOrd="0" destOrd="2" presId="urn:microsoft.com/office/officeart/2005/8/layout/list1"/>
    <dgm:cxn modelId="{CAC77FA2-9803-4AEB-BC8B-FD41356CFD8D}" type="presOf" srcId="{58C25210-EC56-49DE-B405-6CDEEE7B0490}" destId="{EC418CF0-7157-4A32-9B75-374BF439479D}" srcOrd="0" destOrd="0" presId="urn:microsoft.com/office/officeart/2005/8/layout/list1"/>
    <dgm:cxn modelId="{FEFD7DA7-B153-444D-881F-A19121DB2893}" srcId="{31AD0CC9-1CB5-4BA6-9385-AAE59ECF3A17}" destId="{E3F23CF8-90AB-49EF-A384-8F0E4F789434}" srcOrd="3" destOrd="0" parTransId="{AF789712-E68E-4244-ABB5-16CB8FE7649C}" sibTransId="{A34A623C-97EA-4528-AA37-1738F0EF7589}"/>
    <dgm:cxn modelId="{3769BCA8-A51D-41B6-B5E5-6ED4AB0F702E}" srcId="{31AD0CC9-1CB5-4BA6-9385-AAE59ECF3A17}" destId="{41FFB03B-FD56-4D10-82E0-05ED351B03E9}" srcOrd="2" destOrd="0" parTransId="{E98468BD-8442-4AFA-A2DA-4D1CAEAB3BC7}" sibTransId="{A6956989-FADD-4B6F-9D0F-4602A01DC9E6}"/>
    <dgm:cxn modelId="{EA52A3C2-5556-4D6B-981B-38ED27877EDC}" srcId="{58C25210-EC56-49DE-B405-6CDEEE7B0490}" destId="{C6AF4077-E330-4B7F-9487-CD76EE6C54E7}" srcOrd="1" destOrd="0" parTransId="{955C0B67-9E0B-48FF-9BF0-A248692DAB6E}" sibTransId="{857E86F1-D814-4945-9759-64087DF2F918}"/>
    <dgm:cxn modelId="{26FEEEDA-CDED-4885-9C41-D0025A775690}" srcId="{EE9F5492-2DC8-463A-A1D8-FB1C2E7CCFE8}" destId="{31AD0CC9-1CB5-4BA6-9385-AAE59ECF3A17}" srcOrd="0" destOrd="0" parTransId="{7B2EA697-F59B-47A7-BAB9-4666AE45FBF4}" sibTransId="{570773D3-9B90-4D85-A5CD-85FCE87C5D34}"/>
    <dgm:cxn modelId="{DFA33CFC-6CC6-4652-81B1-C3BC57BDEC2B}" type="presParOf" srcId="{E7270D27-616C-4099-ADB6-B77921D09C41}" destId="{0195AF3C-2766-44C0-B9FB-2B0BF875A75F}" srcOrd="0" destOrd="0" presId="urn:microsoft.com/office/officeart/2005/8/layout/list1"/>
    <dgm:cxn modelId="{9A203388-7AE4-4161-983B-FC9AD31619C6}" type="presParOf" srcId="{0195AF3C-2766-44C0-B9FB-2B0BF875A75F}" destId="{D59474FB-148A-4AF1-B326-6E3F77CAA2D0}" srcOrd="0" destOrd="0" presId="urn:microsoft.com/office/officeart/2005/8/layout/list1"/>
    <dgm:cxn modelId="{C1422B2C-54CB-4F87-9367-926151F32BED}" type="presParOf" srcId="{0195AF3C-2766-44C0-B9FB-2B0BF875A75F}" destId="{7F0968F7-3DD9-4E49-9010-4FFFBEAF2FC8}" srcOrd="1" destOrd="0" presId="urn:microsoft.com/office/officeart/2005/8/layout/list1"/>
    <dgm:cxn modelId="{C1A01E66-A6E7-4DCB-9A69-A3DBF73416E7}" type="presParOf" srcId="{E7270D27-616C-4099-ADB6-B77921D09C41}" destId="{2CBEC334-D2AF-4874-94D5-B9D1DA6980A0}" srcOrd="1" destOrd="0" presId="urn:microsoft.com/office/officeart/2005/8/layout/list1"/>
    <dgm:cxn modelId="{B1B31605-0E71-4313-A91D-FB3A93DF9E70}" type="presParOf" srcId="{E7270D27-616C-4099-ADB6-B77921D09C41}" destId="{1A429ABE-EA5A-43B6-A63D-F7E478160E5C}" srcOrd="2" destOrd="0" presId="urn:microsoft.com/office/officeart/2005/8/layout/list1"/>
    <dgm:cxn modelId="{17499AF0-0552-4339-A569-C51F0D72DD34}" type="presParOf" srcId="{E7270D27-616C-4099-ADB6-B77921D09C41}" destId="{5DE589F5-0461-45E3-AC5C-CB760D65FBF6}" srcOrd="3" destOrd="0" presId="urn:microsoft.com/office/officeart/2005/8/layout/list1"/>
    <dgm:cxn modelId="{1CF79F58-6E7C-4EA1-AB06-385C69DCF359}" type="presParOf" srcId="{E7270D27-616C-4099-ADB6-B77921D09C41}" destId="{C473C7C8-9F43-4FC3-8030-379892C380FD}" srcOrd="4" destOrd="0" presId="urn:microsoft.com/office/officeart/2005/8/layout/list1"/>
    <dgm:cxn modelId="{F8C73FB1-7FBC-4E16-938C-676F9CC031B2}" type="presParOf" srcId="{C473C7C8-9F43-4FC3-8030-379892C380FD}" destId="{EC418CF0-7157-4A32-9B75-374BF439479D}" srcOrd="0" destOrd="0" presId="urn:microsoft.com/office/officeart/2005/8/layout/list1"/>
    <dgm:cxn modelId="{D82FA4D2-0F2D-40C3-8478-61EDFEF51B90}" type="presParOf" srcId="{C473C7C8-9F43-4FC3-8030-379892C380FD}" destId="{68D01017-E83D-4695-9016-E8FAA2AEAFD7}" srcOrd="1" destOrd="0" presId="urn:microsoft.com/office/officeart/2005/8/layout/list1"/>
    <dgm:cxn modelId="{D6692114-A694-4CEB-BFC6-1F1D7A5D474C}" type="presParOf" srcId="{E7270D27-616C-4099-ADB6-B77921D09C41}" destId="{89DFB6B9-8B4A-47AB-B6D1-8B3E0F4D2A08}" srcOrd="5" destOrd="0" presId="urn:microsoft.com/office/officeart/2005/8/layout/list1"/>
    <dgm:cxn modelId="{0AADB7A5-D49F-4313-A849-325BC9459D73}" type="presParOf" srcId="{E7270D27-616C-4099-ADB6-B77921D09C41}" destId="{17931BD9-B7DB-4000-BBA1-917B222629C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DB70E5-E534-44F4-A6B0-449687FA1B5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9F6338-9BF5-4DBD-B684-4BA71D2DF99D}">
      <dgm:prSet phldrT="[Текст]"/>
      <dgm:spPr/>
      <dgm:t>
        <a:bodyPr/>
        <a:lstStyle/>
        <a:p>
          <a:r>
            <a:rPr lang="ru-RU" dirty="0"/>
            <a:t>По темпу роста</a:t>
          </a:r>
        </a:p>
      </dgm:t>
    </dgm:pt>
    <dgm:pt modelId="{CEF91E8B-38F8-4121-87EA-B51CFAFE0087}" type="parTrans" cxnId="{32C1E24E-1934-432B-9B74-FF9745A170A4}">
      <dgm:prSet/>
      <dgm:spPr/>
      <dgm:t>
        <a:bodyPr/>
        <a:lstStyle/>
        <a:p>
          <a:endParaRPr lang="ru-RU"/>
        </a:p>
      </dgm:t>
    </dgm:pt>
    <dgm:pt modelId="{6E20ECBC-1FBC-4D9D-A941-A2D589A36BEB}" type="sibTrans" cxnId="{32C1E24E-1934-432B-9B74-FF9745A170A4}">
      <dgm:prSet/>
      <dgm:spPr/>
      <dgm:t>
        <a:bodyPr/>
        <a:lstStyle/>
        <a:p>
          <a:endParaRPr lang="ru-RU"/>
        </a:p>
      </dgm:t>
    </dgm:pt>
    <dgm:pt modelId="{67D7D034-8DA2-46D0-890E-10FBBA10F687}">
      <dgm:prSet phldrT="[Текст]"/>
      <dgm:spPr/>
      <dgm:t>
        <a:bodyPr/>
        <a:lstStyle/>
        <a:p>
          <a:r>
            <a:rPr lang="ru-RU" dirty="0"/>
            <a:t>Умеренная (ползучая) – до 10% в год</a:t>
          </a:r>
        </a:p>
      </dgm:t>
    </dgm:pt>
    <dgm:pt modelId="{BB8388B1-904D-448D-ACE0-B35DAA6DE0CA}" type="parTrans" cxnId="{0517C41F-3F3A-4F49-B234-0A65112944B2}">
      <dgm:prSet/>
      <dgm:spPr/>
      <dgm:t>
        <a:bodyPr/>
        <a:lstStyle/>
        <a:p>
          <a:endParaRPr lang="ru-RU"/>
        </a:p>
      </dgm:t>
    </dgm:pt>
    <dgm:pt modelId="{7549B086-EF40-422B-9EB7-6B91FC5A9EA5}" type="sibTrans" cxnId="{0517C41F-3F3A-4F49-B234-0A65112944B2}">
      <dgm:prSet/>
      <dgm:spPr/>
      <dgm:t>
        <a:bodyPr/>
        <a:lstStyle/>
        <a:p>
          <a:endParaRPr lang="ru-RU"/>
        </a:p>
      </dgm:t>
    </dgm:pt>
    <dgm:pt modelId="{7301C067-1B18-4EC8-8941-2ECB0591BD17}">
      <dgm:prSet phldrT="[Текст]"/>
      <dgm:spPr/>
      <dgm:t>
        <a:bodyPr/>
        <a:lstStyle/>
        <a:p>
          <a:r>
            <a:rPr lang="ru-RU" dirty="0"/>
            <a:t>По форме проявления</a:t>
          </a:r>
        </a:p>
      </dgm:t>
    </dgm:pt>
    <dgm:pt modelId="{CCF1093E-61F1-4AC6-85B2-808839B0834F}" type="parTrans" cxnId="{98E97A25-E37D-4536-83FE-E758727E1406}">
      <dgm:prSet/>
      <dgm:spPr/>
      <dgm:t>
        <a:bodyPr/>
        <a:lstStyle/>
        <a:p>
          <a:endParaRPr lang="ru-RU"/>
        </a:p>
      </dgm:t>
    </dgm:pt>
    <dgm:pt modelId="{6AC0EB56-5AC2-4690-B7A6-657E02C1B1CC}" type="sibTrans" cxnId="{98E97A25-E37D-4536-83FE-E758727E1406}">
      <dgm:prSet/>
      <dgm:spPr/>
      <dgm:t>
        <a:bodyPr/>
        <a:lstStyle/>
        <a:p>
          <a:endParaRPr lang="ru-RU"/>
        </a:p>
      </dgm:t>
    </dgm:pt>
    <dgm:pt modelId="{07F39A79-F0C6-4377-8010-57602FDB627B}">
      <dgm:prSet phldrT="[Текст]"/>
      <dgm:spPr/>
      <dgm:t>
        <a:bodyPr/>
        <a:lstStyle/>
        <a:p>
          <a:r>
            <a:rPr lang="ru-RU" dirty="0"/>
            <a:t>Открытая – через рост цен</a:t>
          </a:r>
        </a:p>
      </dgm:t>
    </dgm:pt>
    <dgm:pt modelId="{8B451FC1-971B-44ED-A773-E60FA2BB44B2}" type="parTrans" cxnId="{ED39D86E-4880-437A-8AF2-BC6672F6C34F}">
      <dgm:prSet/>
      <dgm:spPr/>
      <dgm:t>
        <a:bodyPr/>
        <a:lstStyle/>
        <a:p>
          <a:endParaRPr lang="ru-RU"/>
        </a:p>
      </dgm:t>
    </dgm:pt>
    <dgm:pt modelId="{10E53B68-FFBE-4DBA-A1EB-1FBB982CAB75}" type="sibTrans" cxnId="{ED39D86E-4880-437A-8AF2-BC6672F6C34F}">
      <dgm:prSet/>
      <dgm:spPr/>
      <dgm:t>
        <a:bodyPr/>
        <a:lstStyle/>
        <a:p>
          <a:endParaRPr lang="ru-RU"/>
        </a:p>
      </dgm:t>
    </dgm:pt>
    <dgm:pt modelId="{A95EB662-646B-422D-B8FA-424D317682C3}">
      <dgm:prSet phldrT="[Текст]"/>
      <dgm:spPr/>
      <dgm:t>
        <a:bodyPr/>
        <a:lstStyle/>
        <a:p>
          <a:r>
            <a:rPr lang="ru-RU" dirty="0"/>
            <a:t>Галопирующая – до 200% в год</a:t>
          </a:r>
        </a:p>
      </dgm:t>
    </dgm:pt>
    <dgm:pt modelId="{78CB7ADC-CCA5-4020-AF7E-0BAE8ACB7251}" type="parTrans" cxnId="{4CFC1E88-63EB-4D61-B313-523249798CB7}">
      <dgm:prSet/>
      <dgm:spPr/>
      <dgm:t>
        <a:bodyPr/>
        <a:lstStyle/>
        <a:p>
          <a:endParaRPr lang="ru-RU"/>
        </a:p>
      </dgm:t>
    </dgm:pt>
    <dgm:pt modelId="{97504890-A6EC-44AD-A458-7DFDE727F71E}" type="sibTrans" cxnId="{4CFC1E88-63EB-4D61-B313-523249798CB7}">
      <dgm:prSet/>
      <dgm:spPr/>
      <dgm:t>
        <a:bodyPr/>
        <a:lstStyle/>
        <a:p>
          <a:endParaRPr lang="ru-RU"/>
        </a:p>
      </dgm:t>
    </dgm:pt>
    <dgm:pt modelId="{6904C8BD-1A31-4F11-89F8-FA0469968DD1}">
      <dgm:prSet phldrT="[Текст]"/>
      <dgm:spPr/>
      <dgm:t>
        <a:bodyPr/>
        <a:lstStyle/>
        <a:p>
          <a:r>
            <a:rPr lang="ru-RU" dirty="0"/>
            <a:t>Гиперинфляция – свыше 200% в год</a:t>
          </a:r>
        </a:p>
      </dgm:t>
    </dgm:pt>
    <dgm:pt modelId="{1E702FE1-4A8D-4CCD-94B9-CCFCEB32ACC4}" type="parTrans" cxnId="{BECDCDD5-E101-4B2E-B8AA-B999213D7202}">
      <dgm:prSet/>
      <dgm:spPr/>
      <dgm:t>
        <a:bodyPr/>
        <a:lstStyle/>
        <a:p>
          <a:endParaRPr lang="ru-RU"/>
        </a:p>
      </dgm:t>
    </dgm:pt>
    <dgm:pt modelId="{960905FD-F529-4A1E-948C-8EC874FAA9AE}" type="sibTrans" cxnId="{BECDCDD5-E101-4B2E-B8AA-B999213D7202}">
      <dgm:prSet/>
      <dgm:spPr/>
      <dgm:t>
        <a:bodyPr/>
        <a:lstStyle/>
        <a:p>
          <a:endParaRPr lang="ru-RU"/>
        </a:p>
      </dgm:t>
    </dgm:pt>
    <dgm:pt modelId="{28C3C5A1-00E2-4A7A-AA50-092B47FE07B7}">
      <dgm:prSet phldrT="[Текст]"/>
      <dgm:spPr/>
      <dgm:t>
        <a:bodyPr/>
        <a:lstStyle/>
        <a:p>
          <a:r>
            <a:rPr lang="ru-RU" dirty="0"/>
            <a:t>Скрытая – через дефицит товаров</a:t>
          </a:r>
        </a:p>
      </dgm:t>
    </dgm:pt>
    <dgm:pt modelId="{20F303F6-9B5F-4507-87C7-06B5309520DD}" type="parTrans" cxnId="{0910D034-E15B-40AE-A1D1-07D364D0408A}">
      <dgm:prSet/>
      <dgm:spPr/>
      <dgm:t>
        <a:bodyPr/>
        <a:lstStyle/>
        <a:p>
          <a:endParaRPr lang="ru-RU"/>
        </a:p>
      </dgm:t>
    </dgm:pt>
    <dgm:pt modelId="{96E3E22B-1617-458C-9F33-B780E2E647D4}" type="sibTrans" cxnId="{0910D034-E15B-40AE-A1D1-07D364D0408A}">
      <dgm:prSet/>
      <dgm:spPr/>
      <dgm:t>
        <a:bodyPr/>
        <a:lstStyle/>
        <a:p>
          <a:endParaRPr lang="ru-RU"/>
        </a:p>
      </dgm:t>
    </dgm:pt>
    <dgm:pt modelId="{59B397B9-4706-4B7F-980A-98454E4D5C85}">
      <dgm:prSet/>
      <dgm:spPr/>
      <dgm:t>
        <a:bodyPr/>
        <a:lstStyle/>
        <a:p>
          <a:r>
            <a:rPr lang="ru-RU" dirty="0"/>
            <a:t>По порождающим факторам</a:t>
          </a:r>
        </a:p>
      </dgm:t>
    </dgm:pt>
    <dgm:pt modelId="{C321E771-6619-44B3-810E-6D85EA1A60DF}" type="parTrans" cxnId="{F0BCDF6B-C206-4590-B2E4-36C57B808FF4}">
      <dgm:prSet/>
      <dgm:spPr/>
      <dgm:t>
        <a:bodyPr/>
        <a:lstStyle/>
        <a:p>
          <a:endParaRPr lang="ru-RU"/>
        </a:p>
      </dgm:t>
    </dgm:pt>
    <dgm:pt modelId="{86D60EB6-EB42-440D-8044-157CDDF72C47}" type="sibTrans" cxnId="{F0BCDF6B-C206-4590-B2E4-36C57B808FF4}">
      <dgm:prSet/>
      <dgm:spPr/>
      <dgm:t>
        <a:bodyPr/>
        <a:lstStyle/>
        <a:p>
          <a:endParaRPr lang="ru-RU"/>
        </a:p>
      </dgm:t>
    </dgm:pt>
    <dgm:pt modelId="{9E113AC8-2B0D-49C5-B723-28BDA84FF12D}">
      <dgm:prSet/>
      <dgm:spPr/>
      <dgm:t>
        <a:bodyPr/>
        <a:lstStyle/>
        <a:p>
          <a:r>
            <a:rPr lang="ru-RU" dirty="0"/>
            <a:t>Инфляция спроса (доходы больше, чем производимых товаров)</a:t>
          </a:r>
        </a:p>
      </dgm:t>
    </dgm:pt>
    <dgm:pt modelId="{20DC1545-85C2-4767-8DFC-BDB7EBB95A5F}" type="parTrans" cxnId="{F9C48684-5FE3-4F09-92D4-C0783E41138B}">
      <dgm:prSet/>
      <dgm:spPr/>
      <dgm:t>
        <a:bodyPr/>
        <a:lstStyle/>
        <a:p>
          <a:endParaRPr lang="ru-RU"/>
        </a:p>
      </dgm:t>
    </dgm:pt>
    <dgm:pt modelId="{AE0F5E14-71BB-4385-B43E-7F42F209C0F4}" type="sibTrans" cxnId="{F9C48684-5FE3-4F09-92D4-C0783E41138B}">
      <dgm:prSet/>
      <dgm:spPr/>
      <dgm:t>
        <a:bodyPr/>
        <a:lstStyle/>
        <a:p>
          <a:endParaRPr lang="ru-RU"/>
        </a:p>
      </dgm:t>
    </dgm:pt>
    <dgm:pt modelId="{3C08BB1A-F891-4D9A-B924-CD4FD60F33A1}">
      <dgm:prSet/>
      <dgm:spPr/>
      <dgm:t>
        <a:bodyPr/>
        <a:lstStyle/>
        <a:p>
          <a:r>
            <a:rPr lang="ru-RU" dirty="0"/>
            <a:t>Инфляция издержек (рост цен на используемое в производстве сырье)</a:t>
          </a:r>
        </a:p>
      </dgm:t>
    </dgm:pt>
    <dgm:pt modelId="{0ED0FD8A-A440-4614-A277-4F4F344FEF57}" type="parTrans" cxnId="{616D2950-F492-45A6-8F44-18B0BFEE36F4}">
      <dgm:prSet/>
      <dgm:spPr/>
      <dgm:t>
        <a:bodyPr/>
        <a:lstStyle/>
        <a:p>
          <a:endParaRPr lang="ru-RU"/>
        </a:p>
      </dgm:t>
    </dgm:pt>
    <dgm:pt modelId="{3ACE60EE-FA52-4DF5-B7EE-39C2DDA18004}" type="sibTrans" cxnId="{616D2950-F492-45A6-8F44-18B0BFEE36F4}">
      <dgm:prSet/>
      <dgm:spPr/>
      <dgm:t>
        <a:bodyPr/>
        <a:lstStyle/>
        <a:p>
          <a:endParaRPr lang="ru-RU"/>
        </a:p>
      </dgm:t>
    </dgm:pt>
    <dgm:pt modelId="{83B924B6-07AA-4F3D-A655-795860D100FE}">
      <dgm:prSet/>
      <dgm:spPr/>
      <dgm:t>
        <a:bodyPr/>
        <a:lstStyle/>
        <a:p>
          <a:r>
            <a:rPr lang="ru-RU" dirty="0"/>
            <a:t>Инфляция ожидания (рост цен в следствии ожидания инфляции)</a:t>
          </a:r>
        </a:p>
      </dgm:t>
    </dgm:pt>
    <dgm:pt modelId="{E47380ED-50F2-45D7-90C0-386EEA8E2020}" type="parTrans" cxnId="{FFE2E983-55D8-448F-A35B-68FD43AAB0FA}">
      <dgm:prSet/>
      <dgm:spPr/>
      <dgm:t>
        <a:bodyPr/>
        <a:lstStyle/>
        <a:p>
          <a:endParaRPr lang="ru-RU"/>
        </a:p>
      </dgm:t>
    </dgm:pt>
    <dgm:pt modelId="{444F5E40-C708-471F-818F-4A15CEE50823}" type="sibTrans" cxnId="{FFE2E983-55D8-448F-A35B-68FD43AAB0FA}">
      <dgm:prSet/>
      <dgm:spPr/>
      <dgm:t>
        <a:bodyPr/>
        <a:lstStyle/>
        <a:p>
          <a:endParaRPr lang="ru-RU"/>
        </a:p>
      </dgm:t>
    </dgm:pt>
    <dgm:pt modelId="{1A220433-8505-460C-A2D6-B1C4D00DF27E}" type="pres">
      <dgm:prSet presAssocID="{C9DB70E5-E534-44F4-A6B0-449687FA1B5D}" presName="linear" presStyleCnt="0">
        <dgm:presLayoutVars>
          <dgm:dir/>
          <dgm:animLvl val="lvl"/>
          <dgm:resizeHandles val="exact"/>
        </dgm:presLayoutVars>
      </dgm:prSet>
      <dgm:spPr/>
    </dgm:pt>
    <dgm:pt modelId="{ED13E30F-33BD-40F0-9D94-E30E97F4FBC7}" type="pres">
      <dgm:prSet presAssocID="{249F6338-9BF5-4DBD-B684-4BA71D2DF99D}" presName="parentLin" presStyleCnt="0"/>
      <dgm:spPr/>
    </dgm:pt>
    <dgm:pt modelId="{41DC80FE-C703-4A64-930C-46440A7A7649}" type="pres">
      <dgm:prSet presAssocID="{249F6338-9BF5-4DBD-B684-4BA71D2DF99D}" presName="parentLeftMargin" presStyleLbl="node1" presStyleIdx="0" presStyleCnt="3"/>
      <dgm:spPr/>
    </dgm:pt>
    <dgm:pt modelId="{B3DAD169-F859-44BC-8E1B-63BD6CB3AB23}" type="pres">
      <dgm:prSet presAssocID="{249F6338-9BF5-4DBD-B684-4BA71D2DF9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030083-E3F7-4BBC-A6D0-C4093A6EAB71}" type="pres">
      <dgm:prSet presAssocID="{249F6338-9BF5-4DBD-B684-4BA71D2DF99D}" presName="negativeSpace" presStyleCnt="0"/>
      <dgm:spPr/>
    </dgm:pt>
    <dgm:pt modelId="{9D29438F-9A64-462A-8E46-FF8472500E78}" type="pres">
      <dgm:prSet presAssocID="{249F6338-9BF5-4DBD-B684-4BA71D2DF99D}" presName="childText" presStyleLbl="conFgAcc1" presStyleIdx="0" presStyleCnt="3">
        <dgm:presLayoutVars>
          <dgm:bulletEnabled val="1"/>
        </dgm:presLayoutVars>
      </dgm:prSet>
      <dgm:spPr/>
    </dgm:pt>
    <dgm:pt modelId="{AF73DF61-755A-45F7-8A43-E1FC0BA44583}" type="pres">
      <dgm:prSet presAssocID="{6E20ECBC-1FBC-4D9D-A941-A2D589A36BEB}" presName="spaceBetweenRectangles" presStyleCnt="0"/>
      <dgm:spPr/>
    </dgm:pt>
    <dgm:pt modelId="{5D694DC0-A579-4C82-95E9-3A7BD18EC4F7}" type="pres">
      <dgm:prSet presAssocID="{7301C067-1B18-4EC8-8941-2ECB0591BD17}" presName="parentLin" presStyleCnt="0"/>
      <dgm:spPr/>
    </dgm:pt>
    <dgm:pt modelId="{7B3BF254-CC51-466E-AF51-DBA0416955D2}" type="pres">
      <dgm:prSet presAssocID="{7301C067-1B18-4EC8-8941-2ECB0591BD17}" presName="parentLeftMargin" presStyleLbl="node1" presStyleIdx="0" presStyleCnt="3"/>
      <dgm:spPr/>
    </dgm:pt>
    <dgm:pt modelId="{E59F9718-CDD4-45AC-B42B-D618FD949869}" type="pres">
      <dgm:prSet presAssocID="{7301C067-1B18-4EC8-8941-2ECB0591BD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600E0B1-A304-42E0-B041-9207611AE205}" type="pres">
      <dgm:prSet presAssocID="{7301C067-1B18-4EC8-8941-2ECB0591BD17}" presName="negativeSpace" presStyleCnt="0"/>
      <dgm:spPr/>
    </dgm:pt>
    <dgm:pt modelId="{7FAE587F-CD5E-4A63-BAC1-23B2E4B4E60D}" type="pres">
      <dgm:prSet presAssocID="{7301C067-1B18-4EC8-8941-2ECB0591BD17}" presName="childText" presStyleLbl="conFgAcc1" presStyleIdx="1" presStyleCnt="3">
        <dgm:presLayoutVars>
          <dgm:bulletEnabled val="1"/>
        </dgm:presLayoutVars>
      </dgm:prSet>
      <dgm:spPr/>
    </dgm:pt>
    <dgm:pt modelId="{12F44182-2B0E-416F-8D4A-6C66381EBB5E}" type="pres">
      <dgm:prSet presAssocID="{6AC0EB56-5AC2-4690-B7A6-657E02C1B1CC}" presName="spaceBetweenRectangles" presStyleCnt="0"/>
      <dgm:spPr/>
    </dgm:pt>
    <dgm:pt modelId="{0CFD82E9-C717-45C2-B29F-CD677A5B4BDC}" type="pres">
      <dgm:prSet presAssocID="{59B397B9-4706-4B7F-980A-98454E4D5C85}" presName="parentLin" presStyleCnt="0"/>
      <dgm:spPr/>
    </dgm:pt>
    <dgm:pt modelId="{98CF4FD7-F80E-4731-940F-9E9AC21F8825}" type="pres">
      <dgm:prSet presAssocID="{59B397B9-4706-4B7F-980A-98454E4D5C85}" presName="parentLeftMargin" presStyleLbl="node1" presStyleIdx="1" presStyleCnt="3"/>
      <dgm:spPr/>
    </dgm:pt>
    <dgm:pt modelId="{51636E00-C2C2-4D28-8656-5FB3E126FDED}" type="pres">
      <dgm:prSet presAssocID="{59B397B9-4706-4B7F-980A-98454E4D5C8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1720768-9C14-463C-9EBC-8BEAAA222BEE}" type="pres">
      <dgm:prSet presAssocID="{59B397B9-4706-4B7F-980A-98454E4D5C85}" presName="negativeSpace" presStyleCnt="0"/>
      <dgm:spPr/>
    </dgm:pt>
    <dgm:pt modelId="{0C5A3B6A-9B9D-4F97-9703-E85914F497FB}" type="pres">
      <dgm:prSet presAssocID="{59B397B9-4706-4B7F-980A-98454E4D5C8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C1EF80E-5D14-414A-98B9-DA6A184AC5FD}" type="presOf" srcId="{59B397B9-4706-4B7F-980A-98454E4D5C85}" destId="{51636E00-C2C2-4D28-8656-5FB3E126FDED}" srcOrd="1" destOrd="0" presId="urn:microsoft.com/office/officeart/2005/8/layout/list1"/>
    <dgm:cxn modelId="{E1302919-AA62-4A49-BF6C-77CAF94509D0}" type="presOf" srcId="{67D7D034-8DA2-46D0-890E-10FBBA10F687}" destId="{9D29438F-9A64-462A-8E46-FF8472500E78}" srcOrd="0" destOrd="0" presId="urn:microsoft.com/office/officeart/2005/8/layout/list1"/>
    <dgm:cxn modelId="{0517C41F-3F3A-4F49-B234-0A65112944B2}" srcId="{249F6338-9BF5-4DBD-B684-4BA71D2DF99D}" destId="{67D7D034-8DA2-46D0-890E-10FBBA10F687}" srcOrd="0" destOrd="0" parTransId="{BB8388B1-904D-448D-ACE0-B35DAA6DE0CA}" sibTransId="{7549B086-EF40-422B-9EB7-6B91FC5A9EA5}"/>
    <dgm:cxn modelId="{98E97A25-E37D-4536-83FE-E758727E1406}" srcId="{C9DB70E5-E534-44F4-A6B0-449687FA1B5D}" destId="{7301C067-1B18-4EC8-8941-2ECB0591BD17}" srcOrd="1" destOrd="0" parTransId="{CCF1093E-61F1-4AC6-85B2-808839B0834F}" sibTransId="{6AC0EB56-5AC2-4690-B7A6-657E02C1B1CC}"/>
    <dgm:cxn modelId="{E4FC2426-AE47-4396-A5E9-6D9F9E656894}" type="presOf" srcId="{7301C067-1B18-4EC8-8941-2ECB0591BD17}" destId="{E59F9718-CDD4-45AC-B42B-D618FD949869}" srcOrd="1" destOrd="0" presId="urn:microsoft.com/office/officeart/2005/8/layout/list1"/>
    <dgm:cxn modelId="{1B7B742C-6635-4688-BC42-20533C278085}" type="presOf" srcId="{9E113AC8-2B0D-49C5-B723-28BDA84FF12D}" destId="{0C5A3B6A-9B9D-4F97-9703-E85914F497FB}" srcOrd="0" destOrd="0" presId="urn:microsoft.com/office/officeart/2005/8/layout/list1"/>
    <dgm:cxn modelId="{A87B0E34-34A1-4C2B-B706-9E02DEEF9F7B}" type="presOf" srcId="{28C3C5A1-00E2-4A7A-AA50-092B47FE07B7}" destId="{7FAE587F-CD5E-4A63-BAC1-23B2E4B4E60D}" srcOrd="0" destOrd="1" presId="urn:microsoft.com/office/officeart/2005/8/layout/list1"/>
    <dgm:cxn modelId="{0910D034-E15B-40AE-A1D1-07D364D0408A}" srcId="{7301C067-1B18-4EC8-8941-2ECB0591BD17}" destId="{28C3C5A1-00E2-4A7A-AA50-092B47FE07B7}" srcOrd="1" destOrd="0" parTransId="{20F303F6-9B5F-4507-87C7-06B5309520DD}" sibTransId="{96E3E22B-1617-458C-9F33-B780E2E647D4}"/>
    <dgm:cxn modelId="{46A9F437-34DC-41AA-9515-6F1A3CA1905F}" type="presOf" srcId="{249F6338-9BF5-4DBD-B684-4BA71D2DF99D}" destId="{41DC80FE-C703-4A64-930C-46440A7A7649}" srcOrd="0" destOrd="0" presId="urn:microsoft.com/office/officeart/2005/8/layout/list1"/>
    <dgm:cxn modelId="{5F0D853C-483D-4A4B-9607-AA57F3983635}" type="presOf" srcId="{7301C067-1B18-4EC8-8941-2ECB0591BD17}" destId="{7B3BF254-CC51-466E-AF51-DBA0416955D2}" srcOrd="0" destOrd="0" presId="urn:microsoft.com/office/officeart/2005/8/layout/list1"/>
    <dgm:cxn modelId="{F0BCDF6B-C206-4590-B2E4-36C57B808FF4}" srcId="{C9DB70E5-E534-44F4-A6B0-449687FA1B5D}" destId="{59B397B9-4706-4B7F-980A-98454E4D5C85}" srcOrd="2" destOrd="0" parTransId="{C321E771-6619-44B3-810E-6D85EA1A60DF}" sibTransId="{86D60EB6-EB42-440D-8044-157CDDF72C47}"/>
    <dgm:cxn modelId="{ED39D86E-4880-437A-8AF2-BC6672F6C34F}" srcId="{7301C067-1B18-4EC8-8941-2ECB0591BD17}" destId="{07F39A79-F0C6-4377-8010-57602FDB627B}" srcOrd="0" destOrd="0" parTransId="{8B451FC1-971B-44ED-A773-E60FA2BB44B2}" sibTransId="{10E53B68-FFBE-4DBA-A1EB-1FBB982CAB75}"/>
    <dgm:cxn modelId="{32C1E24E-1934-432B-9B74-FF9745A170A4}" srcId="{C9DB70E5-E534-44F4-A6B0-449687FA1B5D}" destId="{249F6338-9BF5-4DBD-B684-4BA71D2DF99D}" srcOrd="0" destOrd="0" parTransId="{CEF91E8B-38F8-4121-87EA-B51CFAFE0087}" sibTransId="{6E20ECBC-1FBC-4D9D-A941-A2D589A36BEB}"/>
    <dgm:cxn modelId="{616D2950-F492-45A6-8F44-18B0BFEE36F4}" srcId="{59B397B9-4706-4B7F-980A-98454E4D5C85}" destId="{3C08BB1A-F891-4D9A-B924-CD4FD60F33A1}" srcOrd="1" destOrd="0" parTransId="{0ED0FD8A-A440-4614-A277-4F4F344FEF57}" sibTransId="{3ACE60EE-FA52-4DF5-B7EE-39C2DDA18004}"/>
    <dgm:cxn modelId="{39BC7754-5981-4C99-89E3-19ED58B0C065}" type="presOf" srcId="{6904C8BD-1A31-4F11-89F8-FA0469968DD1}" destId="{9D29438F-9A64-462A-8E46-FF8472500E78}" srcOrd="0" destOrd="2" presId="urn:microsoft.com/office/officeart/2005/8/layout/list1"/>
    <dgm:cxn modelId="{C1DBD276-3B16-4C99-99A6-281EBF133E6C}" type="presOf" srcId="{07F39A79-F0C6-4377-8010-57602FDB627B}" destId="{7FAE587F-CD5E-4A63-BAC1-23B2E4B4E60D}" srcOrd="0" destOrd="0" presId="urn:microsoft.com/office/officeart/2005/8/layout/list1"/>
    <dgm:cxn modelId="{FFE2E983-55D8-448F-A35B-68FD43AAB0FA}" srcId="{59B397B9-4706-4B7F-980A-98454E4D5C85}" destId="{83B924B6-07AA-4F3D-A655-795860D100FE}" srcOrd="2" destOrd="0" parTransId="{E47380ED-50F2-45D7-90C0-386EEA8E2020}" sibTransId="{444F5E40-C708-471F-818F-4A15CEE50823}"/>
    <dgm:cxn modelId="{F9C48684-5FE3-4F09-92D4-C0783E41138B}" srcId="{59B397B9-4706-4B7F-980A-98454E4D5C85}" destId="{9E113AC8-2B0D-49C5-B723-28BDA84FF12D}" srcOrd="0" destOrd="0" parTransId="{20DC1545-85C2-4767-8DFC-BDB7EBB95A5F}" sibTransId="{AE0F5E14-71BB-4385-B43E-7F42F209C0F4}"/>
    <dgm:cxn modelId="{4CFC1E88-63EB-4D61-B313-523249798CB7}" srcId="{249F6338-9BF5-4DBD-B684-4BA71D2DF99D}" destId="{A95EB662-646B-422D-B8FA-424D317682C3}" srcOrd="1" destOrd="0" parTransId="{78CB7ADC-CCA5-4020-AF7E-0BAE8ACB7251}" sibTransId="{97504890-A6EC-44AD-A458-7DFDE727F71E}"/>
    <dgm:cxn modelId="{9FF0C68E-5369-4894-AF69-5A82192AD94A}" type="presOf" srcId="{A95EB662-646B-422D-B8FA-424D317682C3}" destId="{9D29438F-9A64-462A-8E46-FF8472500E78}" srcOrd="0" destOrd="1" presId="urn:microsoft.com/office/officeart/2005/8/layout/list1"/>
    <dgm:cxn modelId="{E5F8B395-9587-4108-A060-849E3C4C92CF}" type="presOf" srcId="{249F6338-9BF5-4DBD-B684-4BA71D2DF99D}" destId="{B3DAD169-F859-44BC-8E1B-63BD6CB3AB23}" srcOrd="1" destOrd="0" presId="urn:microsoft.com/office/officeart/2005/8/layout/list1"/>
    <dgm:cxn modelId="{B2BFBABA-95C5-4C6C-82D2-5C82D7EE3D57}" type="presOf" srcId="{59B397B9-4706-4B7F-980A-98454E4D5C85}" destId="{98CF4FD7-F80E-4731-940F-9E9AC21F8825}" srcOrd="0" destOrd="0" presId="urn:microsoft.com/office/officeart/2005/8/layout/list1"/>
    <dgm:cxn modelId="{BECDCDD5-E101-4B2E-B8AA-B999213D7202}" srcId="{249F6338-9BF5-4DBD-B684-4BA71D2DF99D}" destId="{6904C8BD-1A31-4F11-89F8-FA0469968DD1}" srcOrd="2" destOrd="0" parTransId="{1E702FE1-4A8D-4CCD-94B9-CCFCEB32ACC4}" sibTransId="{960905FD-F529-4A1E-948C-8EC874FAA9AE}"/>
    <dgm:cxn modelId="{52E599DB-2E8B-49DE-9D11-B2A7B091168D}" type="presOf" srcId="{83B924B6-07AA-4F3D-A655-795860D100FE}" destId="{0C5A3B6A-9B9D-4F97-9703-E85914F497FB}" srcOrd="0" destOrd="2" presId="urn:microsoft.com/office/officeart/2005/8/layout/list1"/>
    <dgm:cxn modelId="{477B86F0-8C4F-40E4-9954-FB6D7FD16A04}" type="presOf" srcId="{C9DB70E5-E534-44F4-A6B0-449687FA1B5D}" destId="{1A220433-8505-460C-A2D6-B1C4D00DF27E}" srcOrd="0" destOrd="0" presId="urn:microsoft.com/office/officeart/2005/8/layout/list1"/>
    <dgm:cxn modelId="{5F5920FE-2E63-44F8-BFEA-36180C674923}" type="presOf" srcId="{3C08BB1A-F891-4D9A-B924-CD4FD60F33A1}" destId="{0C5A3B6A-9B9D-4F97-9703-E85914F497FB}" srcOrd="0" destOrd="1" presId="urn:microsoft.com/office/officeart/2005/8/layout/list1"/>
    <dgm:cxn modelId="{EAA7B28A-DFE8-44CD-928F-344194546553}" type="presParOf" srcId="{1A220433-8505-460C-A2D6-B1C4D00DF27E}" destId="{ED13E30F-33BD-40F0-9D94-E30E97F4FBC7}" srcOrd="0" destOrd="0" presId="urn:microsoft.com/office/officeart/2005/8/layout/list1"/>
    <dgm:cxn modelId="{0941BEA6-C5B7-4AF0-A42A-93614EB0B173}" type="presParOf" srcId="{ED13E30F-33BD-40F0-9D94-E30E97F4FBC7}" destId="{41DC80FE-C703-4A64-930C-46440A7A7649}" srcOrd="0" destOrd="0" presId="urn:microsoft.com/office/officeart/2005/8/layout/list1"/>
    <dgm:cxn modelId="{6FFBE695-68AD-4430-B8B4-C13BF72820CE}" type="presParOf" srcId="{ED13E30F-33BD-40F0-9D94-E30E97F4FBC7}" destId="{B3DAD169-F859-44BC-8E1B-63BD6CB3AB23}" srcOrd="1" destOrd="0" presId="urn:microsoft.com/office/officeart/2005/8/layout/list1"/>
    <dgm:cxn modelId="{508E70F0-B854-49D3-89AB-FB1585D6C853}" type="presParOf" srcId="{1A220433-8505-460C-A2D6-B1C4D00DF27E}" destId="{F0030083-E3F7-4BBC-A6D0-C4093A6EAB71}" srcOrd="1" destOrd="0" presId="urn:microsoft.com/office/officeart/2005/8/layout/list1"/>
    <dgm:cxn modelId="{919D1EC4-031E-4DC7-AE55-D3B40D6BD067}" type="presParOf" srcId="{1A220433-8505-460C-A2D6-B1C4D00DF27E}" destId="{9D29438F-9A64-462A-8E46-FF8472500E78}" srcOrd="2" destOrd="0" presId="urn:microsoft.com/office/officeart/2005/8/layout/list1"/>
    <dgm:cxn modelId="{0F1E4E51-8BD6-47B2-BB02-7F519CB7E9DB}" type="presParOf" srcId="{1A220433-8505-460C-A2D6-B1C4D00DF27E}" destId="{AF73DF61-755A-45F7-8A43-E1FC0BA44583}" srcOrd="3" destOrd="0" presId="urn:microsoft.com/office/officeart/2005/8/layout/list1"/>
    <dgm:cxn modelId="{9713FAE7-763F-4D45-8670-1596B7C4FA7B}" type="presParOf" srcId="{1A220433-8505-460C-A2D6-B1C4D00DF27E}" destId="{5D694DC0-A579-4C82-95E9-3A7BD18EC4F7}" srcOrd="4" destOrd="0" presId="urn:microsoft.com/office/officeart/2005/8/layout/list1"/>
    <dgm:cxn modelId="{8BD958B8-E0F5-4117-AE53-8D2720266D7A}" type="presParOf" srcId="{5D694DC0-A579-4C82-95E9-3A7BD18EC4F7}" destId="{7B3BF254-CC51-466E-AF51-DBA0416955D2}" srcOrd="0" destOrd="0" presId="urn:microsoft.com/office/officeart/2005/8/layout/list1"/>
    <dgm:cxn modelId="{13CDC57B-82EE-49EB-A30A-E5871A8FEFD8}" type="presParOf" srcId="{5D694DC0-A579-4C82-95E9-3A7BD18EC4F7}" destId="{E59F9718-CDD4-45AC-B42B-D618FD949869}" srcOrd="1" destOrd="0" presId="urn:microsoft.com/office/officeart/2005/8/layout/list1"/>
    <dgm:cxn modelId="{AB1AFA6E-11EF-49DE-AEAC-2CFE5DFC25A7}" type="presParOf" srcId="{1A220433-8505-460C-A2D6-B1C4D00DF27E}" destId="{A600E0B1-A304-42E0-B041-9207611AE205}" srcOrd="5" destOrd="0" presId="urn:microsoft.com/office/officeart/2005/8/layout/list1"/>
    <dgm:cxn modelId="{41A7D787-AAC2-4203-9AA1-FE0E50D3157E}" type="presParOf" srcId="{1A220433-8505-460C-A2D6-B1C4D00DF27E}" destId="{7FAE587F-CD5E-4A63-BAC1-23B2E4B4E60D}" srcOrd="6" destOrd="0" presId="urn:microsoft.com/office/officeart/2005/8/layout/list1"/>
    <dgm:cxn modelId="{D8E7A2AD-69B6-4197-B7C2-1DEC29627C17}" type="presParOf" srcId="{1A220433-8505-460C-A2D6-B1C4D00DF27E}" destId="{12F44182-2B0E-416F-8D4A-6C66381EBB5E}" srcOrd="7" destOrd="0" presId="urn:microsoft.com/office/officeart/2005/8/layout/list1"/>
    <dgm:cxn modelId="{6B1AFB60-7A82-46CF-8B54-293CCBE3B241}" type="presParOf" srcId="{1A220433-8505-460C-A2D6-B1C4D00DF27E}" destId="{0CFD82E9-C717-45C2-B29F-CD677A5B4BDC}" srcOrd="8" destOrd="0" presId="urn:microsoft.com/office/officeart/2005/8/layout/list1"/>
    <dgm:cxn modelId="{8FFE91F3-04B8-4975-83A1-FCEB5AB3E55A}" type="presParOf" srcId="{0CFD82E9-C717-45C2-B29F-CD677A5B4BDC}" destId="{98CF4FD7-F80E-4731-940F-9E9AC21F8825}" srcOrd="0" destOrd="0" presId="urn:microsoft.com/office/officeart/2005/8/layout/list1"/>
    <dgm:cxn modelId="{4F3B30E4-FA52-4AA6-AD5B-2C99BC30E708}" type="presParOf" srcId="{0CFD82E9-C717-45C2-B29F-CD677A5B4BDC}" destId="{51636E00-C2C2-4D28-8656-5FB3E126FDED}" srcOrd="1" destOrd="0" presId="urn:microsoft.com/office/officeart/2005/8/layout/list1"/>
    <dgm:cxn modelId="{C6F4EAE8-71BA-4401-8FC5-19AAA5DB8AB8}" type="presParOf" srcId="{1A220433-8505-460C-A2D6-B1C4D00DF27E}" destId="{D1720768-9C14-463C-9EBC-8BEAAA222BEE}" srcOrd="9" destOrd="0" presId="urn:microsoft.com/office/officeart/2005/8/layout/list1"/>
    <dgm:cxn modelId="{DD4900CB-C061-4A74-B83F-072747BBEFAD}" type="presParOf" srcId="{1A220433-8505-460C-A2D6-B1C4D00DF27E}" destId="{0C5A3B6A-9B9D-4F97-9703-E85914F497F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236BBE-E7CF-42D3-A563-9C80B2FE58C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0EAFC52-87AB-46D2-ADDC-75EB3B0BAD73}">
      <dgm:prSet/>
      <dgm:spPr/>
      <dgm:t>
        <a:bodyPr/>
        <a:lstStyle/>
        <a:p>
          <a:r>
            <a:rPr lang="ru-RU"/>
            <a:t>Уменьшение текущего потребления</a:t>
          </a:r>
          <a:endParaRPr lang="en-US"/>
        </a:p>
      </dgm:t>
    </dgm:pt>
    <dgm:pt modelId="{B03AA235-C383-4DFA-AD28-F38ED706CEBA}" type="parTrans" cxnId="{03ADFFD9-D97B-4CCC-9D3B-97C077551D21}">
      <dgm:prSet/>
      <dgm:spPr/>
      <dgm:t>
        <a:bodyPr/>
        <a:lstStyle/>
        <a:p>
          <a:endParaRPr lang="en-US"/>
        </a:p>
      </dgm:t>
    </dgm:pt>
    <dgm:pt modelId="{753DAF4D-FE4E-4CA2-8067-F11EB85B2746}" type="sibTrans" cxnId="{03ADFFD9-D97B-4CCC-9D3B-97C077551D21}">
      <dgm:prSet/>
      <dgm:spPr/>
      <dgm:t>
        <a:bodyPr/>
        <a:lstStyle/>
        <a:p>
          <a:endParaRPr lang="en-US"/>
        </a:p>
      </dgm:t>
    </dgm:pt>
    <dgm:pt modelId="{378D1DA4-7451-4CE6-9C64-31D74AC45C8D}">
      <dgm:prSet/>
      <dgm:spPr/>
      <dgm:t>
        <a:bodyPr/>
        <a:lstStyle/>
        <a:p>
          <a:r>
            <a:rPr lang="ru-RU"/>
            <a:t>Обесценивание доходов населения</a:t>
          </a:r>
          <a:endParaRPr lang="en-US"/>
        </a:p>
      </dgm:t>
    </dgm:pt>
    <dgm:pt modelId="{33BDDDFB-258D-4DF4-B7A8-F7D613B2FE6A}" type="parTrans" cxnId="{AADE02C9-2F7A-4FC8-A800-217762C3E294}">
      <dgm:prSet/>
      <dgm:spPr/>
      <dgm:t>
        <a:bodyPr/>
        <a:lstStyle/>
        <a:p>
          <a:endParaRPr lang="en-US"/>
        </a:p>
      </dgm:t>
    </dgm:pt>
    <dgm:pt modelId="{6CE3EB6C-5BBA-4540-A854-3444CE43AED2}" type="sibTrans" cxnId="{AADE02C9-2F7A-4FC8-A800-217762C3E294}">
      <dgm:prSet/>
      <dgm:spPr/>
      <dgm:t>
        <a:bodyPr/>
        <a:lstStyle/>
        <a:p>
          <a:endParaRPr lang="en-US"/>
        </a:p>
      </dgm:t>
    </dgm:pt>
    <dgm:pt modelId="{93CC1041-3291-4420-ADF0-A1DE762B180E}">
      <dgm:prSet/>
      <dgm:spPr/>
      <dgm:t>
        <a:bodyPr/>
        <a:lstStyle/>
        <a:p>
          <a:r>
            <a:rPr lang="ru-RU"/>
            <a:t>Потери производителя, сложности планирования производства</a:t>
          </a:r>
          <a:endParaRPr lang="en-US"/>
        </a:p>
      </dgm:t>
    </dgm:pt>
    <dgm:pt modelId="{73BB86AC-D7FA-45C5-B0C5-D2B33E70C7D8}" type="parTrans" cxnId="{3D2D8C21-A626-4A93-A7D9-3DBC0784A414}">
      <dgm:prSet/>
      <dgm:spPr/>
      <dgm:t>
        <a:bodyPr/>
        <a:lstStyle/>
        <a:p>
          <a:endParaRPr lang="en-US"/>
        </a:p>
      </dgm:t>
    </dgm:pt>
    <dgm:pt modelId="{E07F6C24-6245-4527-AF25-EFB366DC1EA9}" type="sibTrans" cxnId="{3D2D8C21-A626-4A93-A7D9-3DBC0784A414}">
      <dgm:prSet/>
      <dgm:spPr/>
      <dgm:t>
        <a:bodyPr/>
        <a:lstStyle/>
        <a:p>
          <a:endParaRPr lang="en-US"/>
        </a:p>
      </dgm:t>
    </dgm:pt>
    <dgm:pt modelId="{A4CA8773-C9F9-49CB-A927-7E60567794F4}">
      <dgm:prSet/>
      <dgm:spPr/>
      <dgm:t>
        <a:bodyPr/>
        <a:lstStyle/>
        <a:p>
          <a:r>
            <a:rPr lang="ru-RU"/>
            <a:t>Разрушение денежного обращения</a:t>
          </a:r>
          <a:endParaRPr lang="en-US"/>
        </a:p>
      </dgm:t>
    </dgm:pt>
    <dgm:pt modelId="{19918CF3-E5FA-42A6-B8D4-0E277E2A3C26}" type="parTrans" cxnId="{00D76CA7-0E0A-4580-8754-6A6C0ECCE584}">
      <dgm:prSet/>
      <dgm:spPr/>
      <dgm:t>
        <a:bodyPr/>
        <a:lstStyle/>
        <a:p>
          <a:endParaRPr lang="en-US"/>
        </a:p>
      </dgm:t>
    </dgm:pt>
    <dgm:pt modelId="{8B996914-971A-49BE-9F92-527F317DA790}" type="sibTrans" cxnId="{00D76CA7-0E0A-4580-8754-6A6C0ECCE584}">
      <dgm:prSet/>
      <dgm:spPr/>
      <dgm:t>
        <a:bodyPr/>
        <a:lstStyle/>
        <a:p>
          <a:endParaRPr lang="en-US"/>
        </a:p>
      </dgm:t>
    </dgm:pt>
    <dgm:pt modelId="{9F2FDC71-D366-4C47-924D-A3A71F49319B}" type="pres">
      <dgm:prSet presAssocID="{D6236BBE-E7CF-42D3-A563-9C80B2FE58C7}" presName="linear" presStyleCnt="0">
        <dgm:presLayoutVars>
          <dgm:animLvl val="lvl"/>
          <dgm:resizeHandles val="exact"/>
        </dgm:presLayoutVars>
      </dgm:prSet>
      <dgm:spPr/>
    </dgm:pt>
    <dgm:pt modelId="{2A080395-D3B5-450D-B0CF-A3B1520E18F4}" type="pres">
      <dgm:prSet presAssocID="{10EAFC52-87AB-46D2-ADDC-75EB3B0BAD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40F657F-7E3F-42CA-8400-7B27DE28513D}" type="pres">
      <dgm:prSet presAssocID="{753DAF4D-FE4E-4CA2-8067-F11EB85B2746}" presName="spacer" presStyleCnt="0"/>
      <dgm:spPr/>
    </dgm:pt>
    <dgm:pt modelId="{8C50D5EF-91D3-4AD7-8145-750859DF6A00}" type="pres">
      <dgm:prSet presAssocID="{378D1DA4-7451-4CE6-9C64-31D74AC45C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650A6D0-14DD-4744-BABD-F8D9CE9A07AE}" type="pres">
      <dgm:prSet presAssocID="{6CE3EB6C-5BBA-4540-A854-3444CE43AED2}" presName="spacer" presStyleCnt="0"/>
      <dgm:spPr/>
    </dgm:pt>
    <dgm:pt modelId="{18A514F1-416B-4B4C-ABE9-F9D27C7D44FB}" type="pres">
      <dgm:prSet presAssocID="{93CC1041-3291-4420-ADF0-A1DE762B180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90C5F6A-F149-4059-A83B-477DAD90DA68}" type="pres">
      <dgm:prSet presAssocID="{E07F6C24-6245-4527-AF25-EFB366DC1EA9}" presName="spacer" presStyleCnt="0"/>
      <dgm:spPr/>
    </dgm:pt>
    <dgm:pt modelId="{5FC68BFC-2B25-4181-9219-AB458EA34E65}" type="pres">
      <dgm:prSet presAssocID="{A4CA8773-C9F9-49CB-A927-7E60567794F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00BCC18-3847-42E7-BC56-DD458791232D}" type="presOf" srcId="{378D1DA4-7451-4CE6-9C64-31D74AC45C8D}" destId="{8C50D5EF-91D3-4AD7-8145-750859DF6A00}" srcOrd="0" destOrd="0" presId="urn:microsoft.com/office/officeart/2005/8/layout/vList2"/>
    <dgm:cxn modelId="{3D2D8C21-A626-4A93-A7D9-3DBC0784A414}" srcId="{D6236BBE-E7CF-42D3-A563-9C80B2FE58C7}" destId="{93CC1041-3291-4420-ADF0-A1DE762B180E}" srcOrd="2" destOrd="0" parTransId="{73BB86AC-D7FA-45C5-B0C5-D2B33E70C7D8}" sibTransId="{E07F6C24-6245-4527-AF25-EFB366DC1EA9}"/>
    <dgm:cxn modelId="{953E0863-F09F-47B3-96A0-9E5212B27127}" type="presOf" srcId="{10EAFC52-87AB-46D2-ADDC-75EB3B0BAD73}" destId="{2A080395-D3B5-450D-B0CF-A3B1520E18F4}" srcOrd="0" destOrd="0" presId="urn:microsoft.com/office/officeart/2005/8/layout/vList2"/>
    <dgm:cxn modelId="{6433704A-EB73-4F1D-86EE-ADC1FB8108CA}" type="presOf" srcId="{D6236BBE-E7CF-42D3-A563-9C80B2FE58C7}" destId="{9F2FDC71-D366-4C47-924D-A3A71F49319B}" srcOrd="0" destOrd="0" presId="urn:microsoft.com/office/officeart/2005/8/layout/vList2"/>
    <dgm:cxn modelId="{0214FD4C-56DF-4546-8A0B-A1B85DB5EA27}" type="presOf" srcId="{A4CA8773-C9F9-49CB-A927-7E60567794F4}" destId="{5FC68BFC-2B25-4181-9219-AB458EA34E65}" srcOrd="0" destOrd="0" presId="urn:microsoft.com/office/officeart/2005/8/layout/vList2"/>
    <dgm:cxn modelId="{00D76CA7-0E0A-4580-8754-6A6C0ECCE584}" srcId="{D6236BBE-E7CF-42D3-A563-9C80B2FE58C7}" destId="{A4CA8773-C9F9-49CB-A927-7E60567794F4}" srcOrd="3" destOrd="0" parTransId="{19918CF3-E5FA-42A6-B8D4-0E277E2A3C26}" sibTransId="{8B996914-971A-49BE-9F92-527F317DA790}"/>
    <dgm:cxn modelId="{94D2ACB9-E157-4EE0-838C-8CBC6F32B7A1}" type="presOf" srcId="{93CC1041-3291-4420-ADF0-A1DE762B180E}" destId="{18A514F1-416B-4B4C-ABE9-F9D27C7D44FB}" srcOrd="0" destOrd="0" presId="urn:microsoft.com/office/officeart/2005/8/layout/vList2"/>
    <dgm:cxn modelId="{AADE02C9-2F7A-4FC8-A800-217762C3E294}" srcId="{D6236BBE-E7CF-42D3-A563-9C80B2FE58C7}" destId="{378D1DA4-7451-4CE6-9C64-31D74AC45C8D}" srcOrd="1" destOrd="0" parTransId="{33BDDDFB-258D-4DF4-B7A8-F7D613B2FE6A}" sibTransId="{6CE3EB6C-5BBA-4540-A854-3444CE43AED2}"/>
    <dgm:cxn modelId="{03ADFFD9-D97B-4CCC-9D3B-97C077551D21}" srcId="{D6236BBE-E7CF-42D3-A563-9C80B2FE58C7}" destId="{10EAFC52-87AB-46D2-ADDC-75EB3B0BAD73}" srcOrd="0" destOrd="0" parTransId="{B03AA235-C383-4DFA-AD28-F38ED706CEBA}" sibTransId="{753DAF4D-FE4E-4CA2-8067-F11EB85B2746}"/>
    <dgm:cxn modelId="{05BE4A06-7C26-4D77-86C3-F13ACD044FF8}" type="presParOf" srcId="{9F2FDC71-D366-4C47-924D-A3A71F49319B}" destId="{2A080395-D3B5-450D-B0CF-A3B1520E18F4}" srcOrd="0" destOrd="0" presId="urn:microsoft.com/office/officeart/2005/8/layout/vList2"/>
    <dgm:cxn modelId="{F733AAAF-2F97-4E8D-B2BC-9CA6FD33DFEB}" type="presParOf" srcId="{9F2FDC71-D366-4C47-924D-A3A71F49319B}" destId="{A40F657F-7E3F-42CA-8400-7B27DE28513D}" srcOrd="1" destOrd="0" presId="urn:microsoft.com/office/officeart/2005/8/layout/vList2"/>
    <dgm:cxn modelId="{D66257C6-42BD-4052-B272-E16F73E45D38}" type="presParOf" srcId="{9F2FDC71-D366-4C47-924D-A3A71F49319B}" destId="{8C50D5EF-91D3-4AD7-8145-750859DF6A00}" srcOrd="2" destOrd="0" presId="urn:microsoft.com/office/officeart/2005/8/layout/vList2"/>
    <dgm:cxn modelId="{CB3DD8FB-8F10-4EA7-9151-04AA9B7C10F5}" type="presParOf" srcId="{9F2FDC71-D366-4C47-924D-A3A71F49319B}" destId="{7650A6D0-14DD-4744-BABD-F8D9CE9A07AE}" srcOrd="3" destOrd="0" presId="urn:microsoft.com/office/officeart/2005/8/layout/vList2"/>
    <dgm:cxn modelId="{E0734D56-8CDE-4617-837E-B88E9D28BEA7}" type="presParOf" srcId="{9F2FDC71-D366-4C47-924D-A3A71F49319B}" destId="{18A514F1-416B-4B4C-ABE9-F9D27C7D44FB}" srcOrd="4" destOrd="0" presId="urn:microsoft.com/office/officeart/2005/8/layout/vList2"/>
    <dgm:cxn modelId="{CA4534E5-2208-48EE-85E9-9A6E10EEC370}" type="presParOf" srcId="{9F2FDC71-D366-4C47-924D-A3A71F49319B}" destId="{F90C5F6A-F149-4059-A83B-477DAD90DA68}" srcOrd="5" destOrd="0" presId="urn:microsoft.com/office/officeart/2005/8/layout/vList2"/>
    <dgm:cxn modelId="{675EC2AD-1217-474B-A24B-E3B193D8B3F6}" type="presParOf" srcId="{9F2FDC71-D366-4C47-924D-A3A71F49319B}" destId="{5FC68BFC-2B25-4181-9219-AB458EA34E6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F74B19-8FD7-45E0-805F-9C954CB1FC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BAF5AE-C901-4D0C-BD33-58D30C1A674A}">
      <dgm:prSet/>
      <dgm:spPr/>
      <dgm:t>
        <a:bodyPr/>
        <a:lstStyle/>
        <a:p>
          <a:r>
            <a:rPr lang="ru-RU"/>
            <a:t>Сокращения количества денег в обращении</a:t>
          </a:r>
          <a:endParaRPr lang="en-US"/>
        </a:p>
      </dgm:t>
    </dgm:pt>
    <dgm:pt modelId="{EE43BBF6-26A3-4427-B806-62D7D5671013}" type="parTrans" cxnId="{CF8D8097-031F-453F-A910-9F411C736BA0}">
      <dgm:prSet/>
      <dgm:spPr/>
      <dgm:t>
        <a:bodyPr/>
        <a:lstStyle/>
        <a:p>
          <a:endParaRPr lang="en-US"/>
        </a:p>
      </dgm:t>
    </dgm:pt>
    <dgm:pt modelId="{8388F1EB-6AEE-4CBA-B42D-571022D7E427}" type="sibTrans" cxnId="{CF8D8097-031F-453F-A910-9F411C736BA0}">
      <dgm:prSet/>
      <dgm:spPr/>
      <dgm:t>
        <a:bodyPr/>
        <a:lstStyle/>
        <a:p>
          <a:endParaRPr lang="en-US"/>
        </a:p>
      </dgm:t>
    </dgm:pt>
    <dgm:pt modelId="{0CE2A928-EA37-4CB8-9B83-5B19BF6A4596}">
      <dgm:prSet/>
      <dgm:spPr/>
      <dgm:t>
        <a:bodyPr/>
        <a:lstStyle/>
        <a:p>
          <a:r>
            <a:rPr lang="ru-RU"/>
            <a:t>Увеличение количества товаров и услуг к продаже</a:t>
          </a:r>
          <a:endParaRPr lang="en-US"/>
        </a:p>
      </dgm:t>
    </dgm:pt>
    <dgm:pt modelId="{BF23B9B3-6950-46D7-961C-8545D8731971}" type="parTrans" cxnId="{4D9B5F2A-6863-4367-8829-3063692E9EAE}">
      <dgm:prSet/>
      <dgm:spPr/>
      <dgm:t>
        <a:bodyPr/>
        <a:lstStyle/>
        <a:p>
          <a:endParaRPr lang="en-US"/>
        </a:p>
      </dgm:t>
    </dgm:pt>
    <dgm:pt modelId="{1D36E73E-73C9-4FA0-931B-A81B36AD0E60}" type="sibTrans" cxnId="{4D9B5F2A-6863-4367-8829-3063692E9EAE}">
      <dgm:prSet/>
      <dgm:spPr/>
      <dgm:t>
        <a:bodyPr/>
        <a:lstStyle/>
        <a:p>
          <a:endParaRPr lang="en-US"/>
        </a:p>
      </dgm:t>
    </dgm:pt>
    <dgm:pt modelId="{EA4D0A44-08EF-43D9-B819-EABD201A34CD}">
      <dgm:prSet/>
      <dgm:spPr/>
      <dgm:t>
        <a:bodyPr/>
        <a:lstStyle/>
        <a:p>
          <a:r>
            <a:rPr lang="ru-RU"/>
            <a:t>Сокращение расходов (в т.ч. государственных)</a:t>
          </a:r>
          <a:endParaRPr lang="en-US"/>
        </a:p>
      </dgm:t>
    </dgm:pt>
    <dgm:pt modelId="{A0AC5A0B-18E7-4B91-A44A-9D32F31DF0A7}" type="parTrans" cxnId="{26FCD793-C13F-4E47-BA77-D83096AB346C}">
      <dgm:prSet/>
      <dgm:spPr/>
      <dgm:t>
        <a:bodyPr/>
        <a:lstStyle/>
        <a:p>
          <a:endParaRPr lang="en-US"/>
        </a:p>
      </dgm:t>
    </dgm:pt>
    <dgm:pt modelId="{90FA270E-6244-4F19-85D0-FDD2345B711E}" type="sibTrans" cxnId="{26FCD793-C13F-4E47-BA77-D83096AB346C}">
      <dgm:prSet/>
      <dgm:spPr/>
      <dgm:t>
        <a:bodyPr/>
        <a:lstStyle/>
        <a:p>
          <a:endParaRPr lang="en-US"/>
        </a:p>
      </dgm:t>
    </dgm:pt>
    <dgm:pt modelId="{E58320D0-0E3F-407F-ABF8-B04E0B49093C}">
      <dgm:prSet/>
      <dgm:spPr/>
      <dgm:t>
        <a:bodyPr/>
        <a:lstStyle/>
        <a:p>
          <a:r>
            <a:rPr lang="ru-RU"/>
            <a:t>Регулирование цен</a:t>
          </a:r>
          <a:endParaRPr lang="en-US"/>
        </a:p>
      </dgm:t>
    </dgm:pt>
    <dgm:pt modelId="{717F4E89-3495-4828-B2DF-B08A1AFC15EB}" type="parTrans" cxnId="{1D4AAC7A-82EF-4FD6-AB7B-E3804F6C8ACB}">
      <dgm:prSet/>
      <dgm:spPr/>
      <dgm:t>
        <a:bodyPr/>
        <a:lstStyle/>
        <a:p>
          <a:endParaRPr lang="en-US"/>
        </a:p>
      </dgm:t>
    </dgm:pt>
    <dgm:pt modelId="{CDB9F175-C903-42D3-816A-D466B9A35AAF}" type="sibTrans" cxnId="{1D4AAC7A-82EF-4FD6-AB7B-E3804F6C8ACB}">
      <dgm:prSet/>
      <dgm:spPr/>
      <dgm:t>
        <a:bodyPr/>
        <a:lstStyle/>
        <a:p>
          <a:endParaRPr lang="en-US"/>
        </a:p>
      </dgm:t>
    </dgm:pt>
    <dgm:pt modelId="{145A684D-4E6D-47E3-A539-E973E4841F43}" type="pres">
      <dgm:prSet presAssocID="{CFF74B19-8FD7-45E0-805F-9C954CB1FCD7}" presName="root" presStyleCnt="0">
        <dgm:presLayoutVars>
          <dgm:dir/>
          <dgm:resizeHandles val="exact"/>
        </dgm:presLayoutVars>
      </dgm:prSet>
      <dgm:spPr/>
    </dgm:pt>
    <dgm:pt modelId="{E152396F-3CDC-4730-9934-0588D803ED55}" type="pres">
      <dgm:prSet presAssocID="{83BAF5AE-C901-4D0C-BD33-58D30C1A674A}" presName="compNode" presStyleCnt="0"/>
      <dgm:spPr/>
    </dgm:pt>
    <dgm:pt modelId="{6A81CDBB-0246-42DB-978F-58C79DF1F5F7}" type="pres">
      <dgm:prSet presAssocID="{83BAF5AE-C901-4D0C-BD33-58D30C1A674A}" presName="bgRect" presStyleLbl="bgShp" presStyleIdx="0" presStyleCnt="4"/>
      <dgm:spPr/>
    </dgm:pt>
    <dgm:pt modelId="{2B3A3338-212A-4504-ACBC-5AF9A8526C51}" type="pres">
      <dgm:prSet presAssocID="{83BAF5AE-C901-4D0C-BD33-58D30C1A674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329A0F13-C39E-4EA7-91FF-EB619C2773BE}" type="pres">
      <dgm:prSet presAssocID="{83BAF5AE-C901-4D0C-BD33-58D30C1A674A}" presName="spaceRect" presStyleCnt="0"/>
      <dgm:spPr/>
    </dgm:pt>
    <dgm:pt modelId="{9D9B181A-B60E-4DB5-AF57-FC1B9F1FBB5C}" type="pres">
      <dgm:prSet presAssocID="{83BAF5AE-C901-4D0C-BD33-58D30C1A674A}" presName="parTx" presStyleLbl="revTx" presStyleIdx="0" presStyleCnt="4">
        <dgm:presLayoutVars>
          <dgm:chMax val="0"/>
          <dgm:chPref val="0"/>
        </dgm:presLayoutVars>
      </dgm:prSet>
      <dgm:spPr/>
    </dgm:pt>
    <dgm:pt modelId="{C6A9AB04-7049-4F04-A0AE-D2600209F0DC}" type="pres">
      <dgm:prSet presAssocID="{8388F1EB-6AEE-4CBA-B42D-571022D7E427}" presName="sibTrans" presStyleCnt="0"/>
      <dgm:spPr/>
    </dgm:pt>
    <dgm:pt modelId="{819A0184-1937-4156-9063-E8073B758423}" type="pres">
      <dgm:prSet presAssocID="{0CE2A928-EA37-4CB8-9B83-5B19BF6A4596}" presName="compNode" presStyleCnt="0"/>
      <dgm:spPr/>
    </dgm:pt>
    <dgm:pt modelId="{79A12A4C-6CDF-4A4D-BCA9-C550F7F7DE47}" type="pres">
      <dgm:prSet presAssocID="{0CE2A928-EA37-4CB8-9B83-5B19BF6A4596}" presName="bgRect" presStyleLbl="bgShp" presStyleIdx="1" presStyleCnt="4"/>
      <dgm:spPr/>
    </dgm:pt>
    <dgm:pt modelId="{E926EB89-6FAB-427F-A1CE-0426A0F1EDB8}" type="pres">
      <dgm:prSet presAssocID="{0CE2A928-EA37-4CB8-9B83-5B19BF6A459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986DCC4-0D4E-40A5-8B80-244E476413D7}" type="pres">
      <dgm:prSet presAssocID="{0CE2A928-EA37-4CB8-9B83-5B19BF6A4596}" presName="spaceRect" presStyleCnt="0"/>
      <dgm:spPr/>
    </dgm:pt>
    <dgm:pt modelId="{2374F7DC-19C8-4A7A-B31B-B24908F9A057}" type="pres">
      <dgm:prSet presAssocID="{0CE2A928-EA37-4CB8-9B83-5B19BF6A4596}" presName="parTx" presStyleLbl="revTx" presStyleIdx="1" presStyleCnt="4">
        <dgm:presLayoutVars>
          <dgm:chMax val="0"/>
          <dgm:chPref val="0"/>
        </dgm:presLayoutVars>
      </dgm:prSet>
      <dgm:spPr/>
    </dgm:pt>
    <dgm:pt modelId="{7E5569EC-EC9B-4370-BE2D-23D0AAA7000F}" type="pres">
      <dgm:prSet presAssocID="{1D36E73E-73C9-4FA0-931B-A81B36AD0E60}" presName="sibTrans" presStyleCnt="0"/>
      <dgm:spPr/>
    </dgm:pt>
    <dgm:pt modelId="{25CDC7C2-4883-4117-ABB3-8DD50374872D}" type="pres">
      <dgm:prSet presAssocID="{EA4D0A44-08EF-43D9-B819-EABD201A34CD}" presName="compNode" presStyleCnt="0"/>
      <dgm:spPr/>
    </dgm:pt>
    <dgm:pt modelId="{B1FFF29A-D636-4346-9266-15EDDEA405D4}" type="pres">
      <dgm:prSet presAssocID="{EA4D0A44-08EF-43D9-B819-EABD201A34CD}" presName="bgRect" presStyleLbl="bgShp" presStyleIdx="2" presStyleCnt="4"/>
      <dgm:spPr/>
    </dgm:pt>
    <dgm:pt modelId="{F2020984-A811-45EC-856A-DF61F43680C9}" type="pres">
      <dgm:prSet presAssocID="{EA4D0A44-08EF-43D9-B819-EABD201A34C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2701E49B-E03F-42DF-8344-57E9BB60E0EE}" type="pres">
      <dgm:prSet presAssocID="{EA4D0A44-08EF-43D9-B819-EABD201A34CD}" presName="spaceRect" presStyleCnt="0"/>
      <dgm:spPr/>
    </dgm:pt>
    <dgm:pt modelId="{577B3127-3240-47D4-8F36-DBD202F3A123}" type="pres">
      <dgm:prSet presAssocID="{EA4D0A44-08EF-43D9-B819-EABD201A34CD}" presName="parTx" presStyleLbl="revTx" presStyleIdx="2" presStyleCnt="4">
        <dgm:presLayoutVars>
          <dgm:chMax val="0"/>
          <dgm:chPref val="0"/>
        </dgm:presLayoutVars>
      </dgm:prSet>
      <dgm:spPr/>
    </dgm:pt>
    <dgm:pt modelId="{0FEB840D-2380-41FF-86FF-B0D989E87411}" type="pres">
      <dgm:prSet presAssocID="{90FA270E-6244-4F19-85D0-FDD2345B711E}" presName="sibTrans" presStyleCnt="0"/>
      <dgm:spPr/>
    </dgm:pt>
    <dgm:pt modelId="{5A031307-87FA-4D1A-8317-49F33561C84D}" type="pres">
      <dgm:prSet presAssocID="{E58320D0-0E3F-407F-ABF8-B04E0B49093C}" presName="compNode" presStyleCnt="0"/>
      <dgm:spPr/>
    </dgm:pt>
    <dgm:pt modelId="{011D61CD-03A1-432C-9D03-EBBAB824315C}" type="pres">
      <dgm:prSet presAssocID="{E58320D0-0E3F-407F-ABF8-B04E0B49093C}" presName="bgRect" presStyleLbl="bgShp" presStyleIdx="3" presStyleCnt="4"/>
      <dgm:spPr/>
    </dgm:pt>
    <dgm:pt modelId="{F6CDFA62-E6B7-4165-A924-E7838C7201A2}" type="pres">
      <dgm:prSet presAssocID="{E58320D0-0E3F-407F-ABF8-B04E0B49093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олоток судьи"/>
        </a:ext>
      </dgm:extLst>
    </dgm:pt>
    <dgm:pt modelId="{CCE12B4B-AE14-4264-A88D-EE5A7481603B}" type="pres">
      <dgm:prSet presAssocID="{E58320D0-0E3F-407F-ABF8-B04E0B49093C}" presName="spaceRect" presStyleCnt="0"/>
      <dgm:spPr/>
    </dgm:pt>
    <dgm:pt modelId="{03A9B450-2FCD-4F7E-A5D9-2804674478C3}" type="pres">
      <dgm:prSet presAssocID="{E58320D0-0E3F-407F-ABF8-B04E0B49093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D9B5F2A-6863-4367-8829-3063692E9EAE}" srcId="{CFF74B19-8FD7-45E0-805F-9C954CB1FCD7}" destId="{0CE2A928-EA37-4CB8-9B83-5B19BF6A4596}" srcOrd="1" destOrd="0" parTransId="{BF23B9B3-6950-46D7-961C-8545D8731971}" sibTransId="{1D36E73E-73C9-4FA0-931B-A81B36AD0E60}"/>
    <dgm:cxn modelId="{B4B73B2C-90A9-4371-A7B1-918714125005}" type="presOf" srcId="{0CE2A928-EA37-4CB8-9B83-5B19BF6A4596}" destId="{2374F7DC-19C8-4A7A-B31B-B24908F9A057}" srcOrd="0" destOrd="0" presId="urn:microsoft.com/office/officeart/2018/2/layout/IconVerticalSolidList"/>
    <dgm:cxn modelId="{E8106861-90EA-4DC4-A057-645C23BA816A}" type="presOf" srcId="{CFF74B19-8FD7-45E0-805F-9C954CB1FCD7}" destId="{145A684D-4E6D-47E3-A539-E973E4841F43}" srcOrd="0" destOrd="0" presId="urn:microsoft.com/office/officeart/2018/2/layout/IconVerticalSolidList"/>
    <dgm:cxn modelId="{9412E863-B015-471F-A958-50BE025D4239}" type="presOf" srcId="{83BAF5AE-C901-4D0C-BD33-58D30C1A674A}" destId="{9D9B181A-B60E-4DB5-AF57-FC1B9F1FBB5C}" srcOrd="0" destOrd="0" presId="urn:microsoft.com/office/officeart/2018/2/layout/IconVerticalSolidList"/>
    <dgm:cxn modelId="{1D4AAC7A-82EF-4FD6-AB7B-E3804F6C8ACB}" srcId="{CFF74B19-8FD7-45E0-805F-9C954CB1FCD7}" destId="{E58320D0-0E3F-407F-ABF8-B04E0B49093C}" srcOrd="3" destOrd="0" parTransId="{717F4E89-3495-4828-B2DF-B08A1AFC15EB}" sibTransId="{CDB9F175-C903-42D3-816A-D466B9A35AAF}"/>
    <dgm:cxn modelId="{26FCD793-C13F-4E47-BA77-D83096AB346C}" srcId="{CFF74B19-8FD7-45E0-805F-9C954CB1FCD7}" destId="{EA4D0A44-08EF-43D9-B819-EABD201A34CD}" srcOrd="2" destOrd="0" parTransId="{A0AC5A0B-18E7-4B91-A44A-9D32F31DF0A7}" sibTransId="{90FA270E-6244-4F19-85D0-FDD2345B711E}"/>
    <dgm:cxn modelId="{EEE00E95-94E0-4B3E-A4E8-B019272D3F38}" type="presOf" srcId="{E58320D0-0E3F-407F-ABF8-B04E0B49093C}" destId="{03A9B450-2FCD-4F7E-A5D9-2804674478C3}" srcOrd="0" destOrd="0" presId="urn:microsoft.com/office/officeart/2018/2/layout/IconVerticalSolidList"/>
    <dgm:cxn modelId="{CF8D8097-031F-453F-A910-9F411C736BA0}" srcId="{CFF74B19-8FD7-45E0-805F-9C954CB1FCD7}" destId="{83BAF5AE-C901-4D0C-BD33-58D30C1A674A}" srcOrd="0" destOrd="0" parTransId="{EE43BBF6-26A3-4427-B806-62D7D5671013}" sibTransId="{8388F1EB-6AEE-4CBA-B42D-571022D7E427}"/>
    <dgm:cxn modelId="{57FE5CAD-1D95-4D99-A2A4-0AE6F8969E16}" type="presOf" srcId="{EA4D0A44-08EF-43D9-B819-EABD201A34CD}" destId="{577B3127-3240-47D4-8F36-DBD202F3A123}" srcOrd="0" destOrd="0" presId="urn:microsoft.com/office/officeart/2018/2/layout/IconVerticalSolidList"/>
    <dgm:cxn modelId="{CD973551-0B07-4963-9E09-E8AF32FE4317}" type="presParOf" srcId="{145A684D-4E6D-47E3-A539-E973E4841F43}" destId="{E152396F-3CDC-4730-9934-0588D803ED55}" srcOrd="0" destOrd="0" presId="urn:microsoft.com/office/officeart/2018/2/layout/IconVerticalSolidList"/>
    <dgm:cxn modelId="{33A2F193-FCDD-4CB3-A92E-4769C93DBE3A}" type="presParOf" srcId="{E152396F-3CDC-4730-9934-0588D803ED55}" destId="{6A81CDBB-0246-42DB-978F-58C79DF1F5F7}" srcOrd="0" destOrd="0" presId="urn:microsoft.com/office/officeart/2018/2/layout/IconVerticalSolidList"/>
    <dgm:cxn modelId="{7F622851-4FBD-4846-83B8-2CF77E8588A4}" type="presParOf" srcId="{E152396F-3CDC-4730-9934-0588D803ED55}" destId="{2B3A3338-212A-4504-ACBC-5AF9A8526C51}" srcOrd="1" destOrd="0" presId="urn:microsoft.com/office/officeart/2018/2/layout/IconVerticalSolidList"/>
    <dgm:cxn modelId="{062D6FBE-68E6-4781-AF81-70DF6B299BC3}" type="presParOf" srcId="{E152396F-3CDC-4730-9934-0588D803ED55}" destId="{329A0F13-C39E-4EA7-91FF-EB619C2773BE}" srcOrd="2" destOrd="0" presId="urn:microsoft.com/office/officeart/2018/2/layout/IconVerticalSolidList"/>
    <dgm:cxn modelId="{AF3C34E2-59A5-461F-82E7-CDE9609E0662}" type="presParOf" srcId="{E152396F-3CDC-4730-9934-0588D803ED55}" destId="{9D9B181A-B60E-4DB5-AF57-FC1B9F1FBB5C}" srcOrd="3" destOrd="0" presId="urn:microsoft.com/office/officeart/2018/2/layout/IconVerticalSolidList"/>
    <dgm:cxn modelId="{9B187218-CF6A-4F2B-A3F4-FE75C3CFC4B9}" type="presParOf" srcId="{145A684D-4E6D-47E3-A539-E973E4841F43}" destId="{C6A9AB04-7049-4F04-A0AE-D2600209F0DC}" srcOrd="1" destOrd="0" presId="urn:microsoft.com/office/officeart/2018/2/layout/IconVerticalSolidList"/>
    <dgm:cxn modelId="{39E2B3B7-26B2-48E8-A01C-95066CE17185}" type="presParOf" srcId="{145A684D-4E6D-47E3-A539-E973E4841F43}" destId="{819A0184-1937-4156-9063-E8073B758423}" srcOrd="2" destOrd="0" presId="urn:microsoft.com/office/officeart/2018/2/layout/IconVerticalSolidList"/>
    <dgm:cxn modelId="{218B94C3-0DAD-4CB9-A01D-B790D5CDDF74}" type="presParOf" srcId="{819A0184-1937-4156-9063-E8073B758423}" destId="{79A12A4C-6CDF-4A4D-BCA9-C550F7F7DE47}" srcOrd="0" destOrd="0" presId="urn:microsoft.com/office/officeart/2018/2/layout/IconVerticalSolidList"/>
    <dgm:cxn modelId="{F9079999-E4CD-4E5B-8F31-94139823245B}" type="presParOf" srcId="{819A0184-1937-4156-9063-E8073B758423}" destId="{E926EB89-6FAB-427F-A1CE-0426A0F1EDB8}" srcOrd="1" destOrd="0" presId="urn:microsoft.com/office/officeart/2018/2/layout/IconVerticalSolidList"/>
    <dgm:cxn modelId="{DE29114B-5783-4ACF-B21B-C5424BF381AC}" type="presParOf" srcId="{819A0184-1937-4156-9063-E8073B758423}" destId="{A986DCC4-0D4E-40A5-8B80-244E476413D7}" srcOrd="2" destOrd="0" presId="urn:microsoft.com/office/officeart/2018/2/layout/IconVerticalSolidList"/>
    <dgm:cxn modelId="{535E1A69-2E3E-484E-A086-4FE95F55AFE7}" type="presParOf" srcId="{819A0184-1937-4156-9063-E8073B758423}" destId="{2374F7DC-19C8-4A7A-B31B-B24908F9A057}" srcOrd="3" destOrd="0" presId="urn:microsoft.com/office/officeart/2018/2/layout/IconVerticalSolidList"/>
    <dgm:cxn modelId="{4125956F-CD62-4EF3-BB65-764426814AB2}" type="presParOf" srcId="{145A684D-4E6D-47E3-A539-E973E4841F43}" destId="{7E5569EC-EC9B-4370-BE2D-23D0AAA7000F}" srcOrd="3" destOrd="0" presId="urn:microsoft.com/office/officeart/2018/2/layout/IconVerticalSolidList"/>
    <dgm:cxn modelId="{D6BF265A-3D00-41F4-93DC-980F5F5DB692}" type="presParOf" srcId="{145A684D-4E6D-47E3-A539-E973E4841F43}" destId="{25CDC7C2-4883-4117-ABB3-8DD50374872D}" srcOrd="4" destOrd="0" presId="urn:microsoft.com/office/officeart/2018/2/layout/IconVerticalSolidList"/>
    <dgm:cxn modelId="{F872B04E-63F4-4634-95D5-AC54ED604E76}" type="presParOf" srcId="{25CDC7C2-4883-4117-ABB3-8DD50374872D}" destId="{B1FFF29A-D636-4346-9266-15EDDEA405D4}" srcOrd="0" destOrd="0" presId="urn:microsoft.com/office/officeart/2018/2/layout/IconVerticalSolidList"/>
    <dgm:cxn modelId="{4DC6F0F6-1F03-43EE-8293-8D75D89463AE}" type="presParOf" srcId="{25CDC7C2-4883-4117-ABB3-8DD50374872D}" destId="{F2020984-A811-45EC-856A-DF61F43680C9}" srcOrd="1" destOrd="0" presId="urn:microsoft.com/office/officeart/2018/2/layout/IconVerticalSolidList"/>
    <dgm:cxn modelId="{A85C7141-54AC-4397-886A-6B525D87C408}" type="presParOf" srcId="{25CDC7C2-4883-4117-ABB3-8DD50374872D}" destId="{2701E49B-E03F-42DF-8344-57E9BB60E0EE}" srcOrd="2" destOrd="0" presId="urn:microsoft.com/office/officeart/2018/2/layout/IconVerticalSolidList"/>
    <dgm:cxn modelId="{977635E0-580A-4E5D-9D7E-1BBBBCF256D3}" type="presParOf" srcId="{25CDC7C2-4883-4117-ABB3-8DD50374872D}" destId="{577B3127-3240-47D4-8F36-DBD202F3A123}" srcOrd="3" destOrd="0" presId="urn:microsoft.com/office/officeart/2018/2/layout/IconVerticalSolidList"/>
    <dgm:cxn modelId="{0E20D798-C38C-4E09-93DF-C6485343EB16}" type="presParOf" srcId="{145A684D-4E6D-47E3-A539-E973E4841F43}" destId="{0FEB840D-2380-41FF-86FF-B0D989E87411}" srcOrd="5" destOrd="0" presId="urn:microsoft.com/office/officeart/2018/2/layout/IconVerticalSolidList"/>
    <dgm:cxn modelId="{F82788FD-2380-43A7-8FE8-CF25EB910B20}" type="presParOf" srcId="{145A684D-4E6D-47E3-A539-E973E4841F43}" destId="{5A031307-87FA-4D1A-8317-49F33561C84D}" srcOrd="6" destOrd="0" presId="urn:microsoft.com/office/officeart/2018/2/layout/IconVerticalSolidList"/>
    <dgm:cxn modelId="{F3476541-1693-4BBA-9566-C1944FD3763C}" type="presParOf" srcId="{5A031307-87FA-4D1A-8317-49F33561C84D}" destId="{011D61CD-03A1-432C-9D03-EBBAB824315C}" srcOrd="0" destOrd="0" presId="urn:microsoft.com/office/officeart/2018/2/layout/IconVerticalSolidList"/>
    <dgm:cxn modelId="{D41B6CDF-893C-430F-89D4-1336870C71E1}" type="presParOf" srcId="{5A031307-87FA-4D1A-8317-49F33561C84D}" destId="{F6CDFA62-E6B7-4165-A924-E7838C7201A2}" srcOrd="1" destOrd="0" presId="urn:microsoft.com/office/officeart/2018/2/layout/IconVerticalSolidList"/>
    <dgm:cxn modelId="{ED057D47-F01B-480B-BA25-D0415B5DF06F}" type="presParOf" srcId="{5A031307-87FA-4D1A-8317-49F33561C84D}" destId="{CCE12B4B-AE14-4264-A88D-EE5A7481603B}" srcOrd="2" destOrd="0" presId="urn:microsoft.com/office/officeart/2018/2/layout/IconVerticalSolidList"/>
    <dgm:cxn modelId="{5CEB6BA2-0B7E-4C90-8B4B-80E88CFD6820}" type="presParOf" srcId="{5A031307-87FA-4D1A-8317-49F33561C84D}" destId="{03A9B450-2FCD-4F7E-A5D9-2804674478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33BD36-6CCB-4CBE-A13D-04487FED1E0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E9C8C5-6D0C-49E3-9E09-3EA2A60F2A89}">
      <dgm:prSet phldrT="[Текст]"/>
      <dgm:spPr/>
      <dgm:t>
        <a:bodyPr/>
        <a:lstStyle/>
        <a:p>
          <a:r>
            <a:rPr lang="ru-RU" dirty="0"/>
            <a:t>Фрикционная</a:t>
          </a:r>
        </a:p>
      </dgm:t>
    </dgm:pt>
    <dgm:pt modelId="{BDE96EFE-EE30-4B0B-A085-3675D9E7B7B0}" type="parTrans" cxnId="{8BC50BE5-6B2F-4832-AF0D-6D7E14959D69}">
      <dgm:prSet/>
      <dgm:spPr/>
      <dgm:t>
        <a:bodyPr/>
        <a:lstStyle/>
        <a:p>
          <a:endParaRPr lang="ru-RU"/>
        </a:p>
      </dgm:t>
    </dgm:pt>
    <dgm:pt modelId="{8D7B1E39-7377-4374-BFAC-4D9A4CFFAF99}" type="sibTrans" cxnId="{8BC50BE5-6B2F-4832-AF0D-6D7E14959D69}">
      <dgm:prSet/>
      <dgm:spPr/>
      <dgm:t>
        <a:bodyPr/>
        <a:lstStyle/>
        <a:p>
          <a:endParaRPr lang="ru-RU"/>
        </a:p>
      </dgm:t>
    </dgm:pt>
    <dgm:pt modelId="{173855D8-A91D-447B-954B-114408C51154}">
      <dgm:prSet phldrT="[Текст]"/>
      <dgm:spPr/>
      <dgm:t>
        <a:bodyPr/>
        <a:lstStyle/>
        <a:p>
          <a:r>
            <a:rPr lang="ru-RU" dirty="0"/>
            <a:t>Поиск человеком новой работы</a:t>
          </a:r>
        </a:p>
      </dgm:t>
    </dgm:pt>
    <dgm:pt modelId="{78E8FDE3-88D8-44AB-8D99-24847BD16D14}" type="parTrans" cxnId="{2FF782C2-8F08-4158-B3F9-ABC0B24B1336}">
      <dgm:prSet/>
      <dgm:spPr/>
      <dgm:t>
        <a:bodyPr/>
        <a:lstStyle/>
        <a:p>
          <a:endParaRPr lang="ru-RU"/>
        </a:p>
      </dgm:t>
    </dgm:pt>
    <dgm:pt modelId="{539E3F63-14FA-48B6-B2F7-B0A13945D6B8}" type="sibTrans" cxnId="{2FF782C2-8F08-4158-B3F9-ABC0B24B1336}">
      <dgm:prSet/>
      <dgm:spPr/>
      <dgm:t>
        <a:bodyPr/>
        <a:lstStyle/>
        <a:p>
          <a:endParaRPr lang="ru-RU"/>
        </a:p>
      </dgm:t>
    </dgm:pt>
    <dgm:pt modelId="{3C5EF004-1B39-4FA4-B430-475AEF6009BE}">
      <dgm:prSet phldrT="[Текст]"/>
      <dgm:spPr/>
      <dgm:t>
        <a:bodyPr/>
        <a:lstStyle/>
        <a:p>
          <a:r>
            <a:rPr lang="ru-RU" dirty="0"/>
            <a:t>Сезонная</a:t>
          </a:r>
        </a:p>
      </dgm:t>
    </dgm:pt>
    <dgm:pt modelId="{00963A2B-8D63-41DD-BC68-BE0B28C1A969}" type="parTrans" cxnId="{0FA5C76A-CCB1-4E76-B33B-6305CBF47DAA}">
      <dgm:prSet/>
      <dgm:spPr/>
      <dgm:t>
        <a:bodyPr/>
        <a:lstStyle/>
        <a:p>
          <a:endParaRPr lang="ru-RU"/>
        </a:p>
      </dgm:t>
    </dgm:pt>
    <dgm:pt modelId="{0CC65307-5789-4950-BB80-00194AEA50B6}" type="sibTrans" cxnId="{0FA5C76A-CCB1-4E76-B33B-6305CBF47DAA}">
      <dgm:prSet/>
      <dgm:spPr/>
      <dgm:t>
        <a:bodyPr/>
        <a:lstStyle/>
        <a:p>
          <a:endParaRPr lang="ru-RU"/>
        </a:p>
      </dgm:t>
    </dgm:pt>
    <dgm:pt modelId="{519410D3-0FCE-45B6-AFB2-11D4A570FEB2}">
      <dgm:prSet phldrT="[Текст]"/>
      <dgm:spPr/>
      <dgm:t>
        <a:bodyPr/>
        <a:lstStyle/>
        <a:p>
          <a:r>
            <a:rPr lang="ru-RU" dirty="0"/>
            <a:t>Сезонный характер работы</a:t>
          </a:r>
        </a:p>
      </dgm:t>
    </dgm:pt>
    <dgm:pt modelId="{F3C647A2-04D4-4066-A06D-18CF4E095E18}" type="parTrans" cxnId="{7FCB593B-703F-426C-9269-A7D84776CF74}">
      <dgm:prSet/>
      <dgm:spPr/>
      <dgm:t>
        <a:bodyPr/>
        <a:lstStyle/>
        <a:p>
          <a:endParaRPr lang="ru-RU"/>
        </a:p>
      </dgm:t>
    </dgm:pt>
    <dgm:pt modelId="{7C127556-AD27-4894-932B-BED270EC0544}" type="sibTrans" cxnId="{7FCB593B-703F-426C-9269-A7D84776CF74}">
      <dgm:prSet/>
      <dgm:spPr/>
      <dgm:t>
        <a:bodyPr/>
        <a:lstStyle/>
        <a:p>
          <a:endParaRPr lang="ru-RU"/>
        </a:p>
      </dgm:t>
    </dgm:pt>
    <dgm:pt modelId="{39C714CA-3568-4064-9847-76B8A681B59A}">
      <dgm:prSet/>
      <dgm:spPr/>
      <dgm:t>
        <a:bodyPr/>
        <a:lstStyle/>
        <a:p>
          <a:r>
            <a:rPr lang="ru-RU" dirty="0"/>
            <a:t>Структурная</a:t>
          </a:r>
        </a:p>
      </dgm:t>
    </dgm:pt>
    <dgm:pt modelId="{728D91F1-87DC-47BE-97CA-27EEDCCF1AEA}" type="parTrans" cxnId="{144EED8B-17B6-4EA4-BCBB-7BA4660ED068}">
      <dgm:prSet/>
      <dgm:spPr/>
      <dgm:t>
        <a:bodyPr/>
        <a:lstStyle/>
        <a:p>
          <a:endParaRPr lang="ru-RU"/>
        </a:p>
      </dgm:t>
    </dgm:pt>
    <dgm:pt modelId="{44CFCFF4-52DA-48C2-A0BC-1B60A58BFB6D}" type="sibTrans" cxnId="{144EED8B-17B6-4EA4-BCBB-7BA4660ED068}">
      <dgm:prSet/>
      <dgm:spPr/>
      <dgm:t>
        <a:bodyPr/>
        <a:lstStyle/>
        <a:p>
          <a:endParaRPr lang="ru-RU"/>
        </a:p>
      </dgm:t>
    </dgm:pt>
    <dgm:pt modelId="{FC8758EB-E4C5-4D6E-935B-F67145A7ABB0}">
      <dgm:prSet/>
      <dgm:spPr/>
      <dgm:t>
        <a:bodyPr/>
        <a:lstStyle/>
        <a:p>
          <a:r>
            <a:rPr lang="ru-RU" dirty="0"/>
            <a:t>Связана с изменением отраслевой структуры экономики</a:t>
          </a:r>
        </a:p>
      </dgm:t>
    </dgm:pt>
    <dgm:pt modelId="{D6930CC7-4416-401A-9C3E-A07B299255B9}" type="parTrans" cxnId="{1580F5DD-2A9A-417E-80B3-25D5D559A69D}">
      <dgm:prSet/>
      <dgm:spPr/>
      <dgm:t>
        <a:bodyPr/>
        <a:lstStyle/>
        <a:p>
          <a:endParaRPr lang="ru-RU"/>
        </a:p>
      </dgm:t>
    </dgm:pt>
    <dgm:pt modelId="{2AEF5973-5F6D-4C2F-8F47-7E9CBB5C753A}" type="sibTrans" cxnId="{1580F5DD-2A9A-417E-80B3-25D5D559A69D}">
      <dgm:prSet/>
      <dgm:spPr/>
      <dgm:t>
        <a:bodyPr/>
        <a:lstStyle/>
        <a:p>
          <a:endParaRPr lang="ru-RU"/>
        </a:p>
      </dgm:t>
    </dgm:pt>
    <dgm:pt modelId="{D0CA86E9-DFF7-4B70-A789-CB472CF6DEB6}">
      <dgm:prSet/>
      <dgm:spPr/>
      <dgm:t>
        <a:bodyPr/>
        <a:lstStyle/>
        <a:p>
          <a:r>
            <a:rPr lang="ru-RU" dirty="0"/>
            <a:t>Циклическая</a:t>
          </a:r>
        </a:p>
      </dgm:t>
    </dgm:pt>
    <dgm:pt modelId="{7D5315DB-B23A-471A-9BD7-96A00B68FD88}" type="parTrans" cxnId="{E3CF0B0B-AF40-4CF0-8F08-86029C488E90}">
      <dgm:prSet/>
      <dgm:spPr/>
      <dgm:t>
        <a:bodyPr/>
        <a:lstStyle/>
        <a:p>
          <a:endParaRPr lang="ru-RU"/>
        </a:p>
      </dgm:t>
    </dgm:pt>
    <dgm:pt modelId="{7DB8A019-3518-4A5F-B2FF-0A4DA63CA3EA}" type="sibTrans" cxnId="{E3CF0B0B-AF40-4CF0-8F08-86029C488E90}">
      <dgm:prSet/>
      <dgm:spPr/>
      <dgm:t>
        <a:bodyPr/>
        <a:lstStyle/>
        <a:p>
          <a:endParaRPr lang="ru-RU"/>
        </a:p>
      </dgm:t>
    </dgm:pt>
    <dgm:pt modelId="{F28E5F01-C72C-406C-8821-DCA7A24D8B73}">
      <dgm:prSet/>
      <dgm:spPr/>
      <dgm:t>
        <a:bodyPr/>
        <a:lstStyle/>
        <a:p>
          <a:r>
            <a:rPr lang="ru-RU" dirty="0"/>
            <a:t>Связана с экономическим циклом</a:t>
          </a:r>
        </a:p>
      </dgm:t>
    </dgm:pt>
    <dgm:pt modelId="{C8639FEA-42E0-4A97-AC58-7D70BDCC615C}" type="parTrans" cxnId="{F3B26CFA-CEB1-4F9E-A97C-7BF6C120C02E}">
      <dgm:prSet/>
      <dgm:spPr/>
      <dgm:t>
        <a:bodyPr/>
        <a:lstStyle/>
        <a:p>
          <a:endParaRPr lang="ru-RU"/>
        </a:p>
      </dgm:t>
    </dgm:pt>
    <dgm:pt modelId="{1C1DD43B-7D22-4A60-94C5-B000F92AF114}" type="sibTrans" cxnId="{F3B26CFA-CEB1-4F9E-A97C-7BF6C120C02E}">
      <dgm:prSet/>
      <dgm:spPr/>
      <dgm:t>
        <a:bodyPr/>
        <a:lstStyle/>
        <a:p>
          <a:endParaRPr lang="ru-RU"/>
        </a:p>
      </dgm:t>
    </dgm:pt>
    <dgm:pt modelId="{09E094FD-3E1D-43C5-BD1B-B6ED7B9F1BBC}" type="pres">
      <dgm:prSet presAssocID="{5E33BD36-6CCB-4CBE-A13D-04487FED1E04}" presName="linear" presStyleCnt="0">
        <dgm:presLayoutVars>
          <dgm:animLvl val="lvl"/>
          <dgm:resizeHandles val="exact"/>
        </dgm:presLayoutVars>
      </dgm:prSet>
      <dgm:spPr/>
    </dgm:pt>
    <dgm:pt modelId="{D7E3B99D-06A9-44AC-BE71-B6C290576BBD}" type="pres">
      <dgm:prSet presAssocID="{E7E9C8C5-6D0C-49E3-9E09-3EA2A60F2A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1DCB3A4-164F-479E-AA5F-06422C209AC9}" type="pres">
      <dgm:prSet presAssocID="{E7E9C8C5-6D0C-49E3-9E09-3EA2A60F2A89}" presName="childText" presStyleLbl="revTx" presStyleIdx="0" presStyleCnt="4">
        <dgm:presLayoutVars>
          <dgm:bulletEnabled val="1"/>
        </dgm:presLayoutVars>
      </dgm:prSet>
      <dgm:spPr/>
    </dgm:pt>
    <dgm:pt modelId="{7C40166F-D65F-40F7-B78F-FA5ACEC86DA1}" type="pres">
      <dgm:prSet presAssocID="{3C5EF004-1B39-4FA4-B430-475AEF6009B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DB3654C-8612-4189-A9B1-347F474DE1D2}" type="pres">
      <dgm:prSet presAssocID="{3C5EF004-1B39-4FA4-B430-475AEF6009BE}" presName="childText" presStyleLbl="revTx" presStyleIdx="1" presStyleCnt="4">
        <dgm:presLayoutVars>
          <dgm:bulletEnabled val="1"/>
        </dgm:presLayoutVars>
      </dgm:prSet>
      <dgm:spPr/>
    </dgm:pt>
    <dgm:pt modelId="{B1DB80B8-AAC5-40BE-98AD-3A1B4F98FF0B}" type="pres">
      <dgm:prSet presAssocID="{39C714CA-3568-4064-9847-76B8A681B59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137936F-70D5-4A69-979D-6C0ADE7EFF5C}" type="pres">
      <dgm:prSet presAssocID="{39C714CA-3568-4064-9847-76B8A681B59A}" presName="childText" presStyleLbl="revTx" presStyleIdx="2" presStyleCnt="4">
        <dgm:presLayoutVars>
          <dgm:bulletEnabled val="1"/>
        </dgm:presLayoutVars>
      </dgm:prSet>
      <dgm:spPr/>
    </dgm:pt>
    <dgm:pt modelId="{A322240E-4FC8-4A70-8872-9C43E63B17BF}" type="pres">
      <dgm:prSet presAssocID="{D0CA86E9-DFF7-4B70-A789-CB472CF6DEB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FF137FC-673B-48FC-BA1C-02A4D5A21C9E}" type="pres">
      <dgm:prSet presAssocID="{D0CA86E9-DFF7-4B70-A789-CB472CF6DEB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E3CF0B0B-AF40-4CF0-8F08-86029C488E90}" srcId="{5E33BD36-6CCB-4CBE-A13D-04487FED1E04}" destId="{D0CA86E9-DFF7-4B70-A789-CB472CF6DEB6}" srcOrd="3" destOrd="0" parTransId="{7D5315DB-B23A-471A-9BD7-96A00B68FD88}" sibTransId="{7DB8A019-3518-4A5F-B2FF-0A4DA63CA3EA}"/>
    <dgm:cxn modelId="{7FCB593B-703F-426C-9269-A7D84776CF74}" srcId="{3C5EF004-1B39-4FA4-B430-475AEF6009BE}" destId="{519410D3-0FCE-45B6-AFB2-11D4A570FEB2}" srcOrd="0" destOrd="0" parTransId="{F3C647A2-04D4-4066-A06D-18CF4E095E18}" sibTransId="{7C127556-AD27-4894-932B-BED270EC0544}"/>
    <dgm:cxn modelId="{6132C261-E8BE-4889-A905-A2649563FE6C}" type="presOf" srcId="{E7E9C8C5-6D0C-49E3-9E09-3EA2A60F2A89}" destId="{D7E3B99D-06A9-44AC-BE71-B6C290576BBD}" srcOrd="0" destOrd="0" presId="urn:microsoft.com/office/officeart/2005/8/layout/vList2"/>
    <dgm:cxn modelId="{71EFB163-B218-48D8-AD37-550367DF2738}" type="presOf" srcId="{519410D3-0FCE-45B6-AFB2-11D4A570FEB2}" destId="{9DB3654C-8612-4189-A9B1-347F474DE1D2}" srcOrd="0" destOrd="0" presId="urn:microsoft.com/office/officeart/2005/8/layout/vList2"/>
    <dgm:cxn modelId="{83FBE165-3025-488F-8538-46D6FCFB3905}" type="presOf" srcId="{3C5EF004-1B39-4FA4-B430-475AEF6009BE}" destId="{7C40166F-D65F-40F7-B78F-FA5ACEC86DA1}" srcOrd="0" destOrd="0" presId="urn:microsoft.com/office/officeart/2005/8/layout/vList2"/>
    <dgm:cxn modelId="{E284FA65-70FA-457C-B447-7231098D3288}" type="presOf" srcId="{D0CA86E9-DFF7-4B70-A789-CB472CF6DEB6}" destId="{A322240E-4FC8-4A70-8872-9C43E63B17BF}" srcOrd="0" destOrd="0" presId="urn:microsoft.com/office/officeart/2005/8/layout/vList2"/>
    <dgm:cxn modelId="{0FA5C76A-CCB1-4E76-B33B-6305CBF47DAA}" srcId="{5E33BD36-6CCB-4CBE-A13D-04487FED1E04}" destId="{3C5EF004-1B39-4FA4-B430-475AEF6009BE}" srcOrd="1" destOrd="0" parTransId="{00963A2B-8D63-41DD-BC68-BE0B28C1A969}" sibTransId="{0CC65307-5789-4950-BB80-00194AEA50B6}"/>
    <dgm:cxn modelId="{7530B557-7150-4035-9E76-3264C9C7D311}" type="presOf" srcId="{FC8758EB-E4C5-4D6E-935B-F67145A7ABB0}" destId="{B137936F-70D5-4A69-979D-6C0ADE7EFF5C}" srcOrd="0" destOrd="0" presId="urn:microsoft.com/office/officeart/2005/8/layout/vList2"/>
    <dgm:cxn modelId="{62330C59-ED23-4124-833A-C1659C0B5E5A}" type="presOf" srcId="{5E33BD36-6CCB-4CBE-A13D-04487FED1E04}" destId="{09E094FD-3E1D-43C5-BD1B-B6ED7B9F1BBC}" srcOrd="0" destOrd="0" presId="urn:microsoft.com/office/officeart/2005/8/layout/vList2"/>
    <dgm:cxn modelId="{E8C6E083-CB66-4AB5-9F6B-F30FF1B99E20}" type="presOf" srcId="{39C714CA-3568-4064-9847-76B8A681B59A}" destId="{B1DB80B8-AAC5-40BE-98AD-3A1B4F98FF0B}" srcOrd="0" destOrd="0" presId="urn:microsoft.com/office/officeart/2005/8/layout/vList2"/>
    <dgm:cxn modelId="{144EED8B-17B6-4EA4-BCBB-7BA4660ED068}" srcId="{5E33BD36-6CCB-4CBE-A13D-04487FED1E04}" destId="{39C714CA-3568-4064-9847-76B8A681B59A}" srcOrd="2" destOrd="0" parTransId="{728D91F1-87DC-47BE-97CA-27EEDCCF1AEA}" sibTransId="{44CFCFF4-52DA-48C2-A0BC-1B60A58BFB6D}"/>
    <dgm:cxn modelId="{2FF782C2-8F08-4158-B3F9-ABC0B24B1336}" srcId="{E7E9C8C5-6D0C-49E3-9E09-3EA2A60F2A89}" destId="{173855D8-A91D-447B-954B-114408C51154}" srcOrd="0" destOrd="0" parTransId="{78E8FDE3-88D8-44AB-8D99-24847BD16D14}" sibTransId="{539E3F63-14FA-48B6-B2F7-B0A13945D6B8}"/>
    <dgm:cxn modelId="{442959C9-4939-49B9-956E-496BE2C7565C}" type="presOf" srcId="{F28E5F01-C72C-406C-8821-DCA7A24D8B73}" destId="{CFF137FC-673B-48FC-BA1C-02A4D5A21C9E}" srcOrd="0" destOrd="0" presId="urn:microsoft.com/office/officeart/2005/8/layout/vList2"/>
    <dgm:cxn modelId="{1580F5DD-2A9A-417E-80B3-25D5D559A69D}" srcId="{39C714CA-3568-4064-9847-76B8A681B59A}" destId="{FC8758EB-E4C5-4D6E-935B-F67145A7ABB0}" srcOrd="0" destOrd="0" parTransId="{D6930CC7-4416-401A-9C3E-A07B299255B9}" sibTransId="{2AEF5973-5F6D-4C2F-8F47-7E9CBB5C753A}"/>
    <dgm:cxn modelId="{5C6F0DE1-BB88-4F4F-B929-27316489CA4D}" type="presOf" srcId="{173855D8-A91D-447B-954B-114408C51154}" destId="{51DCB3A4-164F-479E-AA5F-06422C209AC9}" srcOrd="0" destOrd="0" presId="urn:microsoft.com/office/officeart/2005/8/layout/vList2"/>
    <dgm:cxn modelId="{8BC50BE5-6B2F-4832-AF0D-6D7E14959D69}" srcId="{5E33BD36-6CCB-4CBE-A13D-04487FED1E04}" destId="{E7E9C8C5-6D0C-49E3-9E09-3EA2A60F2A89}" srcOrd="0" destOrd="0" parTransId="{BDE96EFE-EE30-4B0B-A085-3675D9E7B7B0}" sibTransId="{8D7B1E39-7377-4374-BFAC-4D9A4CFFAF99}"/>
    <dgm:cxn modelId="{F3B26CFA-CEB1-4F9E-A97C-7BF6C120C02E}" srcId="{D0CA86E9-DFF7-4B70-A789-CB472CF6DEB6}" destId="{F28E5F01-C72C-406C-8821-DCA7A24D8B73}" srcOrd="0" destOrd="0" parTransId="{C8639FEA-42E0-4A97-AC58-7D70BDCC615C}" sibTransId="{1C1DD43B-7D22-4A60-94C5-B000F92AF114}"/>
    <dgm:cxn modelId="{DB356FB3-BB10-4C3F-8100-DB64C4368EDA}" type="presParOf" srcId="{09E094FD-3E1D-43C5-BD1B-B6ED7B9F1BBC}" destId="{D7E3B99D-06A9-44AC-BE71-B6C290576BBD}" srcOrd="0" destOrd="0" presId="urn:microsoft.com/office/officeart/2005/8/layout/vList2"/>
    <dgm:cxn modelId="{A9C0CFCB-E796-4E02-91D9-443223C13339}" type="presParOf" srcId="{09E094FD-3E1D-43C5-BD1B-B6ED7B9F1BBC}" destId="{51DCB3A4-164F-479E-AA5F-06422C209AC9}" srcOrd="1" destOrd="0" presId="urn:microsoft.com/office/officeart/2005/8/layout/vList2"/>
    <dgm:cxn modelId="{F6674E27-C495-4E9C-8686-1B97F512BDF7}" type="presParOf" srcId="{09E094FD-3E1D-43C5-BD1B-B6ED7B9F1BBC}" destId="{7C40166F-D65F-40F7-B78F-FA5ACEC86DA1}" srcOrd="2" destOrd="0" presId="urn:microsoft.com/office/officeart/2005/8/layout/vList2"/>
    <dgm:cxn modelId="{B1BE8174-0DB0-4646-B02F-A7F84C68F7AB}" type="presParOf" srcId="{09E094FD-3E1D-43C5-BD1B-B6ED7B9F1BBC}" destId="{9DB3654C-8612-4189-A9B1-347F474DE1D2}" srcOrd="3" destOrd="0" presId="urn:microsoft.com/office/officeart/2005/8/layout/vList2"/>
    <dgm:cxn modelId="{57C4F359-9502-41F0-BC3F-7AAD3F813C07}" type="presParOf" srcId="{09E094FD-3E1D-43C5-BD1B-B6ED7B9F1BBC}" destId="{B1DB80B8-AAC5-40BE-98AD-3A1B4F98FF0B}" srcOrd="4" destOrd="0" presId="urn:microsoft.com/office/officeart/2005/8/layout/vList2"/>
    <dgm:cxn modelId="{5477E2C6-C52C-4EDB-8C9D-09F39F4B95A1}" type="presParOf" srcId="{09E094FD-3E1D-43C5-BD1B-B6ED7B9F1BBC}" destId="{B137936F-70D5-4A69-979D-6C0ADE7EFF5C}" srcOrd="5" destOrd="0" presId="urn:microsoft.com/office/officeart/2005/8/layout/vList2"/>
    <dgm:cxn modelId="{0B85311B-FDEF-44D8-827F-09F965D0531D}" type="presParOf" srcId="{09E094FD-3E1D-43C5-BD1B-B6ED7B9F1BBC}" destId="{A322240E-4FC8-4A70-8872-9C43E63B17BF}" srcOrd="6" destOrd="0" presId="urn:microsoft.com/office/officeart/2005/8/layout/vList2"/>
    <dgm:cxn modelId="{ADBFED0F-D65E-4AC3-80BE-110F1BA18C80}" type="presParOf" srcId="{09E094FD-3E1D-43C5-BD1B-B6ED7B9F1BBC}" destId="{CFF137FC-673B-48FC-BA1C-02A4D5A21C9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BDAE12-C1D4-427D-BDBB-5256ADE7555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D625969-6E69-404E-B99A-703CB8E45830}">
      <dgm:prSet phldrT="[Текст]"/>
      <dgm:spPr/>
      <dgm:t>
        <a:bodyPr/>
        <a:lstStyle/>
        <a:p>
          <a:r>
            <a:rPr lang="ru-RU" dirty="0"/>
            <a:t>Активная (упреждающий характер и снижение безработицы)</a:t>
          </a:r>
        </a:p>
      </dgm:t>
    </dgm:pt>
    <dgm:pt modelId="{593FB8F5-42BE-4774-8CAD-72607BC41A02}" type="parTrans" cxnId="{CAC4EB20-9C85-4A2F-92E3-991C0031AF80}">
      <dgm:prSet/>
      <dgm:spPr/>
      <dgm:t>
        <a:bodyPr/>
        <a:lstStyle/>
        <a:p>
          <a:endParaRPr lang="ru-RU"/>
        </a:p>
      </dgm:t>
    </dgm:pt>
    <dgm:pt modelId="{23E6255A-B227-489B-B577-425BAD6100B6}" type="sibTrans" cxnId="{CAC4EB20-9C85-4A2F-92E3-991C0031AF80}">
      <dgm:prSet/>
      <dgm:spPr/>
      <dgm:t>
        <a:bodyPr/>
        <a:lstStyle/>
        <a:p>
          <a:endParaRPr lang="ru-RU"/>
        </a:p>
      </dgm:t>
    </dgm:pt>
    <dgm:pt modelId="{507350A6-CF19-49D7-BD54-487B603D7CF3}">
      <dgm:prSet phldrT="[Текст]"/>
      <dgm:spPr/>
      <dgm:t>
        <a:bodyPr/>
        <a:lstStyle/>
        <a:p>
          <a:r>
            <a:rPr lang="ru-RU" dirty="0"/>
            <a:t>Переподготовка кадров</a:t>
          </a:r>
        </a:p>
      </dgm:t>
    </dgm:pt>
    <dgm:pt modelId="{DC0B24F6-6DFC-4561-95D4-312E0F7E8F38}" type="parTrans" cxnId="{B713270E-0774-49CF-B751-8E81C7A98D2D}">
      <dgm:prSet/>
      <dgm:spPr/>
      <dgm:t>
        <a:bodyPr/>
        <a:lstStyle/>
        <a:p>
          <a:endParaRPr lang="ru-RU"/>
        </a:p>
      </dgm:t>
    </dgm:pt>
    <dgm:pt modelId="{B81A310B-E616-4C36-8F45-3F85727C3185}" type="sibTrans" cxnId="{B713270E-0774-49CF-B751-8E81C7A98D2D}">
      <dgm:prSet/>
      <dgm:spPr/>
      <dgm:t>
        <a:bodyPr/>
        <a:lstStyle/>
        <a:p>
          <a:endParaRPr lang="ru-RU"/>
        </a:p>
      </dgm:t>
    </dgm:pt>
    <dgm:pt modelId="{693BD132-E0C3-4730-B863-919BD1D23C38}">
      <dgm:prSet phldrT="[Текст]"/>
      <dgm:spPr/>
      <dgm:t>
        <a:bodyPr/>
        <a:lstStyle/>
        <a:p>
          <a:r>
            <a:rPr lang="ru-RU" dirty="0"/>
            <a:t>Пассивная (сглаживание последствий)</a:t>
          </a:r>
        </a:p>
      </dgm:t>
    </dgm:pt>
    <dgm:pt modelId="{22748368-BC2F-43D6-A602-19EDD804D0CE}" type="parTrans" cxnId="{D5BD9E7D-5508-4918-8FAE-2A0310DFF00F}">
      <dgm:prSet/>
      <dgm:spPr/>
      <dgm:t>
        <a:bodyPr/>
        <a:lstStyle/>
        <a:p>
          <a:endParaRPr lang="ru-RU"/>
        </a:p>
      </dgm:t>
    </dgm:pt>
    <dgm:pt modelId="{81FEDC2B-8AF5-4128-AE94-CCAA59F82710}" type="sibTrans" cxnId="{D5BD9E7D-5508-4918-8FAE-2A0310DFF00F}">
      <dgm:prSet/>
      <dgm:spPr/>
      <dgm:t>
        <a:bodyPr/>
        <a:lstStyle/>
        <a:p>
          <a:endParaRPr lang="ru-RU"/>
        </a:p>
      </dgm:t>
    </dgm:pt>
    <dgm:pt modelId="{5996A80F-546C-454E-A448-6D187851D8C1}">
      <dgm:prSet phldrT="[Текст]"/>
      <dgm:spPr/>
      <dgm:t>
        <a:bodyPr/>
        <a:lstStyle/>
        <a:p>
          <a:r>
            <a:rPr lang="ru-RU" dirty="0"/>
            <a:t>Пособие по безработице</a:t>
          </a:r>
        </a:p>
      </dgm:t>
    </dgm:pt>
    <dgm:pt modelId="{00563666-968B-4570-9773-C96611F4E2E9}" type="parTrans" cxnId="{A7E9AF70-3208-4DD4-B845-E2F5607A7288}">
      <dgm:prSet/>
      <dgm:spPr/>
      <dgm:t>
        <a:bodyPr/>
        <a:lstStyle/>
        <a:p>
          <a:endParaRPr lang="ru-RU"/>
        </a:p>
      </dgm:t>
    </dgm:pt>
    <dgm:pt modelId="{D681E92E-AC11-4DD3-9FF6-BDDCB03C5F7E}" type="sibTrans" cxnId="{A7E9AF70-3208-4DD4-B845-E2F5607A7288}">
      <dgm:prSet/>
      <dgm:spPr/>
      <dgm:t>
        <a:bodyPr/>
        <a:lstStyle/>
        <a:p>
          <a:endParaRPr lang="ru-RU"/>
        </a:p>
      </dgm:t>
    </dgm:pt>
    <dgm:pt modelId="{1E28DBDF-9934-4F88-A192-8244E33F8E5D}">
      <dgm:prSet phldrT="[Текст]"/>
      <dgm:spPr/>
      <dgm:t>
        <a:bodyPr/>
        <a:lstStyle/>
        <a:p>
          <a:r>
            <a:rPr lang="ru-RU" dirty="0"/>
            <a:t>Общественные работы </a:t>
          </a:r>
        </a:p>
      </dgm:t>
    </dgm:pt>
    <dgm:pt modelId="{DF38ABDE-A3D0-48A4-95AE-E5096669E841}" type="parTrans" cxnId="{FF3D0C57-666F-4EF6-B57E-2A7FFB455FEC}">
      <dgm:prSet/>
      <dgm:spPr/>
      <dgm:t>
        <a:bodyPr/>
        <a:lstStyle/>
        <a:p>
          <a:endParaRPr lang="ru-RU"/>
        </a:p>
      </dgm:t>
    </dgm:pt>
    <dgm:pt modelId="{4C4C38AD-0B2A-4421-9129-2470A5010BFA}" type="sibTrans" cxnId="{FF3D0C57-666F-4EF6-B57E-2A7FFB455FEC}">
      <dgm:prSet/>
      <dgm:spPr/>
      <dgm:t>
        <a:bodyPr/>
        <a:lstStyle/>
        <a:p>
          <a:endParaRPr lang="ru-RU"/>
        </a:p>
      </dgm:t>
    </dgm:pt>
    <dgm:pt modelId="{5DA0EB98-CD09-4141-B571-899538D08F09}">
      <dgm:prSet phldrT="[Текст]"/>
      <dgm:spPr/>
      <dgm:t>
        <a:bodyPr/>
        <a:lstStyle/>
        <a:p>
          <a:r>
            <a:rPr lang="ru-RU" dirty="0"/>
            <a:t>Развитие малого бизнеса</a:t>
          </a:r>
        </a:p>
      </dgm:t>
    </dgm:pt>
    <dgm:pt modelId="{1D301937-FCF9-4550-834E-D1018F50705E}" type="parTrans" cxnId="{43B0BC21-C385-4BCB-A014-CC5DF677D15E}">
      <dgm:prSet/>
      <dgm:spPr/>
      <dgm:t>
        <a:bodyPr/>
        <a:lstStyle/>
        <a:p>
          <a:endParaRPr lang="ru-RU"/>
        </a:p>
      </dgm:t>
    </dgm:pt>
    <dgm:pt modelId="{E335F043-63E8-4B03-90FB-24FA31D2288C}" type="sibTrans" cxnId="{43B0BC21-C385-4BCB-A014-CC5DF677D15E}">
      <dgm:prSet/>
      <dgm:spPr/>
      <dgm:t>
        <a:bodyPr/>
        <a:lstStyle/>
        <a:p>
          <a:endParaRPr lang="ru-RU"/>
        </a:p>
      </dgm:t>
    </dgm:pt>
    <dgm:pt modelId="{732D602E-DC7B-40AE-BB64-7BAA4E68B17A}">
      <dgm:prSet phldrT="[Текст]"/>
      <dgm:spPr/>
      <dgm:t>
        <a:bodyPr/>
        <a:lstStyle/>
        <a:p>
          <a:r>
            <a:rPr lang="ru-RU" dirty="0"/>
            <a:t>Налоговые льготы</a:t>
          </a:r>
        </a:p>
      </dgm:t>
    </dgm:pt>
    <dgm:pt modelId="{1956FB0D-BB09-479E-9E5A-6F94C7E359CD}" type="parTrans" cxnId="{8CAF2F85-C7B3-4A54-B307-AECBE85146D8}">
      <dgm:prSet/>
      <dgm:spPr/>
      <dgm:t>
        <a:bodyPr/>
        <a:lstStyle/>
        <a:p>
          <a:endParaRPr lang="ru-RU"/>
        </a:p>
      </dgm:t>
    </dgm:pt>
    <dgm:pt modelId="{BAC43AA3-B746-4408-A695-409918A5A19B}" type="sibTrans" cxnId="{8CAF2F85-C7B3-4A54-B307-AECBE85146D8}">
      <dgm:prSet/>
      <dgm:spPr/>
      <dgm:t>
        <a:bodyPr/>
        <a:lstStyle/>
        <a:p>
          <a:endParaRPr lang="ru-RU"/>
        </a:p>
      </dgm:t>
    </dgm:pt>
    <dgm:pt modelId="{0D1168B5-8E6D-493C-83BE-542C9622C063}">
      <dgm:prSet phldrT="[Текст]"/>
      <dgm:spPr/>
      <dgm:t>
        <a:bodyPr/>
        <a:lstStyle/>
        <a:p>
          <a:r>
            <a:rPr lang="ru-RU" dirty="0"/>
            <a:t>Работа центров занятости</a:t>
          </a:r>
        </a:p>
      </dgm:t>
    </dgm:pt>
    <dgm:pt modelId="{45E36F56-C175-4242-9B1A-F1C26465FE61}" type="parTrans" cxnId="{60133A22-0D68-4FC1-8364-A169E58B480C}">
      <dgm:prSet/>
      <dgm:spPr/>
      <dgm:t>
        <a:bodyPr/>
        <a:lstStyle/>
        <a:p>
          <a:endParaRPr lang="ru-RU"/>
        </a:p>
      </dgm:t>
    </dgm:pt>
    <dgm:pt modelId="{3A71C521-BD5C-4472-9325-6491331ABF87}" type="sibTrans" cxnId="{60133A22-0D68-4FC1-8364-A169E58B480C}">
      <dgm:prSet/>
      <dgm:spPr/>
      <dgm:t>
        <a:bodyPr/>
        <a:lstStyle/>
        <a:p>
          <a:endParaRPr lang="ru-RU"/>
        </a:p>
      </dgm:t>
    </dgm:pt>
    <dgm:pt modelId="{C71C5700-6E30-4916-898E-E470FEFF0150}" type="pres">
      <dgm:prSet presAssocID="{7ABDAE12-C1D4-427D-BDBB-5256ADE7555D}" presName="linear" presStyleCnt="0">
        <dgm:presLayoutVars>
          <dgm:animLvl val="lvl"/>
          <dgm:resizeHandles val="exact"/>
        </dgm:presLayoutVars>
      </dgm:prSet>
      <dgm:spPr/>
    </dgm:pt>
    <dgm:pt modelId="{939B45FC-5B34-4167-BB1A-69E5FBFE1C59}" type="pres">
      <dgm:prSet presAssocID="{1D625969-6E69-404E-B99A-703CB8E4583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D0015A3-9A64-4EF9-9F37-D5B8ADA85319}" type="pres">
      <dgm:prSet presAssocID="{1D625969-6E69-404E-B99A-703CB8E45830}" presName="childText" presStyleLbl="revTx" presStyleIdx="0" presStyleCnt="2">
        <dgm:presLayoutVars>
          <dgm:bulletEnabled val="1"/>
        </dgm:presLayoutVars>
      </dgm:prSet>
      <dgm:spPr/>
    </dgm:pt>
    <dgm:pt modelId="{B84DB084-AA4F-4E98-BBE3-6E2D1D4AF34F}" type="pres">
      <dgm:prSet presAssocID="{693BD132-E0C3-4730-B863-919BD1D23C3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93BE43D-3F2A-4FF5-BEB3-AB8091DB4374}" type="pres">
      <dgm:prSet presAssocID="{693BD132-E0C3-4730-B863-919BD1D23C3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713270E-0774-49CF-B751-8E81C7A98D2D}" srcId="{1D625969-6E69-404E-B99A-703CB8E45830}" destId="{507350A6-CF19-49D7-BD54-487B603D7CF3}" srcOrd="0" destOrd="0" parTransId="{DC0B24F6-6DFC-4561-95D4-312E0F7E8F38}" sibTransId="{B81A310B-E616-4C36-8F45-3F85727C3185}"/>
    <dgm:cxn modelId="{B7C86017-4A26-4F67-9A8D-20D87C99CD23}" type="presOf" srcId="{7ABDAE12-C1D4-427D-BDBB-5256ADE7555D}" destId="{C71C5700-6E30-4916-898E-E470FEFF0150}" srcOrd="0" destOrd="0" presId="urn:microsoft.com/office/officeart/2005/8/layout/vList2"/>
    <dgm:cxn modelId="{CAC4EB20-9C85-4A2F-92E3-991C0031AF80}" srcId="{7ABDAE12-C1D4-427D-BDBB-5256ADE7555D}" destId="{1D625969-6E69-404E-B99A-703CB8E45830}" srcOrd="0" destOrd="0" parTransId="{593FB8F5-42BE-4774-8CAD-72607BC41A02}" sibTransId="{23E6255A-B227-489B-B577-425BAD6100B6}"/>
    <dgm:cxn modelId="{43B0BC21-C385-4BCB-A014-CC5DF677D15E}" srcId="{1D625969-6E69-404E-B99A-703CB8E45830}" destId="{5DA0EB98-CD09-4141-B571-899538D08F09}" srcOrd="2" destOrd="0" parTransId="{1D301937-FCF9-4550-834E-D1018F50705E}" sibTransId="{E335F043-63E8-4B03-90FB-24FA31D2288C}"/>
    <dgm:cxn modelId="{60133A22-0D68-4FC1-8364-A169E58B480C}" srcId="{693BD132-E0C3-4730-B863-919BD1D23C38}" destId="{0D1168B5-8E6D-493C-83BE-542C9622C063}" srcOrd="1" destOrd="0" parTransId="{45E36F56-C175-4242-9B1A-F1C26465FE61}" sibTransId="{3A71C521-BD5C-4472-9325-6491331ABF87}"/>
    <dgm:cxn modelId="{46BEAF3F-7B71-4148-9E3E-AF7D93969BC4}" type="presOf" srcId="{732D602E-DC7B-40AE-BB64-7BAA4E68B17A}" destId="{DD0015A3-9A64-4EF9-9F37-D5B8ADA85319}" srcOrd="0" destOrd="3" presId="urn:microsoft.com/office/officeart/2005/8/layout/vList2"/>
    <dgm:cxn modelId="{A500264B-CF41-43CA-AC61-038CEB2B286D}" type="presOf" srcId="{1D625969-6E69-404E-B99A-703CB8E45830}" destId="{939B45FC-5B34-4167-BB1A-69E5FBFE1C59}" srcOrd="0" destOrd="0" presId="urn:microsoft.com/office/officeart/2005/8/layout/vList2"/>
    <dgm:cxn modelId="{A7E9AF70-3208-4DD4-B845-E2F5607A7288}" srcId="{693BD132-E0C3-4730-B863-919BD1D23C38}" destId="{5996A80F-546C-454E-A448-6D187851D8C1}" srcOrd="0" destOrd="0" parTransId="{00563666-968B-4570-9773-C96611F4E2E9}" sibTransId="{D681E92E-AC11-4DD3-9FF6-BDDCB03C5F7E}"/>
    <dgm:cxn modelId="{FF3D0C57-666F-4EF6-B57E-2A7FFB455FEC}" srcId="{1D625969-6E69-404E-B99A-703CB8E45830}" destId="{1E28DBDF-9934-4F88-A192-8244E33F8E5D}" srcOrd="1" destOrd="0" parTransId="{DF38ABDE-A3D0-48A4-95AE-E5096669E841}" sibTransId="{4C4C38AD-0B2A-4421-9129-2470A5010BFA}"/>
    <dgm:cxn modelId="{D5BD9E7D-5508-4918-8FAE-2A0310DFF00F}" srcId="{7ABDAE12-C1D4-427D-BDBB-5256ADE7555D}" destId="{693BD132-E0C3-4730-B863-919BD1D23C38}" srcOrd="1" destOrd="0" parTransId="{22748368-BC2F-43D6-A602-19EDD804D0CE}" sibTransId="{81FEDC2B-8AF5-4128-AE94-CCAA59F82710}"/>
    <dgm:cxn modelId="{BF381D7F-83B8-4F27-9753-DD54C062A656}" type="presOf" srcId="{5DA0EB98-CD09-4141-B571-899538D08F09}" destId="{DD0015A3-9A64-4EF9-9F37-D5B8ADA85319}" srcOrd="0" destOrd="2" presId="urn:microsoft.com/office/officeart/2005/8/layout/vList2"/>
    <dgm:cxn modelId="{8CAF2F85-C7B3-4A54-B307-AECBE85146D8}" srcId="{1D625969-6E69-404E-B99A-703CB8E45830}" destId="{732D602E-DC7B-40AE-BB64-7BAA4E68B17A}" srcOrd="3" destOrd="0" parTransId="{1956FB0D-BB09-479E-9E5A-6F94C7E359CD}" sibTransId="{BAC43AA3-B746-4408-A695-409918A5A19B}"/>
    <dgm:cxn modelId="{AE719B88-12B6-49E3-86BB-02E270A71967}" type="presOf" srcId="{0D1168B5-8E6D-493C-83BE-542C9622C063}" destId="{A93BE43D-3F2A-4FF5-BEB3-AB8091DB4374}" srcOrd="0" destOrd="1" presId="urn:microsoft.com/office/officeart/2005/8/layout/vList2"/>
    <dgm:cxn modelId="{E2E4D396-FC76-4DC8-99F9-DF0834C1FC72}" type="presOf" srcId="{5996A80F-546C-454E-A448-6D187851D8C1}" destId="{A93BE43D-3F2A-4FF5-BEB3-AB8091DB4374}" srcOrd="0" destOrd="0" presId="urn:microsoft.com/office/officeart/2005/8/layout/vList2"/>
    <dgm:cxn modelId="{21849F9A-30AD-4E3E-AB81-4CE7CAF878A7}" type="presOf" srcId="{507350A6-CF19-49D7-BD54-487B603D7CF3}" destId="{DD0015A3-9A64-4EF9-9F37-D5B8ADA85319}" srcOrd="0" destOrd="0" presId="urn:microsoft.com/office/officeart/2005/8/layout/vList2"/>
    <dgm:cxn modelId="{16CEBCB2-ECE7-4245-8CF0-750BF1EECAF4}" type="presOf" srcId="{693BD132-E0C3-4730-B863-919BD1D23C38}" destId="{B84DB084-AA4F-4E98-BBE3-6E2D1D4AF34F}" srcOrd="0" destOrd="0" presId="urn:microsoft.com/office/officeart/2005/8/layout/vList2"/>
    <dgm:cxn modelId="{DE3199ED-7463-45BC-A28A-E7C17156E9FC}" type="presOf" srcId="{1E28DBDF-9934-4F88-A192-8244E33F8E5D}" destId="{DD0015A3-9A64-4EF9-9F37-D5B8ADA85319}" srcOrd="0" destOrd="1" presId="urn:microsoft.com/office/officeart/2005/8/layout/vList2"/>
    <dgm:cxn modelId="{3DA2F165-65E4-4F54-8EA5-3CDDC470D8C6}" type="presParOf" srcId="{C71C5700-6E30-4916-898E-E470FEFF0150}" destId="{939B45FC-5B34-4167-BB1A-69E5FBFE1C59}" srcOrd="0" destOrd="0" presId="urn:microsoft.com/office/officeart/2005/8/layout/vList2"/>
    <dgm:cxn modelId="{F232872F-CA15-44CB-89E3-AEB0DBBA8B23}" type="presParOf" srcId="{C71C5700-6E30-4916-898E-E470FEFF0150}" destId="{DD0015A3-9A64-4EF9-9F37-D5B8ADA85319}" srcOrd="1" destOrd="0" presId="urn:microsoft.com/office/officeart/2005/8/layout/vList2"/>
    <dgm:cxn modelId="{8D0F7AE4-6CB3-44F1-8CAB-59506AE8E96D}" type="presParOf" srcId="{C71C5700-6E30-4916-898E-E470FEFF0150}" destId="{B84DB084-AA4F-4E98-BBE3-6E2D1D4AF34F}" srcOrd="2" destOrd="0" presId="urn:microsoft.com/office/officeart/2005/8/layout/vList2"/>
    <dgm:cxn modelId="{9A516116-5484-4E08-BC19-234E3B8F3693}" type="presParOf" srcId="{C71C5700-6E30-4916-898E-E470FEFF0150}" destId="{A93BE43D-3F2A-4FF5-BEB3-AB8091DB437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8E7612-5FC5-4E7A-815B-1169CD97EC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53F24C-BF64-4F58-B3D4-0607FC41E3CF}">
      <dgm:prSet/>
      <dgm:spPr/>
      <dgm:t>
        <a:bodyPr/>
        <a:lstStyle/>
        <a:p>
          <a:r>
            <a:rPr lang="ru-RU"/>
            <a:t>Размер дохода на душу населения</a:t>
          </a:r>
          <a:endParaRPr lang="en-US"/>
        </a:p>
      </dgm:t>
    </dgm:pt>
    <dgm:pt modelId="{243D839C-B25B-4FDB-8934-E137F67FAB8D}" type="parTrans" cxnId="{CD979B57-D060-4BBC-A824-4CBF73E2C690}">
      <dgm:prSet/>
      <dgm:spPr/>
      <dgm:t>
        <a:bodyPr/>
        <a:lstStyle/>
        <a:p>
          <a:endParaRPr lang="en-US"/>
        </a:p>
      </dgm:t>
    </dgm:pt>
    <dgm:pt modelId="{F3D28ABB-7AEF-43AB-BA70-8A87A2CC165D}" type="sibTrans" cxnId="{CD979B57-D060-4BBC-A824-4CBF73E2C690}">
      <dgm:prSet/>
      <dgm:spPr/>
      <dgm:t>
        <a:bodyPr/>
        <a:lstStyle/>
        <a:p>
          <a:endParaRPr lang="en-US"/>
        </a:p>
      </dgm:t>
    </dgm:pt>
    <dgm:pt modelId="{448CC1C8-E2B9-4355-9E57-CA39CD9500DF}">
      <dgm:prSet/>
      <dgm:spPr/>
      <dgm:t>
        <a:bodyPr/>
        <a:lstStyle/>
        <a:p>
          <a:r>
            <a:rPr lang="ru-RU"/>
            <a:t>Доля расходов на питание в семейном бюджете </a:t>
          </a:r>
          <a:endParaRPr lang="en-US"/>
        </a:p>
      </dgm:t>
    </dgm:pt>
    <dgm:pt modelId="{3289E378-A49F-4DA8-B746-8D7E3A9E143D}" type="parTrans" cxnId="{590C2797-DA2C-468C-9F00-F92E28B863FD}">
      <dgm:prSet/>
      <dgm:spPr/>
      <dgm:t>
        <a:bodyPr/>
        <a:lstStyle/>
        <a:p>
          <a:endParaRPr lang="en-US"/>
        </a:p>
      </dgm:t>
    </dgm:pt>
    <dgm:pt modelId="{DA35291D-0913-4AD6-B6E7-9E71329E0F0A}" type="sibTrans" cxnId="{590C2797-DA2C-468C-9F00-F92E28B863FD}">
      <dgm:prSet/>
      <dgm:spPr/>
      <dgm:t>
        <a:bodyPr/>
        <a:lstStyle/>
        <a:p>
          <a:endParaRPr lang="en-US"/>
        </a:p>
      </dgm:t>
    </dgm:pt>
    <dgm:pt modelId="{F6A90B8B-29D1-4040-AC36-6C4E513DB961}">
      <dgm:prSet/>
      <dgm:spPr/>
      <dgm:t>
        <a:bodyPr/>
        <a:lstStyle/>
        <a:p>
          <a:r>
            <a:rPr lang="ru-RU"/>
            <a:t>Потребление товаров длительного пользования</a:t>
          </a:r>
          <a:endParaRPr lang="en-US"/>
        </a:p>
      </dgm:t>
    </dgm:pt>
    <dgm:pt modelId="{A564C176-51AE-49B5-9F36-C22D69BF7F36}" type="parTrans" cxnId="{7BD72F28-16EE-4D3C-8A5C-655011021F43}">
      <dgm:prSet/>
      <dgm:spPr/>
      <dgm:t>
        <a:bodyPr/>
        <a:lstStyle/>
        <a:p>
          <a:endParaRPr lang="en-US"/>
        </a:p>
      </dgm:t>
    </dgm:pt>
    <dgm:pt modelId="{A00FA855-D59C-4175-8E5D-AF7A10DC037B}" type="sibTrans" cxnId="{7BD72F28-16EE-4D3C-8A5C-655011021F43}">
      <dgm:prSet/>
      <dgm:spPr/>
      <dgm:t>
        <a:bodyPr/>
        <a:lstStyle/>
        <a:p>
          <a:endParaRPr lang="en-US"/>
        </a:p>
      </dgm:t>
    </dgm:pt>
    <dgm:pt modelId="{FFC6F865-336F-4014-A1F0-58AC5E90F901}">
      <dgm:prSet/>
      <dgm:spPr/>
      <dgm:t>
        <a:bodyPr/>
        <a:lstStyle/>
        <a:p>
          <a:r>
            <a:rPr lang="ru-RU"/>
            <a:t>Количество жилой площади на одного человека</a:t>
          </a:r>
          <a:endParaRPr lang="en-US"/>
        </a:p>
      </dgm:t>
    </dgm:pt>
    <dgm:pt modelId="{BC64256E-74B6-4E5D-9326-6E0A45F34A8E}" type="parTrans" cxnId="{02763E78-08EE-4DB4-BA1A-0F5BB0025282}">
      <dgm:prSet/>
      <dgm:spPr/>
      <dgm:t>
        <a:bodyPr/>
        <a:lstStyle/>
        <a:p>
          <a:endParaRPr lang="en-US"/>
        </a:p>
      </dgm:t>
    </dgm:pt>
    <dgm:pt modelId="{6E90697D-FBF4-4608-84DA-7E388E859B07}" type="sibTrans" cxnId="{02763E78-08EE-4DB4-BA1A-0F5BB0025282}">
      <dgm:prSet/>
      <dgm:spPr/>
      <dgm:t>
        <a:bodyPr/>
        <a:lstStyle/>
        <a:p>
          <a:endParaRPr lang="en-US"/>
        </a:p>
      </dgm:t>
    </dgm:pt>
    <dgm:pt modelId="{3D405954-07C0-49C5-9154-AF78A4B2F205}" type="pres">
      <dgm:prSet presAssocID="{908E7612-5FC5-4E7A-815B-1169CD97ECF6}" presName="linear" presStyleCnt="0">
        <dgm:presLayoutVars>
          <dgm:animLvl val="lvl"/>
          <dgm:resizeHandles val="exact"/>
        </dgm:presLayoutVars>
      </dgm:prSet>
      <dgm:spPr/>
    </dgm:pt>
    <dgm:pt modelId="{FBAD3B57-2B31-48BD-A554-26579140E772}" type="pres">
      <dgm:prSet presAssocID="{CD53F24C-BF64-4F58-B3D4-0607FC41E3C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0059B5-BCB2-493C-A5DA-BD9A4E0C5034}" type="pres">
      <dgm:prSet presAssocID="{F3D28ABB-7AEF-43AB-BA70-8A87A2CC165D}" presName="spacer" presStyleCnt="0"/>
      <dgm:spPr/>
    </dgm:pt>
    <dgm:pt modelId="{FD8DC084-361E-4832-ACBD-9F72B399EDAE}" type="pres">
      <dgm:prSet presAssocID="{448CC1C8-E2B9-4355-9E57-CA39CD9500D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D5F7801-4250-466B-975F-260C0A99F812}" type="pres">
      <dgm:prSet presAssocID="{DA35291D-0913-4AD6-B6E7-9E71329E0F0A}" presName="spacer" presStyleCnt="0"/>
      <dgm:spPr/>
    </dgm:pt>
    <dgm:pt modelId="{05F7A05E-75F6-4501-BB79-B1B65E1649E8}" type="pres">
      <dgm:prSet presAssocID="{F6A90B8B-29D1-4040-AC36-6C4E513DB96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3AC8158-5C6A-41AC-87A5-043B95592D64}" type="pres">
      <dgm:prSet presAssocID="{A00FA855-D59C-4175-8E5D-AF7A10DC037B}" presName="spacer" presStyleCnt="0"/>
      <dgm:spPr/>
    </dgm:pt>
    <dgm:pt modelId="{0C0615B0-46AB-4577-9C49-AEE73F52A18B}" type="pres">
      <dgm:prSet presAssocID="{FFC6F865-336F-4014-A1F0-58AC5E90F90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BD72F28-16EE-4D3C-8A5C-655011021F43}" srcId="{908E7612-5FC5-4E7A-815B-1169CD97ECF6}" destId="{F6A90B8B-29D1-4040-AC36-6C4E513DB961}" srcOrd="2" destOrd="0" parTransId="{A564C176-51AE-49B5-9F36-C22D69BF7F36}" sibTransId="{A00FA855-D59C-4175-8E5D-AF7A10DC037B}"/>
    <dgm:cxn modelId="{75BD545B-F61E-4DA7-98DE-3E2FAC81DEB1}" type="presOf" srcId="{FFC6F865-336F-4014-A1F0-58AC5E90F901}" destId="{0C0615B0-46AB-4577-9C49-AEE73F52A18B}" srcOrd="0" destOrd="0" presId="urn:microsoft.com/office/officeart/2005/8/layout/vList2"/>
    <dgm:cxn modelId="{CD979B57-D060-4BBC-A824-4CBF73E2C690}" srcId="{908E7612-5FC5-4E7A-815B-1169CD97ECF6}" destId="{CD53F24C-BF64-4F58-B3D4-0607FC41E3CF}" srcOrd="0" destOrd="0" parTransId="{243D839C-B25B-4FDB-8934-E137F67FAB8D}" sibTransId="{F3D28ABB-7AEF-43AB-BA70-8A87A2CC165D}"/>
    <dgm:cxn modelId="{02763E78-08EE-4DB4-BA1A-0F5BB0025282}" srcId="{908E7612-5FC5-4E7A-815B-1169CD97ECF6}" destId="{FFC6F865-336F-4014-A1F0-58AC5E90F901}" srcOrd="3" destOrd="0" parTransId="{BC64256E-74B6-4E5D-9326-6E0A45F34A8E}" sibTransId="{6E90697D-FBF4-4608-84DA-7E388E859B07}"/>
    <dgm:cxn modelId="{E6C55081-66C1-4AB2-B438-6F10A58B5227}" type="presOf" srcId="{F6A90B8B-29D1-4040-AC36-6C4E513DB961}" destId="{05F7A05E-75F6-4501-BB79-B1B65E1649E8}" srcOrd="0" destOrd="0" presId="urn:microsoft.com/office/officeart/2005/8/layout/vList2"/>
    <dgm:cxn modelId="{590C2797-DA2C-468C-9F00-F92E28B863FD}" srcId="{908E7612-5FC5-4E7A-815B-1169CD97ECF6}" destId="{448CC1C8-E2B9-4355-9E57-CA39CD9500DF}" srcOrd="1" destOrd="0" parTransId="{3289E378-A49F-4DA8-B746-8D7E3A9E143D}" sibTransId="{DA35291D-0913-4AD6-B6E7-9E71329E0F0A}"/>
    <dgm:cxn modelId="{B5E9F3B7-4B56-4946-802E-1F0FB5E4FCFB}" type="presOf" srcId="{908E7612-5FC5-4E7A-815B-1169CD97ECF6}" destId="{3D405954-07C0-49C5-9154-AF78A4B2F205}" srcOrd="0" destOrd="0" presId="urn:microsoft.com/office/officeart/2005/8/layout/vList2"/>
    <dgm:cxn modelId="{2F8864BC-9590-40B4-9BDF-041BF425FCDF}" type="presOf" srcId="{448CC1C8-E2B9-4355-9E57-CA39CD9500DF}" destId="{FD8DC084-361E-4832-ACBD-9F72B399EDAE}" srcOrd="0" destOrd="0" presId="urn:microsoft.com/office/officeart/2005/8/layout/vList2"/>
    <dgm:cxn modelId="{8ADD2CDC-E1C8-4A60-97B0-5322D0248B81}" type="presOf" srcId="{CD53F24C-BF64-4F58-B3D4-0607FC41E3CF}" destId="{FBAD3B57-2B31-48BD-A554-26579140E772}" srcOrd="0" destOrd="0" presId="urn:microsoft.com/office/officeart/2005/8/layout/vList2"/>
    <dgm:cxn modelId="{313D6E7C-35FE-461B-91AB-5830B0A70B27}" type="presParOf" srcId="{3D405954-07C0-49C5-9154-AF78A4B2F205}" destId="{FBAD3B57-2B31-48BD-A554-26579140E772}" srcOrd="0" destOrd="0" presId="urn:microsoft.com/office/officeart/2005/8/layout/vList2"/>
    <dgm:cxn modelId="{47793914-91A1-4F4A-B6A5-8FE1713AFFC0}" type="presParOf" srcId="{3D405954-07C0-49C5-9154-AF78A4B2F205}" destId="{CB0059B5-BCB2-493C-A5DA-BD9A4E0C5034}" srcOrd="1" destOrd="0" presId="urn:microsoft.com/office/officeart/2005/8/layout/vList2"/>
    <dgm:cxn modelId="{46B8278E-1AC6-457C-96E1-56B91ED29A51}" type="presParOf" srcId="{3D405954-07C0-49C5-9154-AF78A4B2F205}" destId="{FD8DC084-361E-4832-ACBD-9F72B399EDAE}" srcOrd="2" destOrd="0" presId="urn:microsoft.com/office/officeart/2005/8/layout/vList2"/>
    <dgm:cxn modelId="{3BADC2C0-95B4-44CE-9938-90613EBA02BF}" type="presParOf" srcId="{3D405954-07C0-49C5-9154-AF78A4B2F205}" destId="{ED5F7801-4250-466B-975F-260C0A99F812}" srcOrd="3" destOrd="0" presId="urn:microsoft.com/office/officeart/2005/8/layout/vList2"/>
    <dgm:cxn modelId="{0500D066-1C51-4869-8A1E-BEE9FFDE4A88}" type="presParOf" srcId="{3D405954-07C0-49C5-9154-AF78A4B2F205}" destId="{05F7A05E-75F6-4501-BB79-B1B65E1649E8}" srcOrd="4" destOrd="0" presId="urn:microsoft.com/office/officeart/2005/8/layout/vList2"/>
    <dgm:cxn modelId="{C18DBBD8-DE8D-4784-A7E4-24A5C4370D8A}" type="presParOf" srcId="{3D405954-07C0-49C5-9154-AF78A4B2F205}" destId="{E3AC8158-5C6A-41AC-87A5-043B95592D64}" srcOrd="5" destOrd="0" presId="urn:microsoft.com/office/officeart/2005/8/layout/vList2"/>
    <dgm:cxn modelId="{645980D2-997F-4388-B824-5318C67AC111}" type="presParOf" srcId="{3D405954-07C0-49C5-9154-AF78A4B2F205}" destId="{0C0615B0-46AB-4577-9C49-AEE73F52A1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2C8FC-0A28-4746-A91E-B53F877E64DC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FA1C2-7C21-4DE7-B4BB-D9266CFE18CF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CFAFC-C3C1-4EAD-BC93-C726C419F578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Государственное регулирование экономики</a:t>
          </a:r>
          <a:endParaRPr lang="en-US" sz="2200" kern="1200"/>
        </a:p>
      </dsp:txBody>
      <dsp:txXfrm>
        <a:off x="1337397" y="2284"/>
        <a:ext cx="4926242" cy="1157919"/>
      </dsp:txXfrm>
    </dsp:sp>
    <dsp:sp modelId="{85F1FC50-37DB-4C04-9DDE-C19568227991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2E61B-6DD2-4741-9306-7091D59EAFD1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3A0AB-B982-4ECE-9E5B-C9501F8B6849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Инфляция</a:t>
          </a:r>
          <a:endParaRPr lang="en-US" sz="2200" kern="1200"/>
        </a:p>
      </dsp:txBody>
      <dsp:txXfrm>
        <a:off x="1337397" y="1449684"/>
        <a:ext cx="4926242" cy="1157919"/>
      </dsp:txXfrm>
    </dsp:sp>
    <dsp:sp modelId="{479489C4-7EC0-4A79-A2AC-1F58A699BAC5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EB4BF-ED7E-4D1E-B264-4962BDA5D4B6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B0DC5-C966-42A1-A612-CC04678A199B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Безработицы</a:t>
          </a:r>
          <a:endParaRPr lang="en-US" sz="2200" kern="1200"/>
        </a:p>
      </dsp:txBody>
      <dsp:txXfrm>
        <a:off x="1337397" y="2897083"/>
        <a:ext cx="4926242" cy="1157919"/>
      </dsp:txXfrm>
    </dsp:sp>
    <dsp:sp modelId="{16BE7C84-D0A4-4356-ABAB-68818D324026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5D7F1-7B4D-483B-9C15-B4B8DC111D2B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710D7-2161-4AA7-974B-F05F82A5F3EC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Социальная политика</a:t>
          </a:r>
          <a:endParaRPr lang="en-US" sz="2200" kern="1200"/>
        </a:p>
      </dsp:txBody>
      <dsp:txXfrm>
        <a:off x="1337397" y="4344483"/>
        <a:ext cx="4926242" cy="1157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29ABE-EA5A-43B6-A63D-F7E478160E5C}">
      <dsp:nvSpPr>
        <dsp:cNvPr id="0" name=""/>
        <dsp:cNvSpPr/>
      </dsp:nvSpPr>
      <dsp:spPr>
        <a:xfrm>
          <a:off x="0" y="352470"/>
          <a:ext cx="6900512" cy="304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58216" rIns="53555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Антимонопольная политика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Государственные инвестиции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Финансирование исследование и подготовка кадров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Владение предприятиями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Контроль за экспортом и импортом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Защита отечественных производителей</a:t>
          </a:r>
        </a:p>
      </dsp:txBody>
      <dsp:txXfrm>
        <a:off x="0" y="352470"/>
        <a:ext cx="6900512" cy="3049200"/>
      </dsp:txXfrm>
    </dsp:sp>
    <dsp:sp modelId="{7F0968F7-3DD9-4E49-9010-4FFFBEAF2FC8}">
      <dsp:nvSpPr>
        <dsp:cNvPr id="0" name=""/>
        <dsp:cNvSpPr/>
      </dsp:nvSpPr>
      <dsp:spPr>
        <a:xfrm>
          <a:off x="345025" y="27750"/>
          <a:ext cx="4830358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Прямые</a:t>
          </a:r>
        </a:p>
      </dsp:txBody>
      <dsp:txXfrm>
        <a:off x="376728" y="59453"/>
        <a:ext cx="4766952" cy="586034"/>
      </dsp:txXfrm>
    </dsp:sp>
    <dsp:sp modelId="{17931BD9-B7DB-4000-BBA1-917B222629CB}">
      <dsp:nvSpPr>
        <dsp:cNvPr id="0" name=""/>
        <dsp:cNvSpPr/>
      </dsp:nvSpPr>
      <dsp:spPr>
        <a:xfrm>
          <a:off x="0" y="3845190"/>
          <a:ext cx="6900512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58216" rIns="53555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Фискальная (налоговая) политика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Монетарная (денежная) политика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Социальная политика</a:t>
          </a:r>
        </a:p>
      </dsp:txBody>
      <dsp:txXfrm>
        <a:off x="0" y="3845190"/>
        <a:ext cx="6900512" cy="1663200"/>
      </dsp:txXfrm>
    </dsp:sp>
    <dsp:sp modelId="{68D01017-E83D-4695-9016-E8FAA2AEAFD7}">
      <dsp:nvSpPr>
        <dsp:cNvPr id="0" name=""/>
        <dsp:cNvSpPr/>
      </dsp:nvSpPr>
      <dsp:spPr>
        <a:xfrm>
          <a:off x="345025" y="3520470"/>
          <a:ext cx="4830358" cy="6494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Косвенные</a:t>
          </a:r>
        </a:p>
      </dsp:txBody>
      <dsp:txXfrm>
        <a:off x="376728" y="3552173"/>
        <a:ext cx="4766952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9438F-9A64-462A-8E46-FF8472500E78}">
      <dsp:nvSpPr>
        <dsp:cNvPr id="0" name=""/>
        <dsp:cNvSpPr/>
      </dsp:nvSpPr>
      <dsp:spPr>
        <a:xfrm>
          <a:off x="0" y="284205"/>
          <a:ext cx="6900512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74904" rIns="5355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Умеренная (ползучая) – до 10% в год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Галопирующая – до 200% в год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Гиперинфляция – свыше 200% в год</a:t>
          </a:r>
        </a:p>
      </dsp:txBody>
      <dsp:txXfrm>
        <a:off x="0" y="284205"/>
        <a:ext cx="6900512" cy="1360800"/>
      </dsp:txXfrm>
    </dsp:sp>
    <dsp:sp modelId="{B3DAD169-F859-44BC-8E1B-63BD6CB3AB23}">
      <dsp:nvSpPr>
        <dsp:cNvPr id="0" name=""/>
        <dsp:cNvSpPr/>
      </dsp:nvSpPr>
      <dsp:spPr>
        <a:xfrm>
          <a:off x="345025" y="18525"/>
          <a:ext cx="483035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 темпу роста</a:t>
          </a:r>
        </a:p>
      </dsp:txBody>
      <dsp:txXfrm>
        <a:off x="370964" y="44464"/>
        <a:ext cx="4778480" cy="479482"/>
      </dsp:txXfrm>
    </dsp:sp>
    <dsp:sp modelId="{7FAE587F-CD5E-4A63-BAC1-23B2E4B4E60D}">
      <dsp:nvSpPr>
        <dsp:cNvPr id="0" name=""/>
        <dsp:cNvSpPr/>
      </dsp:nvSpPr>
      <dsp:spPr>
        <a:xfrm>
          <a:off x="0" y="2007885"/>
          <a:ext cx="6900512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74904" rIns="5355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Открытая – через рост цен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Скрытая – через дефицит товаров</a:t>
          </a:r>
        </a:p>
      </dsp:txBody>
      <dsp:txXfrm>
        <a:off x="0" y="2007885"/>
        <a:ext cx="6900512" cy="1048950"/>
      </dsp:txXfrm>
    </dsp:sp>
    <dsp:sp modelId="{E59F9718-CDD4-45AC-B42B-D618FD949869}">
      <dsp:nvSpPr>
        <dsp:cNvPr id="0" name=""/>
        <dsp:cNvSpPr/>
      </dsp:nvSpPr>
      <dsp:spPr>
        <a:xfrm>
          <a:off x="345025" y="1742205"/>
          <a:ext cx="4830358" cy="5313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 форме проявления</a:t>
          </a:r>
        </a:p>
      </dsp:txBody>
      <dsp:txXfrm>
        <a:off x="370964" y="1768144"/>
        <a:ext cx="4778480" cy="479482"/>
      </dsp:txXfrm>
    </dsp:sp>
    <dsp:sp modelId="{0C5A3B6A-9B9D-4F97-9703-E85914F497FB}">
      <dsp:nvSpPr>
        <dsp:cNvPr id="0" name=""/>
        <dsp:cNvSpPr/>
      </dsp:nvSpPr>
      <dsp:spPr>
        <a:xfrm>
          <a:off x="0" y="3419715"/>
          <a:ext cx="6900512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74904" rIns="5355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Инфляция спроса (доходы больше, чем производимых товаров)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Инфляция издержек (рост цен на используемое в производстве сырье)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Инфляция ожидания (рост цен в следствии ожидания инфляции)</a:t>
          </a:r>
        </a:p>
      </dsp:txBody>
      <dsp:txXfrm>
        <a:off x="0" y="3419715"/>
        <a:ext cx="6900512" cy="2097900"/>
      </dsp:txXfrm>
    </dsp:sp>
    <dsp:sp modelId="{51636E00-C2C2-4D28-8656-5FB3E126FDED}">
      <dsp:nvSpPr>
        <dsp:cNvPr id="0" name=""/>
        <dsp:cNvSpPr/>
      </dsp:nvSpPr>
      <dsp:spPr>
        <a:xfrm>
          <a:off x="345025" y="3154035"/>
          <a:ext cx="4830358" cy="5313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 порождающим факторам</a:t>
          </a:r>
        </a:p>
      </dsp:txBody>
      <dsp:txXfrm>
        <a:off x="370964" y="3179974"/>
        <a:ext cx="4778480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80395-D3B5-450D-B0CF-A3B1520E18F4}">
      <dsp:nvSpPr>
        <dsp:cNvPr id="0" name=""/>
        <dsp:cNvSpPr/>
      </dsp:nvSpPr>
      <dsp:spPr>
        <a:xfrm>
          <a:off x="0" y="156636"/>
          <a:ext cx="6364224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Уменьшение текущего потребления</a:t>
          </a:r>
          <a:endParaRPr lang="en-US" sz="3100" kern="1200"/>
        </a:p>
      </dsp:txBody>
      <dsp:txXfrm>
        <a:off x="60199" y="216835"/>
        <a:ext cx="6243826" cy="1112781"/>
      </dsp:txXfrm>
    </dsp:sp>
    <dsp:sp modelId="{8C50D5EF-91D3-4AD7-8145-750859DF6A00}">
      <dsp:nvSpPr>
        <dsp:cNvPr id="0" name=""/>
        <dsp:cNvSpPr/>
      </dsp:nvSpPr>
      <dsp:spPr>
        <a:xfrm>
          <a:off x="0" y="1479096"/>
          <a:ext cx="6364224" cy="12331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Обесценивание доходов населения</a:t>
          </a:r>
          <a:endParaRPr lang="en-US" sz="3100" kern="1200"/>
        </a:p>
      </dsp:txBody>
      <dsp:txXfrm>
        <a:off x="60199" y="1539295"/>
        <a:ext cx="6243826" cy="1112781"/>
      </dsp:txXfrm>
    </dsp:sp>
    <dsp:sp modelId="{18A514F1-416B-4B4C-ABE9-F9D27C7D44FB}">
      <dsp:nvSpPr>
        <dsp:cNvPr id="0" name=""/>
        <dsp:cNvSpPr/>
      </dsp:nvSpPr>
      <dsp:spPr>
        <a:xfrm>
          <a:off x="0" y="2801556"/>
          <a:ext cx="6364224" cy="12331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Потери производителя, сложности планирования производства</a:t>
          </a:r>
          <a:endParaRPr lang="en-US" sz="3100" kern="1200"/>
        </a:p>
      </dsp:txBody>
      <dsp:txXfrm>
        <a:off x="60199" y="2861755"/>
        <a:ext cx="6243826" cy="1112781"/>
      </dsp:txXfrm>
    </dsp:sp>
    <dsp:sp modelId="{5FC68BFC-2B25-4181-9219-AB458EA34E65}">
      <dsp:nvSpPr>
        <dsp:cNvPr id="0" name=""/>
        <dsp:cNvSpPr/>
      </dsp:nvSpPr>
      <dsp:spPr>
        <a:xfrm>
          <a:off x="0" y="4124016"/>
          <a:ext cx="6364224" cy="12331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Разрушение денежного обращения</a:t>
          </a:r>
          <a:endParaRPr lang="en-US" sz="3100" kern="1200"/>
        </a:p>
      </dsp:txBody>
      <dsp:txXfrm>
        <a:off x="60199" y="4184215"/>
        <a:ext cx="6243826" cy="1112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1CDBB-0246-42DB-978F-58C79DF1F5F7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A3338-212A-4504-ACBC-5AF9A8526C51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B181A-B60E-4DB5-AF57-FC1B9F1FBB5C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Сокращения количества денег в обращении</a:t>
          </a:r>
          <a:endParaRPr lang="en-US" sz="2200" kern="1200"/>
        </a:p>
      </dsp:txBody>
      <dsp:txXfrm>
        <a:off x="1432649" y="2447"/>
        <a:ext cx="5156041" cy="1240389"/>
      </dsp:txXfrm>
    </dsp:sp>
    <dsp:sp modelId="{79A12A4C-6CDF-4A4D-BCA9-C550F7F7DE47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6EB89-6FAB-427F-A1CE-0426A0F1EDB8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4F7DC-19C8-4A7A-B31B-B24908F9A057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Увеличение количества товаров и услуг к продаже</a:t>
          </a:r>
          <a:endParaRPr lang="en-US" sz="2200" kern="1200"/>
        </a:p>
      </dsp:txBody>
      <dsp:txXfrm>
        <a:off x="1432649" y="1552933"/>
        <a:ext cx="5156041" cy="1240389"/>
      </dsp:txXfrm>
    </dsp:sp>
    <dsp:sp modelId="{B1FFF29A-D636-4346-9266-15EDDEA405D4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20984-A811-45EC-856A-DF61F43680C9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B3127-3240-47D4-8F36-DBD202F3A123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Сокращение расходов (в т.ч. государственных)</a:t>
          </a:r>
          <a:endParaRPr lang="en-US" sz="2200" kern="1200"/>
        </a:p>
      </dsp:txBody>
      <dsp:txXfrm>
        <a:off x="1432649" y="3103420"/>
        <a:ext cx="5156041" cy="1240389"/>
      </dsp:txXfrm>
    </dsp:sp>
    <dsp:sp modelId="{011D61CD-03A1-432C-9D03-EBBAB824315C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DFA62-E6B7-4165-A924-E7838C7201A2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9B450-2FCD-4F7E-A5D9-2804674478C3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Регулирование цен</a:t>
          </a:r>
          <a:endParaRPr lang="en-US" sz="2200" kern="1200"/>
        </a:p>
      </dsp:txBody>
      <dsp:txXfrm>
        <a:off x="1432649" y="4653906"/>
        <a:ext cx="5156041" cy="12403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3B99D-06A9-44AC-BE71-B6C290576BBD}">
      <dsp:nvSpPr>
        <dsp:cNvPr id="0" name=""/>
        <dsp:cNvSpPr/>
      </dsp:nvSpPr>
      <dsp:spPr>
        <a:xfrm>
          <a:off x="0" y="67931"/>
          <a:ext cx="105156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Фрикционная</a:t>
          </a:r>
        </a:p>
      </dsp:txBody>
      <dsp:txXfrm>
        <a:off x="30442" y="98373"/>
        <a:ext cx="10454716" cy="562726"/>
      </dsp:txXfrm>
    </dsp:sp>
    <dsp:sp modelId="{51DCB3A4-164F-479E-AA5F-06422C209AC9}">
      <dsp:nvSpPr>
        <dsp:cNvPr id="0" name=""/>
        <dsp:cNvSpPr/>
      </dsp:nvSpPr>
      <dsp:spPr>
        <a:xfrm>
          <a:off x="0" y="691541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Поиск человеком новой работы</a:t>
          </a:r>
        </a:p>
      </dsp:txBody>
      <dsp:txXfrm>
        <a:off x="0" y="691541"/>
        <a:ext cx="10515600" cy="430560"/>
      </dsp:txXfrm>
    </dsp:sp>
    <dsp:sp modelId="{7C40166F-D65F-40F7-B78F-FA5ACEC86DA1}">
      <dsp:nvSpPr>
        <dsp:cNvPr id="0" name=""/>
        <dsp:cNvSpPr/>
      </dsp:nvSpPr>
      <dsp:spPr>
        <a:xfrm>
          <a:off x="0" y="1122101"/>
          <a:ext cx="10515600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Сезонная</a:t>
          </a:r>
        </a:p>
      </dsp:txBody>
      <dsp:txXfrm>
        <a:off x="30442" y="1152543"/>
        <a:ext cx="10454716" cy="562726"/>
      </dsp:txXfrm>
    </dsp:sp>
    <dsp:sp modelId="{9DB3654C-8612-4189-A9B1-347F474DE1D2}">
      <dsp:nvSpPr>
        <dsp:cNvPr id="0" name=""/>
        <dsp:cNvSpPr/>
      </dsp:nvSpPr>
      <dsp:spPr>
        <a:xfrm>
          <a:off x="0" y="1745712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Сезонный характер работы</a:t>
          </a:r>
        </a:p>
      </dsp:txBody>
      <dsp:txXfrm>
        <a:off x="0" y="1745712"/>
        <a:ext cx="10515600" cy="430560"/>
      </dsp:txXfrm>
    </dsp:sp>
    <dsp:sp modelId="{B1DB80B8-AAC5-40BE-98AD-3A1B4F98FF0B}">
      <dsp:nvSpPr>
        <dsp:cNvPr id="0" name=""/>
        <dsp:cNvSpPr/>
      </dsp:nvSpPr>
      <dsp:spPr>
        <a:xfrm>
          <a:off x="0" y="2176272"/>
          <a:ext cx="10515600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Структурная</a:t>
          </a:r>
        </a:p>
      </dsp:txBody>
      <dsp:txXfrm>
        <a:off x="30442" y="2206714"/>
        <a:ext cx="10454716" cy="562726"/>
      </dsp:txXfrm>
    </dsp:sp>
    <dsp:sp modelId="{B137936F-70D5-4A69-979D-6C0ADE7EFF5C}">
      <dsp:nvSpPr>
        <dsp:cNvPr id="0" name=""/>
        <dsp:cNvSpPr/>
      </dsp:nvSpPr>
      <dsp:spPr>
        <a:xfrm>
          <a:off x="0" y="2799882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Связана с изменением отраслевой структуры экономики</a:t>
          </a:r>
        </a:p>
      </dsp:txBody>
      <dsp:txXfrm>
        <a:off x="0" y="2799882"/>
        <a:ext cx="10515600" cy="430560"/>
      </dsp:txXfrm>
    </dsp:sp>
    <dsp:sp modelId="{A322240E-4FC8-4A70-8872-9C43E63B17BF}">
      <dsp:nvSpPr>
        <dsp:cNvPr id="0" name=""/>
        <dsp:cNvSpPr/>
      </dsp:nvSpPr>
      <dsp:spPr>
        <a:xfrm>
          <a:off x="0" y="3230442"/>
          <a:ext cx="10515600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Циклическая</a:t>
          </a:r>
        </a:p>
      </dsp:txBody>
      <dsp:txXfrm>
        <a:off x="30442" y="3260884"/>
        <a:ext cx="10454716" cy="562726"/>
      </dsp:txXfrm>
    </dsp:sp>
    <dsp:sp modelId="{CFF137FC-673B-48FC-BA1C-02A4D5A21C9E}">
      <dsp:nvSpPr>
        <dsp:cNvPr id="0" name=""/>
        <dsp:cNvSpPr/>
      </dsp:nvSpPr>
      <dsp:spPr>
        <a:xfrm>
          <a:off x="0" y="3854052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Связана с экономическим циклом</a:t>
          </a:r>
        </a:p>
      </dsp:txBody>
      <dsp:txXfrm>
        <a:off x="0" y="3854052"/>
        <a:ext cx="10515600" cy="430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B45FC-5B34-4167-BB1A-69E5FBFE1C59}">
      <dsp:nvSpPr>
        <dsp:cNvPr id="0" name=""/>
        <dsp:cNvSpPr/>
      </dsp:nvSpPr>
      <dsp:spPr>
        <a:xfrm>
          <a:off x="0" y="269059"/>
          <a:ext cx="10515600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Активная (упреждающий характер и снижение безработицы)</a:t>
          </a:r>
        </a:p>
      </dsp:txBody>
      <dsp:txXfrm>
        <a:off x="35125" y="304184"/>
        <a:ext cx="10445350" cy="649299"/>
      </dsp:txXfrm>
    </dsp:sp>
    <dsp:sp modelId="{DD0015A3-9A64-4EF9-9F37-D5B8ADA85319}">
      <dsp:nvSpPr>
        <dsp:cNvPr id="0" name=""/>
        <dsp:cNvSpPr/>
      </dsp:nvSpPr>
      <dsp:spPr>
        <a:xfrm>
          <a:off x="0" y="988609"/>
          <a:ext cx="10515600" cy="158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/>
            <a:t>Переподготовка кадров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/>
            <a:t>Общественные работы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/>
            <a:t>Развитие малого бизнеса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/>
            <a:t>Налоговые льготы</a:t>
          </a:r>
        </a:p>
      </dsp:txBody>
      <dsp:txXfrm>
        <a:off x="0" y="988609"/>
        <a:ext cx="10515600" cy="1583549"/>
      </dsp:txXfrm>
    </dsp:sp>
    <dsp:sp modelId="{B84DB084-AA4F-4E98-BBE3-6E2D1D4AF34F}">
      <dsp:nvSpPr>
        <dsp:cNvPr id="0" name=""/>
        <dsp:cNvSpPr/>
      </dsp:nvSpPr>
      <dsp:spPr>
        <a:xfrm>
          <a:off x="0" y="2572159"/>
          <a:ext cx="10515600" cy="71954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Пассивная (сглаживание последствий)</a:t>
          </a:r>
        </a:p>
      </dsp:txBody>
      <dsp:txXfrm>
        <a:off x="35125" y="2607284"/>
        <a:ext cx="10445350" cy="649299"/>
      </dsp:txXfrm>
    </dsp:sp>
    <dsp:sp modelId="{A93BE43D-3F2A-4FF5-BEB3-AB8091DB4374}">
      <dsp:nvSpPr>
        <dsp:cNvPr id="0" name=""/>
        <dsp:cNvSpPr/>
      </dsp:nvSpPr>
      <dsp:spPr>
        <a:xfrm>
          <a:off x="0" y="3291709"/>
          <a:ext cx="10515600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/>
            <a:t>Пособие по безработице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/>
            <a:t>Работа центров занятости</a:t>
          </a:r>
        </a:p>
      </dsp:txBody>
      <dsp:txXfrm>
        <a:off x="0" y="3291709"/>
        <a:ext cx="10515600" cy="7917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D3B57-2B31-48BD-A554-26579140E772}">
      <dsp:nvSpPr>
        <dsp:cNvPr id="0" name=""/>
        <dsp:cNvSpPr/>
      </dsp:nvSpPr>
      <dsp:spPr>
        <a:xfrm>
          <a:off x="0" y="7473"/>
          <a:ext cx="6172199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Размер дохода на душу населения</a:t>
          </a:r>
          <a:endParaRPr lang="en-US" sz="2900" kern="1200"/>
        </a:p>
      </dsp:txBody>
      <dsp:txXfrm>
        <a:off x="56237" y="63710"/>
        <a:ext cx="6059725" cy="1039555"/>
      </dsp:txXfrm>
    </dsp:sp>
    <dsp:sp modelId="{FD8DC084-361E-4832-ACBD-9F72B399EDAE}">
      <dsp:nvSpPr>
        <dsp:cNvPr id="0" name=""/>
        <dsp:cNvSpPr/>
      </dsp:nvSpPr>
      <dsp:spPr>
        <a:xfrm>
          <a:off x="0" y="1243022"/>
          <a:ext cx="6172199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Доля расходов на питание в семейном бюджете </a:t>
          </a:r>
          <a:endParaRPr lang="en-US" sz="2900" kern="1200"/>
        </a:p>
      </dsp:txBody>
      <dsp:txXfrm>
        <a:off x="56237" y="1299259"/>
        <a:ext cx="6059725" cy="1039555"/>
      </dsp:txXfrm>
    </dsp:sp>
    <dsp:sp modelId="{05F7A05E-75F6-4501-BB79-B1B65E1649E8}">
      <dsp:nvSpPr>
        <dsp:cNvPr id="0" name=""/>
        <dsp:cNvSpPr/>
      </dsp:nvSpPr>
      <dsp:spPr>
        <a:xfrm>
          <a:off x="0" y="2478572"/>
          <a:ext cx="6172199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Потребление товаров длительного пользования</a:t>
          </a:r>
          <a:endParaRPr lang="en-US" sz="2900" kern="1200"/>
        </a:p>
      </dsp:txBody>
      <dsp:txXfrm>
        <a:off x="56237" y="2534809"/>
        <a:ext cx="6059725" cy="1039555"/>
      </dsp:txXfrm>
    </dsp:sp>
    <dsp:sp modelId="{0C0615B0-46AB-4577-9C49-AEE73F52A18B}">
      <dsp:nvSpPr>
        <dsp:cNvPr id="0" name=""/>
        <dsp:cNvSpPr/>
      </dsp:nvSpPr>
      <dsp:spPr>
        <a:xfrm>
          <a:off x="0" y="3714122"/>
          <a:ext cx="6172199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Количество жилой площади на одного человека</a:t>
          </a:r>
          <a:endParaRPr lang="en-US" sz="2900" kern="1200"/>
        </a:p>
      </dsp:txBody>
      <dsp:txXfrm>
        <a:off x="56237" y="3770359"/>
        <a:ext cx="6059725" cy="103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13046-C318-C728-12D5-D1885C30F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F8EB99-F026-433B-8773-FAC913BFA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9F974-F588-D3BD-274C-B6ED19CF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74A1-9554-47FD-B0A9-A32A4A18C76A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61DC2-C2FA-040C-EF14-B0449E24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368D5-3CDD-DAE3-D5AE-E0AB0D59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54D5-6685-4752-BFB8-CE3909CFB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7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4BC18-501B-29D7-2742-1DDF0082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07C5E9-8248-2450-00CD-215BDEFF9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8C18B-D775-58CB-AE2C-D0018BA0E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74A1-9554-47FD-B0A9-A32A4A18C76A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D04DB-ECCE-1D30-28F8-D313711E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5C3E60-E4C1-C70F-2A0E-C1406B7C8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54D5-6685-4752-BFB8-CE3909CFB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1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15E555-8D50-89E2-B5DA-DA0E43553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0F48AD-49F8-5299-A18E-523E7E531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61041-1754-90DD-BC17-CA70F8E5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74A1-9554-47FD-B0A9-A32A4A18C76A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197FA-1197-6D3C-7ED6-DF0DE45F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500307-A028-D3D3-7156-D6A9DD8E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54D5-6685-4752-BFB8-CE3909CFB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8E687-FEFD-15E9-FDFA-3A3B5E1D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132DEE-3359-C63B-2B57-009FBE281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ED923-5A95-B611-F248-CA17F4CE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74A1-9554-47FD-B0A9-A32A4A18C76A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4A0F-ED63-8B84-8B69-346FE111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0B7358-02D6-E8D8-203D-B933C994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54D5-6685-4752-BFB8-CE3909CFB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7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81A70-E37E-C73F-42A3-24EAF56D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35BFF2-D4F0-70D7-5228-694D407B6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193CDD-5D97-7DD2-5A1C-157CE27E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74A1-9554-47FD-B0A9-A32A4A18C76A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E41E07-4097-83A6-94F2-BDF6BEDE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13F41-D96A-2310-7889-BD3F7EFA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54D5-6685-4752-BFB8-CE3909CFB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9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7EFA9-C2B7-05CD-9CF0-833BDDFE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196A10-4D69-4273-6724-0D8931E13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01F24-0DFB-1BF7-BE78-C6EE9E262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C35586-03DA-650B-1FD3-DC2A5142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74A1-9554-47FD-B0A9-A32A4A18C76A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7D7148-7FAA-051C-7965-BA60FD78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51878E-71C5-6BC4-1691-59B6EBE2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54D5-6685-4752-BFB8-CE3909CFB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4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14F2F-7840-DC34-81DD-88C692E2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283E71-EF21-D40B-8063-C89E9988F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EB5F55-20A5-CFE0-EC9E-A9718DFA9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98B645-8EA4-8F1C-3F6E-CDFA30668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2EBCF1-18E3-6200-4B41-C2A4B5543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57ECD1-0A9F-311D-6326-F68FE352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74A1-9554-47FD-B0A9-A32A4A18C76A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4FD66C-2ED1-4AA6-B48B-6266A8A7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7797F0-9EBC-82CA-5E23-A6558B31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54D5-6685-4752-BFB8-CE3909CFB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4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1E331-9678-4F96-F10B-C52D2CC7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21F716-0CDB-056A-E861-EB9FDDE8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74A1-9554-47FD-B0A9-A32A4A18C76A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FBEF12-A136-9227-EE1C-2BA32720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4BEB26-F186-CF98-1EEE-E6450822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54D5-6685-4752-BFB8-CE3909CFB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0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0AE6E4-7BC9-9D4D-8112-11F82BAD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74A1-9554-47FD-B0A9-A32A4A18C76A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181E3C-D5C7-2BFE-E57A-06F762D0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2CAC09-B076-429F-1400-9FED26A5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54D5-6685-4752-BFB8-CE3909CFB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32A34-34DF-9706-E09C-9CD02B6D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62537-80FA-A178-0C73-6468E2951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E310C1-338C-2697-9332-93A42C6C0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5D7BC9-ECBD-84BD-49CA-A11CF90C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74A1-9554-47FD-B0A9-A32A4A18C76A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CEB43-6ECF-1C5E-301D-918AED8D0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DA29C-840B-77EA-3C6D-19B8C0AA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54D5-6685-4752-BFB8-CE3909CFB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50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A669C-F294-C1D5-6605-2118C1FDF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B67955-97DA-2332-A5AA-F6F50A75B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165116-DA7A-06EF-4F96-05250894A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E6E8E3-CED2-C903-D819-4126F971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74A1-9554-47FD-B0A9-A32A4A18C76A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B9AF07-D95D-3F7B-F9EA-ADC23A5C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28113D-666A-5724-159D-126E3C99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54D5-6685-4752-BFB8-CE3909CFB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2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6FC36-97F2-E422-BCFB-FDB2A20C5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F7FDF0-8210-9848-F1B6-3B960585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3432D-1166-BBB9-D7A8-EA1F5F1C5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F74A1-9554-47FD-B0A9-A32A4A18C76A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5125D-22C1-529A-D1C7-73AB9C704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A0883-FC7B-CC97-8C5E-EF8198553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54D5-6685-4752-BFB8-CE3909CFB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6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CD897-A11B-DD48-0CBF-C02655A1D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18. Государство и экономика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EF52CB-33FF-857C-5A09-8EFAEE9D7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92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оля Беларуси в экспорте ЕАЭС выросла до 5% — OfficeLife">
            <a:extLst>
              <a:ext uri="{FF2B5EF4-FFF2-40B4-BE49-F238E27FC236}">
                <a16:creationId xmlns:a16="http://schemas.microsoft.com/office/drawing/2014/main" id="{8FC1074F-5842-9AA1-02C6-95663F96BE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B72B-C5B4-04E9-7B56-E4502A4B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</a:rPr>
              <a:t>Экспорт – продажа товаров зарубеж/импорт – покупка товаров зарубежом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73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18FAF-7AA8-F20F-9A4E-130D8CF7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Инфляция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5F08AB-3B87-74E4-F892-9B76DC5E1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17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0AC3F-2D9B-9988-4D4A-B630826F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Инфляция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D2FA67-9365-5B2A-C6C6-CC840652E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Процесс роста цен и обесценивания денег</a:t>
            </a:r>
          </a:p>
        </p:txBody>
      </p:sp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130" name="Rectangle 512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2" name="Rectangle 51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6" name="Rectangle 51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Дети играют пачками денег в период гиперинфляции. Германия, 1922. | Пикабу">
            <a:extLst>
              <a:ext uri="{FF2B5EF4-FFF2-40B4-BE49-F238E27FC236}">
                <a16:creationId xmlns:a16="http://schemas.microsoft.com/office/drawing/2014/main" id="{8BC82BD3-008C-D481-C94D-8648D13AC7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150623"/>
            <a:ext cx="5536001" cy="44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4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31107-A231-928E-0EC3-761B4CA3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Уровень инфляции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445826-5809-073D-7019-D2AE129C2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Увеличение уровня цен на тот или иной процент за определенный период времени</a:t>
            </a:r>
          </a:p>
        </p:txBody>
      </p:sp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154" name="Rectangle 615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6" name="Rectangle 615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58" name="Rectangle 615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0" name="Rectangle 615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Инфляция превысит 5% в 80 странах мира в 2022 году — МВФ | ProFinance.Ru">
            <a:extLst>
              <a:ext uri="{FF2B5EF4-FFF2-40B4-BE49-F238E27FC236}">
                <a16:creationId xmlns:a16="http://schemas.microsoft.com/office/drawing/2014/main" id="{502C5652-C873-05C3-3852-8EC5C8D106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780343"/>
            <a:ext cx="5536001" cy="323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52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D7F82-94AE-9C6A-E800-8622314E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Виды инфляции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44FD76C-A684-9C69-C771-66D45890A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20265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446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76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83" name="Rectangle 7178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9614D92-B523-C393-3AFB-78139FCA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Купюра образца 2001 г. и 2022 г.</a:t>
            </a:r>
          </a:p>
        </p:txBody>
      </p:sp>
      <p:sp>
        <p:nvSpPr>
          <p:cNvPr id="7181" name="Rectangle: Rounded Corners 7180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7172" name="Picture 4" descr="Беларусь Банкнота бона 500 рублей 2016 (2009) год">
            <a:extLst>
              <a:ext uri="{FF2B5EF4-FFF2-40B4-BE49-F238E27FC236}">
                <a16:creationId xmlns:a16="http://schemas.microsoft.com/office/drawing/2014/main" id="{525B3531-F341-3792-BB99-290037E735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380" y="2139484"/>
            <a:ext cx="4096512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5000000 рублей 1999 года | БЕЛОРУССКАЯ БОНИСТИКА">
            <a:extLst>
              <a:ext uri="{FF2B5EF4-FFF2-40B4-BE49-F238E27FC236}">
                <a16:creationId xmlns:a16="http://schemas.microsoft.com/office/drawing/2014/main" id="{28A91B5F-D75A-7754-A08F-3D61ED49AA6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302" y="2874015"/>
            <a:ext cx="5596128" cy="26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4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E4C03-7A39-2EEE-9435-639F1AA6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ru-RU" sz="4000"/>
              <a:t>Последствия инфляции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7" name="Объект 2">
            <a:extLst>
              <a:ext uri="{FF2B5EF4-FFF2-40B4-BE49-F238E27FC236}">
                <a16:creationId xmlns:a16="http://schemas.microsoft.com/office/drawing/2014/main" id="{6F252911-20CD-F7F7-2906-8E1CC0739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687072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307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05D1F-F469-081C-03FD-0EFDBA94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Великая депрессия в США – величайший кризис в истории</a:t>
            </a:r>
          </a:p>
        </p:txBody>
      </p:sp>
      <p:sp>
        <p:nvSpPr>
          <p:cNvPr id="8211" name="Rectangle 820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12" name="Rectangle 820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9 причин и 9 последствий Великой депрессии для США и стран Европы">
            <a:extLst>
              <a:ext uri="{FF2B5EF4-FFF2-40B4-BE49-F238E27FC236}">
                <a16:creationId xmlns:a16="http://schemas.microsoft.com/office/drawing/2014/main" id="{76FE5E2D-FA21-F247-AB2D-9606805AA4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858634"/>
            <a:ext cx="7608304" cy="52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3" name="Rectangle 820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37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3A0702E-C3FE-6047-CEBA-852C1BEA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ru-RU" sz="4800"/>
              <a:t>Методы борьбы с инфляцией</a:t>
            </a: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C5B77BBE-6467-4892-DEF7-AC53F2762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975766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449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C614-CCF0-0EBB-DF0D-0DBB6864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Безработица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6BC32F-2039-E700-1CC3-EB603A96D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67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A3A54-4A54-D7BD-CEC0-6F5D33632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13B6EB-AED4-5EE8-A1E9-E2456221E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07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40" name="Rectangle 922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77DCB-6832-FBA0-FB73-D319F79E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Безработица</a:t>
            </a:r>
          </a:p>
        </p:txBody>
      </p:sp>
      <p:sp>
        <p:nvSpPr>
          <p:cNvPr id="9241" name="Rectangle 922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CFD193-4604-ABF0-D742-FDB1B9097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Социально-экономическое явление, при котором часть экономически активного населения не может найти работу</a:t>
            </a:r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2" name="Rectangle 922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3" name="Rectangle 923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Масштабы грядущей безработицы сопоставимы с Великой депрессией |  ProFinance.Ru">
            <a:extLst>
              <a:ext uri="{FF2B5EF4-FFF2-40B4-BE49-F238E27FC236}">
                <a16:creationId xmlns:a16="http://schemas.microsoft.com/office/drawing/2014/main" id="{9548E962-0070-1D99-D711-842A7C65F8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828175"/>
            <a:ext cx="5628018" cy="2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68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32E1F-5D83-1F37-537C-EF2B156F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ru-RU" sz="5200"/>
              <a:t>Виды безработицы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98DF3EF-28EF-4D19-2F5B-F77AE47C52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73513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890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83-D8B8-71AE-63B1-6FF52BDE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ru-RU" sz="5200"/>
              <a:t>Политика занятости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220921D-4462-0CE1-CFBF-8D6C3E929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33006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457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Наказание... трудом? Кому и за что грозят общественные работы | Общество |  АиФ Аргументы и факты в Беларуси">
            <a:extLst>
              <a:ext uri="{FF2B5EF4-FFF2-40B4-BE49-F238E27FC236}">
                <a16:creationId xmlns:a16="http://schemas.microsoft.com/office/drawing/2014/main" id="{FC5C3FA2-AD77-BA7C-79C0-860FBCEC99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b="191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C480D-AAE4-2C3D-24F9-6854889A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Общественные работы</a:t>
            </a:r>
          </a:p>
        </p:txBody>
      </p:sp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684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Уровень безработицы ">
            <a:extLst>
              <a:ext uri="{FF2B5EF4-FFF2-40B4-BE49-F238E27FC236}">
                <a16:creationId xmlns:a16="http://schemas.microsoft.com/office/drawing/2014/main" id="{36EA92D7-F3CB-24E5-0BD7-19DA4FED8C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89102"/>
            <a:ext cx="10905066" cy="54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30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0556-3098-D23B-DA4E-A33D82DA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Социальная политика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3E2F4-C8C9-12FB-C894-2A5581E06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226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44A78-8184-8677-B9A2-6EBFF020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Уровень жизни</a:t>
            </a: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D6F1C0F9-6C95-2857-5A7A-6EAF6F07F2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A190562D-6496-9636-FF8A-80393C2DC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96613"/>
            <a:ext cx="3932237" cy="3811588"/>
          </a:xfrm>
        </p:spPr>
        <p:txBody>
          <a:bodyPr>
            <a:normAutofit/>
          </a:bodyPr>
          <a:lstStyle/>
          <a:p>
            <a:r>
              <a:rPr lang="ru-RU" sz="2000" dirty="0"/>
              <a:t>Степень обеспеченности людей материальными благами, удовлетворения их потребностей</a:t>
            </a:r>
          </a:p>
        </p:txBody>
      </p:sp>
    </p:spTree>
    <p:extLst>
      <p:ext uri="{BB962C8B-B14F-4D97-AF65-F5344CB8AC3E}">
        <p14:creationId xmlns:p14="http://schemas.microsoft.com/office/powerpoint/2010/main" val="686502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173AC-4993-E6A7-3DC6-8E58204B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Качество жизни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8C753A0-3570-DCE1-5DAA-3B7E18E3E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Экономические параметры</a:t>
            </a:r>
          </a:p>
          <a:p>
            <a:r>
              <a:rPr lang="ru-RU" sz="2400"/>
              <a:t>Доступ к образованию</a:t>
            </a:r>
          </a:p>
          <a:p>
            <a:r>
              <a:rPr lang="ru-RU" sz="2400"/>
              <a:t>Доступ к здравоохранению </a:t>
            </a:r>
          </a:p>
          <a:p>
            <a:r>
              <a:rPr lang="ru-RU" sz="2400"/>
              <a:t>Состояние окружающей среды</a:t>
            </a:r>
          </a:p>
          <a:p>
            <a:r>
              <a:rPr lang="ru-RU" sz="2400"/>
              <a:t>Социальное окружение</a:t>
            </a:r>
          </a:p>
          <a:p>
            <a:r>
              <a:rPr lang="ru-RU" sz="2400"/>
              <a:t>Удовлетворение духовных потребностей</a:t>
            </a:r>
          </a:p>
          <a:p>
            <a:r>
              <a:rPr lang="ru-RU" sz="2400"/>
              <a:t>Психологический комфорт </a:t>
            </a:r>
          </a:p>
        </p:txBody>
      </p:sp>
    </p:spTree>
    <p:extLst>
      <p:ext uri="{BB962C8B-B14F-4D97-AF65-F5344CB8AC3E}">
        <p14:creationId xmlns:p14="http://schemas.microsoft.com/office/powerpoint/2010/main" val="1232467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8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Уровень жизни в странах мира в 2021-2022 годах: рейтинг, таблица и  актуальная статистика">
            <a:extLst>
              <a:ext uri="{FF2B5EF4-FFF2-40B4-BE49-F238E27FC236}">
                <a16:creationId xmlns:a16="http://schemas.microsoft.com/office/drawing/2014/main" id="{EB433012-F316-F9EA-4480-664C3335C5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4924" y="643467"/>
            <a:ext cx="536215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79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6" name="Rectangle 1332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7DA1EA0-9128-8CA5-CE6E-ABF50B35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Индекс человеческого развития</a:t>
            </a:r>
          </a:p>
        </p:txBody>
      </p:sp>
      <p:sp>
        <p:nvSpPr>
          <p:cNvPr id="13328" name="Rectangle 1332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C194B7E-6572-E48F-888C-CE54DCD30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интегральный показатель, рассчитываемый ежегодно для межстранового сравнения и измерения уровня жизни, грамотности, образованности и долголетия как основных характеристик человеческого потенциала исследуемой территории.</a:t>
            </a:r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Беларусь занимает 53-е место в глобальном индексе человеческого развития">
            <a:extLst>
              <a:ext uri="{FF2B5EF4-FFF2-40B4-BE49-F238E27FC236}">
                <a16:creationId xmlns:a16="http://schemas.microsoft.com/office/drawing/2014/main" id="{B3C9C3BE-7760-7441-8C2E-E6961BC51B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1746" y="650494"/>
            <a:ext cx="3860002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8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F5AC08D-82EE-0FB0-2952-05957663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B6A37C63-26AB-7FE3-85FB-13B578138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89581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623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Рейтинг Стран по Уровню Жизни. Рейтинг Уровня Жизни. &quot;AAAA ADVISER&quot;">
            <a:extLst>
              <a:ext uri="{FF2B5EF4-FFF2-40B4-BE49-F238E27FC236}">
                <a16:creationId xmlns:a16="http://schemas.microsoft.com/office/drawing/2014/main" id="{BA61EDC7-AEC9-140B-DFBD-161F129574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2150"/>
          <a:stretch/>
        </p:blipFill>
        <p:spPr bwMode="auto">
          <a:xfrm>
            <a:off x="838200" y="754148"/>
            <a:ext cx="105156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49" name="Straight Connector 1434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804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5DFF2-BF3F-BD70-EBFA-ACE6B62F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402E34-35A4-917A-1FB7-79674493A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96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0AE36-5EF3-F544-309C-40282C94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4094C-9098-5956-EE9C-FFBE1CB9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90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4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1B34C-DFCB-534E-30A2-5653D27A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Государственное регулирование экономики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BE9C1C-2823-E5B6-F0C5-CAFE711EA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46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82B29-C528-88B9-1309-392BFAF9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825248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Экономический цикл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D62AF7-1CE7-F97B-9428-B2B1B8036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817569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Колебания экономической активности, состоящие в повторяющихся экономических спадах и подъемах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Урок 4. экономический цикл - Экономика - 11 класс - Российская электронная  школа">
            <a:extLst>
              <a:ext uri="{FF2B5EF4-FFF2-40B4-BE49-F238E27FC236}">
                <a16:creationId xmlns:a16="http://schemas.microsoft.com/office/drawing/2014/main" id="{D85EFB7F-839E-2E7C-2FDA-A4E2A245FB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315672"/>
            <a:ext cx="5536001" cy="4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8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D0EFD-2AEC-9597-D6F9-1116ED54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Джон Кейнс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D4CA49-9F40-461E-F9E7-62401D6FE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сформулировал основные положения теории государственного регулирования экономики для преодоления кризиса перепроизводства товаров и услуг, которая стала известна как «кейнсианство».</a:t>
            </a:r>
          </a:p>
        </p:txBody>
      </p:sp>
      <p:pic>
        <p:nvPicPr>
          <p:cNvPr id="2050" name="Picture 2" descr="Джон Кейнс: человек, придумавший макроэкономику — общественные новости">
            <a:extLst>
              <a:ext uri="{FF2B5EF4-FFF2-40B4-BE49-F238E27FC236}">
                <a16:creationId xmlns:a16="http://schemas.microsoft.com/office/drawing/2014/main" id="{EFE68C0C-3D17-AE46-0785-B0BDEA88E0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5" r="1052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0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7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80711-38E5-CB2C-B859-28184DF9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Государственное регулирование</a:t>
            </a:r>
          </a:p>
        </p:txBody>
      </p:sp>
      <p:sp>
        <p:nvSpPr>
          <p:cNvPr id="3090" name="Rectangle 308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Rectangle 308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Научно-практическая конференция «Государственное регулирование экономики:  политико-экономические аспекты» - Официальный сайт Государственного  университета управления">
            <a:extLst>
              <a:ext uri="{FF2B5EF4-FFF2-40B4-BE49-F238E27FC236}">
                <a16:creationId xmlns:a16="http://schemas.microsoft.com/office/drawing/2014/main" id="{1BC9CEE2-2B6B-13A8-692F-1F386CE9CD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3" r="9833" b="2"/>
          <a:stretch/>
        </p:blipFill>
        <p:spPr bwMode="auto">
          <a:xfrm>
            <a:off x="576244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2C9968-D3F3-8D3E-6C23-482BB1481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12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комплекс экономических мероприятий государства, разрабатываемых и реализуемых для того, чтобы воздействовать на социально-экономическое развитие общества</a:t>
            </a:r>
          </a:p>
        </p:txBody>
      </p:sp>
      <p:sp>
        <p:nvSpPr>
          <p:cNvPr id="3092" name="Rectangle 308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4BBC9-2583-BAA9-DAC2-5E9BA64A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Задачи государственного регулирования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8854FBF-C875-8739-5089-9F531CFB6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Перераспределение доходов домохозяйств и предприятий</a:t>
            </a:r>
          </a:p>
          <a:p>
            <a:r>
              <a:rPr lang="ru-RU" sz="2400"/>
              <a:t>Защита прав собственности </a:t>
            </a:r>
          </a:p>
          <a:p>
            <a:r>
              <a:rPr lang="ru-RU" sz="2400"/>
              <a:t>Перераспределение ресурсов страны в интересах общества в целом</a:t>
            </a:r>
          </a:p>
          <a:p>
            <a:r>
              <a:rPr lang="ru-RU" sz="2400"/>
              <a:t>Забота о занятости </a:t>
            </a:r>
          </a:p>
          <a:p>
            <a:r>
              <a:rPr lang="ru-RU" sz="2400"/>
              <a:t>Регулирование трудовых отношений</a:t>
            </a:r>
          </a:p>
          <a:p>
            <a:r>
              <a:rPr lang="ru-RU" sz="2400"/>
              <a:t>Организация производства трудовых благ</a:t>
            </a:r>
          </a:p>
          <a:p>
            <a:r>
              <a:rPr lang="ru-RU" sz="2400"/>
              <a:t>Создание правовых норм</a:t>
            </a:r>
          </a:p>
        </p:txBody>
      </p:sp>
    </p:spTree>
    <p:extLst>
      <p:ext uri="{BB962C8B-B14F-4D97-AF65-F5344CB8AC3E}">
        <p14:creationId xmlns:p14="http://schemas.microsoft.com/office/powerpoint/2010/main" val="317791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F03B6-7798-63D2-E255-9AFD94CF4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400"/>
              <a:t>Методы государственного регулирования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BD860A1-EED7-E7F3-3E04-23021BC9E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51526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5686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491</Words>
  <Application>Microsoft Office PowerPoint</Application>
  <PresentationFormat>Широкоэкранный</PresentationFormat>
  <Paragraphs>106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Avenir Next LT Pro</vt:lpstr>
      <vt:lpstr>Calibri</vt:lpstr>
      <vt:lpstr>Calibri Light</vt:lpstr>
      <vt:lpstr>Тема Office</vt:lpstr>
      <vt:lpstr>§ 18. Государство и экономика</vt:lpstr>
      <vt:lpstr>Проверка д/з</vt:lpstr>
      <vt:lpstr>План урока</vt:lpstr>
      <vt:lpstr>1. Государственное регулирование экономики</vt:lpstr>
      <vt:lpstr>Экономический цикл</vt:lpstr>
      <vt:lpstr>Джон Кейнс</vt:lpstr>
      <vt:lpstr>Государственное регулирование</vt:lpstr>
      <vt:lpstr>Задачи государственного регулирования</vt:lpstr>
      <vt:lpstr>Методы государственного регулирования</vt:lpstr>
      <vt:lpstr>Экспорт – продажа товаров зарубеж/импорт – покупка товаров зарубежом</vt:lpstr>
      <vt:lpstr>2. Инфляция</vt:lpstr>
      <vt:lpstr>Инфляция</vt:lpstr>
      <vt:lpstr>Уровень инфляции</vt:lpstr>
      <vt:lpstr>Виды инфляции</vt:lpstr>
      <vt:lpstr>Купюра образца 2001 г. и 2022 г.</vt:lpstr>
      <vt:lpstr>Последствия инфляции</vt:lpstr>
      <vt:lpstr>Великая депрессия в США – величайший кризис в истории</vt:lpstr>
      <vt:lpstr>Методы борьбы с инфляцией</vt:lpstr>
      <vt:lpstr>3. Безработица</vt:lpstr>
      <vt:lpstr>Безработица</vt:lpstr>
      <vt:lpstr>Виды безработицы</vt:lpstr>
      <vt:lpstr>Политика занятости</vt:lpstr>
      <vt:lpstr>Общественные работы</vt:lpstr>
      <vt:lpstr>Презентация PowerPoint</vt:lpstr>
      <vt:lpstr>4. Социальная политика</vt:lpstr>
      <vt:lpstr>Уровень жизни</vt:lpstr>
      <vt:lpstr>Качество жизни</vt:lpstr>
      <vt:lpstr>Презентация PowerPoint</vt:lpstr>
      <vt:lpstr>Индекс человеческого развития</vt:lpstr>
      <vt:lpstr>Презентация PowerPoint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18. Государство и экономика</dc:title>
  <dc:creator>Роман Жигалов</dc:creator>
  <cp:lastModifiedBy>Роман Жигалов</cp:lastModifiedBy>
  <cp:revision>1</cp:revision>
  <dcterms:created xsi:type="dcterms:W3CDTF">2022-07-22T17:12:07Z</dcterms:created>
  <dcterms:modified xsi:type="dcterms:W3CDTF">2022-08-08T14:08:28Z</dcterms:modified>
</cp:coreProperties>
</file>