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DA476-780F-4090-8753-71C848C25DDA}" v="120" dt="2022-04-05T19:53:46.126"/>
    <p1510:client id="{B90BA1A4-74A8-4122-A21B-7F2907280ABA}" v="17" dt="2022-04-06T17:50:50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1D9DA476-780F-4090-8753-71C848C25DDA}"/>
    <pc:docChg chg="addSld modSld">
      <pc:chgData name="Zhigalov Roman" userId="1f97e9fdf7779aa5" providerId="Windows Live" clId="Web-{1D9DA476-780F-4090-8753-71C848C25DDA}" dt="2022-04-05T19:53:46.297" v="119"/>
      <pc:docMkLst>
        <pc:docMk/>
      </pc:docMkLst>
      <pc:sldChg chg="modSp">
        <pc:chgData name="Zhigalov Roman" userId="1f97e9fdf7779aa5" providerId="Windows Live" clId="Web-{1D9DA476-780F-4090-8753-71C848C25DDA}" dt="2022-04-05T19:41:50.404" v="1" actId="20577"/>
        <pc:sldMkLst>
          <pc:docMk/>
          <pc:sldMk cId="1351651579" sldId="256"/>
        </pc:sldMkLst>
        <pc:spChg chg="mod">
          <ac:chgData name="Zhigalov Roman" userId="1f97e9fdf7779aa5" providerId="Windows Live" clId="Web-{1D9DA476-780F-4090-8753-71C848C25DDA}" dt="2022-04-05T19:41:50.404" v="1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1D9DA476-780F-4090-8753-71C848C25DDA}" dt="2022-04-05T19:44:33.190" v="10" actId="20577"/>
        <pc:sldMkLst>
          <pc:docMk/>
          <pc:sldMk cId="3046299650" sldId="257"/>
        </pc:sldMkLst>
        <pc:spChg chg="mod">
          <ac:chgData name="Zhigalov Roman" userId="1f97e9fdf7779aa5" providerId="Windows Live" clId="Web-{1D9DA476-780F-4090-8753-71C848C25DDA}" dt="2022-04-05T19:44:33.190" v="10" actId="20577"/>
          <ac:spMkLst>
            <pc:docMk/>
            <pc:sldMk cId="3046299650" sldId="257"/>
            <ac:spMk id="2" creationId="{6204D17C-268D-83D0-2392-4C914410EF4D}"/>
          </ac:spMkLst>
        </pc:spChg>
      </pc:sldChg>
      <pc:sldChg chg="addSp modSp new mod setBg">
        <pc:chgData name="Zhigalov Roman" userId="1f97e9fdf7779aa5" providerId="Windows Live" clId="Web-{1D9DA476-780F-4090-8753-71C848C25DDA}" dt="2022-04-05T19:53:46.297" v="119"/>
        <pc:sldMkLst>
          <pc:docMk/>
          <pc:sldMk cId="2081070975" sldId="258"/>
        </pc:sldMkLst>
        <pc:spChg chg="mod">
          <ac:chgData name="Zhigalov Roman" userId="1f97e9fdf7779aa5" providerId="Windows Live" clId="Web-{1D9DA476-780F-4090-8753-71C848C25DDA}" dt="2022-04-05T19:53:46.297" v="119"/>
          <ac:spMkLst>
            <pc:docMk/>
            <pc:sldMk cId="2081070975" sldId="258"/>
            <ac:spMk id="2" creationId="{77E64DA0-5948-F75B-B75A-D9E28FD7645F}"/>
          </ac:spMkLst>
        </pc:spChg>
        <pc:spChg chg="mod">
          <ac:chgData name="Zhigalov Roman" userId="1f97e9fdf7779aa5" providerId="Windows Live" clId="Web-{1D9DA476-780F-4090-8753-71C848C25DDA}" dt="2022-04-05T19:53:46.297" v="119"/>
          <ac:spMkLst>
            <pc:docMk/>
            <pc:sldMk cId="2081070975" sldId="258"/>
            <ac:spMk id="3" creationId="{6949321B-1491-F2A1-E632-7CD615F1B18F}"/>
          </ac:spMkLst>
        </pc:spChg>
        <pc:spChg chg="add">
          <ac:chgData name="Zhigalov Roman" userId="1f97e9fdf7779aa5" providerId="Windows Live" clId="Web-{1D9DA476-780F-4090-8753-71C848C25DDA}" dt="2022-04-05T19:53:46.297" v="119"/>
          <ac:spMkLst>
            <pc:docMk/>
            <pc:sldMk cId="2081070975" sldId="258"/>
            <ac:spMk id="9" creationId="{2B566528-1B12-4246-9431-5C2D7D081168}"/>
          </ac:spMkLst>
        </pc:spChg>
        <pc:spChg chg="add">
          <ac:chgData name="Zhigalov Roman" userId="1f97e9fdf7779aa5" providerId="Windows Live" clId="Web-{1D9DA476-780F-4090-8753-71C848C25DDA}" dt="2022-04-05T19:53:46.297" v="119"/>
          <ac:spMkLst>
            <pc:docMk/>
            <pc:sldMk cId="2081070975" sldId="258"/>
            <ac:spMk id="15" creationId="{D3F51FEB-38FB-4F6C-9F7B-2F2AFAB65463}"/>
          </ac:spMkLst>
        </pc:spChg>
        <pc:spChg chg="add">
          <ac:chgData name="Zhigalov Roman" userId="1f97e9fdf7779aa5" providerId="Windows Live" clId="Web-{1D9DA476-780F-4090-8753-71C848C25DDA}" dt="2022-04-05T19:53:46.297" v="119"/>
          <ac:spMkLst>
            <pc:docMk/>
            <pc:sldMk cId="2081070975" sldId="258"/>
            <ac:spMk id="17" creationId="{1E547BA6-BAE0-43BB-A7CA-60F69CE252F0}"/>
          </ac:spMkLst>
        </pc:spChg>
        <pc:grpChg chg="add">
          <ac:chgData name="Zhigalov Roman" userId="1f97e9fdf7779aa5" providerId="Windows Live" clId="Web-{1D9DA476-780F-4090-8753-71C848C25DDA}" dt="2022-04-05T19:53:46.297" v="119"/>
          <ac:grpSpMkLst>
            <pc:docMk/>
            <pc:sldMk cId="2081070975" sldId="258"/>
            <ac:grpSpMk id="11" creationId="{07EAA094-9CF6-4695-958A-33D9BCAA9474}"/>
          </ac:grpSpMkLst>
        </pc:grpChg>
        <pc:picChg chg="add">
          <ac:chgData name="Zhigalov Roman" userId="1f97e9fdf7779aa5" providerId="Windows Live" clId="Web-{1D9DA476-780F-4090-8753-71C848C25DDA}" dt="2022-04-05T19:53:46.297" v="119"/>
          <ac:picMkLst>
            <pc:docMk/>
            <pc:sldMk cId="2081070975" sldId="258"/>
            <ac:picMk id="5" creationId="{9EDFE3E8-26DF-390D-FD41-F16B8DA28FBB}"/>
          </ac:picMkLst>
        </pc:picChg>
      </pc:sldChg>
    </pc:docChg>
  </pc:docChgLst>
  <pc:docChgLst>
    <pc:chgData name="Roman Zhigalov" userId="1f97e9fdf7779aa5" providerId="LiveId" clId="{B90BA1A4-74A8-4122-A21B-7F2907280ABA}"/>
    <pc:docChg chg="undo custSel addSld modSld">
      <pc:chgData name="Roman Zhigalov" userId="1f97e9fdf7779aa5" providerId="LiveId" clId="{B90BA1A4-74A8-4122-A21B-7F2907280ABA}" dt="2022-04-06T17:50:50.549" v="1139"/>
      <pc:docMkLst>
        <pc:docMk/>
      </pc:docMkLst>
      <pc:sldChg chg="addSp modSp new mod setBg">
        <pc:chgData name="Roman Zhigalov" userId="1f97e9fdf7779aa5" providerId="LiveId" clId="{B90BA1A4-74A8-4122-A21B-7F2907280ABA}" dt="2022-04-06T16:57:48.731" v="31" actId="26606"/>
        <pc:sldMkLst>
          <pc:docMk/>
          <pc:sldMk cId="3281395629" sldId="259"/>
        </pc:sldMkLst>
        <pc:spChg chg="mod">
          <ac:chgData name="Roman Zhigalov" userId="1f97e9fdf7779aa5" providerId="LiveId" clId="{B90BA1A4-74A8-4122-A21B-7F2907280ABA}" dt="2022-04-06T16:57:48.731" v="31" actId="26606"/>
          <ac:spMkLst>
            <pc:docMk/>
            <pc:sldMk cId="3281395629" sldId="259"/>
            <ac:spMk id="2" creationId="{0494C575-E39F-4A85-8DC7-EA29E4F15695}"/>
          </ac:spMkLst>
        </pc:spChg>
        <pc:spChg chg="mod">
          <ac:chgData name="Roman Zhigalov" userId="1f97e9fdf7779aa5" providerId="LiveId" clId="{B90BA1A4-74A8-4122-A21B-7F2907280ABA}" dt="2022-04-06T16:57:48.731" v="31" actId="26606"/>
          <ac:spMkLst>
            <pc:docMk/>
            <pc:sldMk cId="3281395629" sldId="259"/>
            <ac:spMk id="3" creationId="{D26BCD57-AA90-4DEA-ADF0-843F2A006899}"/>
          </ac:spMkLst>
        </pc:spChg>
        <pc:spChg chg="add">
          <ac:chgData name="Roman Zhigalov" userId="1f97e9fdf7779aa5" providerId="LiveId" clId="{B90BA1A4-74A8-4122-A21B-7F2907280ABA}" dt="2022-04-06T16:57:48.731" v="31" actId="26606"/>
          <ac:spMkLst>
            <pc:docMk/>
            <pc:sldMk cId="3281395629" sldId="259"/>
            <ac:spMk id="8" creationId="{4522B21E-B2B9-4C72-9A71-C87EFD137480}"/>
          </ac:spMkLst>
        </pc:spChg>
        <pc:spChg chg="add">
          <ac:chgData name="Roman Zhigalov" userId="1f97e9fdf7779aa5" providerId="LiveId" clId="{B90BA1A4-74A8-4122-A21B-7F2907280ABA}" dt="2022-04-06T16:57:48.731" v="31" actId="26606"/>
          <ac:spMkLst>
            <pc:docMk/>
            <pc:sldMk cId="3281395629" sldId="259"/>
            <ac:spMk id="10" creationId="{5EB7D2A2-F448-44D4-938C-DC84CBCB3B1E}"/>
          </ac:spMkLst>
        </pc:spChg>
        <pc:spChg chg="add">
          <ac:chgData name="Roman Zhigalov" userId="1f97e9fdf7779aa5" providerId="LiveId" clId="{B90BA1A4-74A8-4122-A21B-7F2907280ABA}" dt="2022-04-06T16:57:48.731" v="31" actId="26606"/>
          <ac:spMkLst>
            <pc:docMk/>
            <pc:sldMk cId="3281395629" sldId="259"/>
            <ac:spMk id="12" creationId="{871AEA07-1E14-44B4-8E55-64EF049CD66F}"/>
          </ac:spMkLst>
        </pc:spChg>
        <pc:cxnChg chg="add">
          <ac:chgData name="Roman Zhigalov" userId="1f97e9fdf7779aa5" providerId="LiveId" clId="{B90BA1A4-74A8-4122-A21B-7F2907280ABA}" dt="2022-04-06T16:57:48.731" v="31" actId="26606"/>
          <ac:cxnSpMkLst>
            <pc:docMk/>
            <pc:sldMk cId="3281395629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B90BA1A4-74A8-4122-A21B-7F2907280ABA}" dt="2022-04-06T17:03:48.259" v="441" actId="26606"/>
        <pc:sldMkLst>
          <pc:docMk/>
          <pc:sldMk cId="105251383" sldId="260"/>
        </pc:sldMkLst>
        <pc:spChg chg="mod">
          <ac:chgData name="Roman Zhigalov" userId="1f97e9fdf7779aa5" providerId="LiveId" clId="{B90BA1A4-74A8-4122-A21B-7F2907280ABA}" dt="2022-04-06T17:03:48.259" v="441" actId="26606"/>
          <ac:spMkLst>
            <pc:docMk/>
            <pc:sldMk cId="105251383" sldId="260"/>
            <ac:spMk id="2" creationId="{FE0F49CC-A077-46BF-B8B0-547BE23357A3}"/>
          </ac:spMkLst>
        </pc:spChg>
        <pc:spChg chg="mod">
          <ac:chgData name="Roman Zhigalov" userId="1f97e9fdf7779aa5" providerId="LiveId" clId="{B90BA1A4-74A8-4122-A21B-7F2907280ABA}" dt="2022-04-06T17:03:48.259" v="441" actId="26606"/>
          <ac:spMkLst>
            <pc:docMk/>
            <pc:sldMk cId="105251383" sldId="260"/>
            <ac:spMk id="3" creationId="{37E1FBD9-7F37-4CE7-B5AE-102A0248A4FC}"/>
          </ac:spMkLst>
        </pc:spChg>
        <pc:spChg chg="add">
          <ac:chgData name="Roman Zhigalov" userId="1f97e9fdf7779aa5" providerId="LiveId" clId="{B90BA1A4-74A8-4122-A21B-7F2907280ABA}" dt="2022-04-06T17:03:48.259" v="441" actId="26606"/>
          <ac:spMkLst>
            <pc:docMk/>
            <pc:sldMk cId="105251383" sldId="260"/>
            <ac:spMk id="8" creationId="{DBF61EA3-B236-439E-9C0B-340980D56BEE}"/>
          </ac:spMkLst>
        </pc:spChg>
        <pc:spChg chg="add">
          <ac:chgData name="Roman Zhigalov" userId="1f97e9fdf7779aa5" providerId="LiveId" clId="{B90BA1A4-74A8-4122-A21B-7F2907280ABA}" dt="2022-04-06T17:03:48.259" v="441" actId="26606"/>
          <ac:spMkLst>
            <pc:docMk/>
            <pc:sldMk cId="105251383" sldId="260"/>
            <ac:spMk id="14" creationId="{E659831F-0D9A-4C63-9EBB-8435B85A440F}"/>
          </ac:spMkLst>
        </pc:spChg>
        <pc:grpChg chg="add">
          <ac:chgData name="Roman Zhigalov" userId="1f97e9fdf7779aa5" providerId="LiveId" clId="{B90BA1A4-74A8-4122-A21B-7F2907280ABA}" dt="2022-04-06T17:03:48.259" v="441" actId="26606"/>
          <ac:grpSpMkLst>
            <pc:docMk/>
            <pc:sldMk cId="105251383" sldId="260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B90BA1A4-74A8-4122-A21B-7F2907280ABA}" dt="2022-04-06T17:04:28.830" v="476" actId="26606"/>
        <pc:sldMkLst>
          <pc:docMk/>
          <pc:sldMk cId="1081327399" sldId="261"/>
        </pc:sldMkLst>
        <pc:spChg chg="mod ord">
          <ac:chgData name="Roman Zhigalov" userId="1f97e9fdf7779aa5" providerId="LiveId" clId="{B90BA1A4-74A8-4122-A21B-7F2907280ABA}" dt="2022-04-06T17:04:28.830" v="476" actId="26606"/>
          <ac:spMkLst>
            <pc:docMk/>
            <pc:sldMk cId="1081327399" sldId="261"/>
            <ac:spMk id="2" creationId="{3B62CBBC-3983-4F2C-B033-696BD07B05B6}"/>
          </ac:spMkLst>
        </pc:spChg>
        <pc:spChg chg="del">
          <ac:chgData name="Roman Zhigalov" userId="1f97e9fdf7779aa5" providerId="LiveId" clId="{B90BA1A4-74A8-4122-A21B-7F2907280ABA}" dt="2022-04-06T17:04:19.127" v="443"/>
          <ac:spMkLst>
            <pc:docMk/>
            <pc:sldMk cId="1081327399" sldId="261"/>
            <ac:spMk id="3" creationId="{C966C2F3-1E7E-48C5-B62F-AF6190D80FCC}"/>
          </ac:spMkLst>
        </pc:spChg>
        <pc:spChg chg="add del">
          <ac:chgData name="Roman Zhigalov" userId="1f97e9fdf7779aa5" providerId="LiveId" clId="{B90BA1A4-74A8-4122-A21B-7F2907280ABA}" dt="2022-04-06T17:04:28.818" v="475" actId="26606"/>
          <ac:spMkLst>
            <pc:docMk/>
            <pc:sldMk cId="1081327399" sldId="261"/>
            <ac:spMk id="71" creationId="{37C89E4B-3C9F-44B9-8B86-D9E3D112D8EC}"/>
          </ac:spMkLst>
        </pc:spChg>
        <pc:spChg chg="add">
          <ac:chgData name="Roman Zhigalov" userId="1f97e9fdf7779aa5" providerId="LiveId" clId="{B90BA1A4-74A8-4122-A21B-7F2907280ABA}" dt="2022-04-06T17:04:28.830" v="476" actId="26606"/>
          <ac:spMkLst>
            <pc:docMk/>
            <pc:sldMk cId="1081327399" sldId="261"/>
            <ac:spMk id="1028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04:28.830" v="476" actId="26606"/>
          <ac:spMkLst>
            <pc:docMk/>
            <pc:sldMk cId="1081327399" sldId="261"/>
            <ac:spMk id="1029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04:28.830" v="476" actId="26606"/>
          <ac:picMkLst>
            <pc:docMk/>
            <pc:sldMk cId="1081327399" sldId="261"/>
            <ac:picMk id="1026" creationId="{E7B54BC5-9C2A-41CD-8469-DFF8ED54FEEE}"/>
          </ac:picMkLst>
        </pc:picChg>
        <pc:cxnChg chg="add del">
          <ac:chgData name="Roman Zhigalov" userId="1f97e9fdf7779aa5" providerId="LiveId" clId="{B90BA1A4-74A8-4122-A21B-7F2907280ABA}" dt="2022-04-06T17:04:28.818" v="475" actId="26606"/>
          <ac:cxnSpMkLst>
            <pc:docMk/>
            <pc:sldMk cId="1081327399" sldId="261"/>
            <ac:cxnSpMk id="73" creationId="{AA2EAA10-076F-46BD-8F0F-B9A2FB77A85C}"/>
          </ac:cxnSpMkLst>
        </pc:cxnChg>
        <pc:cxnChg chg="add del">
          <ac:chgData name="Roman Zhigalov" userId="1f97e9fdf7779aa5" providerId="LiveId" clId="{B90BA1A4-74A8-4122-A21B-7F2907280ABA}" dt="2022-04-06T17:04:28.818" v="475" actId="26606"/>
          <ac:cxnSpMkLst>
            <pc:docMk/>
            <pc:sldMk cId="1081327399" sldId="26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90BA1A4-74A8-4122-A21B-7F2907280ABA}" dt="2022-04-06T17:06:51.744" v="536" actId="26606"/>
        <pc:sldMkLst>
          <pc:docMk/>
          <pc:sldMk cId="3967677892" sldId="262"/>
        </pc:sldMkLst>
        <pc:spChg chg="mod">
          <ac:chgData name="Roman Zhigalov" userId="1f97e9fdf7779aa5" providerId="LiveId" clId="{B90BA1A4-74A8-4122-A21B-7F2907280ABA}" dt="2022-04-06T17:06:51.744" v="536" actId="26606"/>
          <ac:spMkLst>
            <pc:docMk/>
            <pc:sldMk cId="3967677892" sldId="262"/>
            <ac:spMk id="2" creationId="{F48080BD-4F44-4774-8BB5-3FBD5F30A338}"/>
          </ac:spMkLst>
        </pc:spChg>
        <pc:spChg chg="del mod">
          <ac:chgData name="Roman Zhigalov" userId="1f97e9fdf7779aa5" providerId="LiveId" clId="{B90BA1A4-74A8-4122-A21B-7F2907280ABA}" dt="2022-04-06T17:05:32.591" v="479"/>
          <ac:spMkLst>
            <pc:docMk/>
            <pc:sldMk cId="3967677892" sldId="262"/>
            <ac:spMk id="3" creationId="{86191C40-6146-4735-B0BA-17C0F0CA2DA0}"/>
          </ac:spMkLst>
        </pc:spChg>
        <pc:spChg chg="add">
          <ac:chgData name="Roman Zhigalov" userId="1f97e9fdf7779aa5" providerId="LiveId" clId="{B90BA1A4-74A8-4122-A21B-7F2907280ABA}" dt="2022-04-06T17:06:51.744" v="536" actId="26606"/>
          <ac:spMkLst>
            <pc:docMk/>
            <pc:sldMk cId="3967677892" sldId="262"/>
            <ac:spMk id="71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06:51.744" v="536" actId="26606"/>
          <ac:spMkLst>
            <pc:docMk/>
            <pc:sldMk cId="3967677892" sldId="262"/>
            <ac:spMk id="73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06:51.744" v="536" actId="26606"/>
          <ac:picMkLst>
            <pc:docMk/>
            <pc:sldMk cId="3967677892" sldId="262"/>
            <ac:picMk id="2050" creationId="{DD103337-BDAD-4435-97B6-4F9F27A6ED8E}"/>
          </ac:picMkLst>
        </pc:picChg>
      </pc:sldChg>
      <pc:sldChg chg="addSp delSp modSp new mod setBg">
        <pc:chgData name="Roman Zhigalov" userId="1f97e9fdf7779aa5" providerId="LiveId" clId="{B90BA1A4-74A8-4122-A21B-7F2907280ABA}" dt="2022-04-06T17:07:23.517" v="590" actId="26606"/>
        <pc:sldMkLst>
          <pc:docMk/>
          <pc:sldMk cId="2288488060" sldId="263"/>
        </pc:sldMkLst>
        <pc:spChg chg="mod">
          <ac:chgData name="Roman Zhigalov" userId="1f97e9fdf7779aa5" providerId="LiveId" clId="{B90BA1A4-74A8-4122-A21B-7F2907280ABA}" dt="2022-04-06T17:07:23.517" v="590" actId="26606"/>
          <ac:spMkLst>
            <pc:docMk/>
            <pc:sldMk cId="2288488060" sldId="263"/>
            <ac:spMk id="2" creationId="{DC1B270D-EDAA-40F8-A1F5-E4CB0C6EF1D4}"/>
          </ac:spMkLst>
        </pc:spChg>
        <pc:spChg chg="del">
          <ac:chgData name="Roman Zhigalov" userId="1f97e9fdf7779aa5" providerId="LiveId" clId="{B90BA1A4-74A8-4122-A21B-7F2907280ABA}" dt="2022-04-06T17:06:55.398" v="538"/>
          <ac:spMkLst>
            <pc:docMk/>
            <pc:sldMk cId="2288488060" sldId="263"/>
            <ac:spMk id="3" creationId="{8C132031-926B-4289-BE81-37617E91C31C}"/>
          </ac:spMkLst>
        </pc:spChg>
        <pc:spChg chg="add del">
          <ac:chgData name="Roman Zhigalov" userId="1f97e9fdf7779aa5" providerId="LiveId" clId="{B90BA1A4-74A8-4122-A21B-7F2907280ABA}" dt="2022-04-06T17:07:22.511" v="587" actId="26606"/>
          <ac:spMkLst>
            <pc:docMk/>
            <pc:sldMk cId="2288488060" sldId="263"/>
            <ac:spMk id="71" creationId="{16C5FA50-8D52-4617-AF91-5C7B1C8352F1}"/>
          </ac:spMkLst>
        </pc:spChg>
        <pc:spChg chg="add del">
          <ac:chgData name="Roman Zhigalov" userId="1f97e9fdf7779aa5" providerId="LiveId" clId="{B90BA1A4-74A8-4122-A21B-7F2907280ABA}" dt="2022-04-06T17:07:22.511" v="587" actId="26606"/>
          <ac:spMkLst>
            <pc:docMk/>
            <pc:sldMk cId="2288488060" sldId="263"/>
            <ac:spMk id="73" creationId="{E223798C-12AD-4B0C-A50C-D676347D67CF}"/>
          </ac:spMkLst>
        </pc:spChg>
        <pc:spChg chg="add del">
          <ac:chgData name="Roman Zhigalov" userId="1f97e9fdf7779aa5" providerId="LiveId" clId="{B90BA1A4-74A8-4122-A21B-7F2907280ABA}" dt="2022-04-06T17:07:23.502" v="589" actId="26606"/>
          <ac:spMkLst>
            <pc:docMk/>
            <pc:sldMk cId="2288488060" sldId="263"/>
            <ac:spMk id="3076" creationId="{2E614F1C-2D93-42D0-B229-768199449923}"/>
          </ac:spMkLst>
        </pc:spChg>
        <pc:spChg chg="add">
          <ac:chgData name="Roman Zhigalov" userId="1f97e9fdf7779aa5" providerId="LiveId" clId="{B90BA1A4-74A8-4122-A21B-7F2907280ABA}" dt="2022-04-06T17:07:23.517" v="590" actId="26606"/>
          <ac:spMkLst>
            <pc:docMk/>
            <pc:sldMk cId="2288488060" sldId="263"/>
            <ac:spMk id="3078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07:23.517" v="590" actId="26606"/>
          <ac:spMkLst>
            <pc:docMk/>
            <pc:sldMk cId="2288488060" sldId="263"/>
            <ac:spMk id="3079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07:23.517" v="590" actId="26606"/>
          <ac:picMkLst>
            <pc:docMk/>
            <pc:sldMk cId="2288488060" sldId="263"/>
            <ac:picMk id="3074" creationId="{639F681D-3F98-437B-A895-E7892525F49B}"/>
          </ac:picMkLst>
        </pc:picChg>
      </pc:sldChg>
      <pc:sldChg chg="addSp modSp new mod setBg">
        <pc:chgData name="Roman Zhigalov" userId="1f97e9fdf7779aa5" providerId="LiveId" clId="{B90BA1A4-74A8-4122-A21B-7F2907280ABA}" dt="2022-04-06T17:07:48.666" v="648" actId="26606"/>
        <pc:sldMkLst>
          <pc:docMk/>
          <pc:sldMk cId="3933114066" sldId="264"/>
        </pc:sldMkLst>
        <pc:spChg chg="mod">
          <ac:chgData name="Roman Zhigalov" userId="1f97e9fdf7779aa5" providerId="LiveId" clId="{B90BA1A4-74A8-4122-A21B-7F2907280ABA}" dt="2022-04-06T17:07:48.666" v="648" actId="26606"/>
          <ac:spMkLst>
            <pc:docMk/>
            <pc:sldMk cId="3933114066" sldId="264"/>
            <ac:spMk id="2" creationId="{CF079608-F6D1-4665-BC66-6BDAFCA65C15}"/>
          </ac:spMkLst>
        </pc:spChg>
        <pc:spChg chg="mod">
          <ac:chgData name="Roman Zhigalov" userId="1f97e9fdf7779aa5" providerId="LiveId" clId="{B90BA1A4-74A8-4122-A21B-7F2907280ABA}" dt="2022-04-06T17:07:48.666" v="648" actId="26606"/>
          <ac:spMkLst>
            <pc:docMk/>
            <pc:sldMk cId="3933114066" sldId="264"/>
            <ac:spMk id="3" creationId="{5C31BC3E-AD4B-4115-B1CC-1EDCAE3BBC4F}"/>
          </ac:spMkLst>
        </pc:spChg>
        <pc:spChg chg="add">
          <ac:chgData name="Roman Zhigalov" userId="1f97e9fdf7779aa5" providerId="LiveId" clId="{B90BA1A4-74A8-4122-A21B-7F2907280ABA}" dt="2022-04-06T17:07:48.666" v="648" actId="26606"/>
          <ac:spMkLst>
            <pc:docMk/>
            <pc:sldMk cId="3933114066" sldId="264"/>
            <ac:spMk id="8" creationId="{4522B21E-B2B9-4C72-9A71-C87EFD137480}"/>
          </ac:spMkLst>
        </pc:spChg>
        <pc:spChg chg="add">
          <ac:chgData name="Roman Zhigalov" userId="1f97e9fdf7779aa5" providerId="LiveId" clId="{B90BA1A4-74A8-4122-A21B-7F2907280ABA}" dt="2022-04-06T17:07:48.666" v="648" actId="26606"/>
          <ac:spMkLst>
            <pc:docMk/>
            <pc:sldMk cId="3933114066" sldId="264"/>
            <ac:spMk id="10" creationId="{5EB7D2A2-F448-44D4-938C-DC84CBCB3B1E}"/>
          </ac:spMkLst>
        </pc:spChg>
        <pc:spChg chg="add">
          <ac:chgData name="Roman Zhigalov" userId="1f97e9fdf7779aa5" providerId="LiveId" clId="{B90BA1A4-74A8-4122-A21B-7F2907280ABA}" dt="2022-04-06T17:07:48.666" v="648" actId="26606"/>
          <ac:spMkLst>
            <pc:docMk/>
            <pc:sldMk cId="3933114066" sldId="264"/>
            <ac:spMk id="12" creationId="{871AEA07-1E14-44B4-8E55-64EF049CD66F}"/>
          </ac:spMkLst>
        </pc:spChg>
        <pc:cxnChg chg="add">
          <ac:chgData name="Roman Zhigalov" userId="1f97e9fdf7779aa5" providerId="LiveId" clId="{B90BA1A4-74A8-4122-A21B-7F2907280ABA}" dt="2022-04-06T17:07:48.666" v="648" actId="26606"/>
          <ac:cxnSpMkLst>
            <pc:docMk/>
            <pc:sldMk cId="3933114066" sldId="264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B90BA1A4-74A8-4122-A21B-7F2907280ABA}" dt="2022-04-06T17:15:49.386" v="682" actId="26606"/>
        <pc:sldMkLst>
          <pc:docMk/>
          <pc:sldMk cId="4199514391" sldId="265"/>
        </pc:sldMkLst>
        <pc:spChg chg="mod">
          <ac:chgData name="Roman Zhigalov" userId="1f97e9fdf7779aa5" providerId="LiveId" clId="{B90BA1A4-74A8-4122-A21B-7F2907280ABA}" dt="2022-04-06T17:15:49.386" v="682" actId="26606"/>
          <ac:spMkLst>
            <pc:docMk/>
            <pc:sldMk cId="4199514391" sldId="265"/>
            <ac:spMk id="2" creationId="{5269D0AF-9211-4953-B8FF-67904FB3E341}"/>
          </ac:spMkLst>
        </pc:spChg>
        <pc:spChg chg="mod">
          <ac:chgData name="Roman Zhigalov" userId="1f97e9fdf7779aa5" providerId="LiveId" clId="{B90BA1A4-74A8-4122-A21B-7F2907280ABA}" dt="2022-04-06T17:15:49.386" v="682" actId="26606"/>
          <ac:spMkLst>
            <pc:docMk/>
            <pc:sldMk cId="4199514391" sldId="265"/>
            <ac:spMk id="3" creationId="{6D5AC2FA-CE92-43E3-B406-7363B289D763}"/>
          </ac:spMkLst>
        </pc:spChg>
        <pc:spChg chg="add">
          <ac:chgData name="Roman Zhigalov" userId="1f97e9fdf7779aa5" providerId="LiveId" clId="{B90BA1A4-74A8-4122-A21B-7F2907280ABA}" dt="2022-04-06T17:15:49.386" v="682" actId="26606"/>
          <ac:spMkLst>
            <pc:docMk/>
            <pc:sldMk cId="4199514391" sldId="265"/>
            <ac:spMk id="8" creationId="{DBF61EA3-B236-439E-9C0B-340980D56BEE}"/>
          </ac:spMkLst>
        </pc:spChg>
        <pc:spChg chg="add">
          <ac:chgData name="Roman Zhigalov" userId="1f97e9fdf7779aa5" providerId="LiveId" clId="{B90BA1A4-74A8-4122-A21B-7F2907280ABA}" dt="2022-04-06T17:15:49.386" v="682" actId="26606"/>
          <ac:spMkLst>
            <pc:docMk/>
            <pc:sldMk cId="4199514391" sldId="265"/>
            <ac:spMk id="14" creationId="{E659831F-0D9A-4C63-9EBB-8435B85A440F}"/>
          </ac:spMkLst>
        </pc:spChg>
        <pc:grpChg chg="add">
          <ac:chgData name="Roman Zhigalov" userId="1f97e9fdf7779aa5" providerId="LiveId" clId="{B90BA1A4-74A8-4122-A21B-7F2907280ABA}" dt="2022-04-06T17:15:49.386" v="682" actId="26606"/>
          <ac:grpSpMkLst>
            <pc:docMk/>
            <pc:sldMk cId="4199514391" sldId="265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B90BA1A4-74A8-4122-A21B-7F2907280ABA}" dt="2022-04-06T17:29:55.447" v="689" actId="26606"/>
        <pc:sldMkLst>
          <pc:docMk/>
          <pc:sldMk cId="2077124648" sldId="266"/>
        </pc:sldMkLst>
        <pc:spChg chg="mod">
          <ac:chgData name="Roman Zhigalov" userId="1f97e9fdf7779aa5" providerId="LiveId" clId="{B90BA1A4-74A8-4122-A21B-7F2907280ABA}" dt="2022-04-06T17:29:55.447" v="689" actId="26606"/>
          <ac:spMkLst>
            <pc:docMk/>
            <pc:sldMk cId="2077124648" sldId="266"/>
            <ac:spMk id="2" creationId="{D7AAAB30-6A5B-46C0-A7CD-7B03DBDA92B3}"/>
          </ac:spMkLst>
        </pc:spChg>
        <pc:spChg chg="del">
          <ac:chgData name="Roman Zhigalov" userId="1f97e9fdf7779aa5" providerId="LiveId" clId="{B90BA1A4-74A8-4122-A21B-7F2907280ABA}" dt="2022-04-06T17:29:52.746" v="688"/>
          <ac:spMkLst>
            <pc:docMk/>
            <pc:sldMk cId="2077124648" sldId="266"/>
            <ac:spMk id="3" creationId="{95A47A33-7ABC-41BD-9E4D-DE0BC773BD09}"/>
          </ac:spMkLst>
        </pc:spChg>
        <pc:spChg chg="mod">
          <ac:chgData name="Roman Zhigalov" userId="1f97e9fdf7779aa5" providerId="LiveId" clId="{B90BA1A4-74A8-4122-A21B-7F2907280ABA}" dt="2022-04-06T17:29:55.447" v="689" actId="26606"/>
          <ac:spMkLst>
            <pc:docMk/>
            <pc:sldMk cId="2077124648" sldId="266"/>
            <ac:spMk id="4" creationId="{506DE944-DC8E-4091-9C85-F7169F00C420}"/>
          </ac:spMkLst>
        </pc:spChg>
        <pc:spChg chg="add">
          <ac:chgData name="Roman Zhigalov" userId="1f97e9fdf7779aa5" providerId="LiveId" clId="{B90BA1A4-74A8-4122-A21B-7F2907280ABA}" dt="2022-04-06T17:29:55.447" v="689" actId="26606"/>
          <ac:spMkLst>
            <pc:docMk/>
            <pc:sldMk cId="2077124648" sldId="266"/>
            <ac:spMk id="71" creationId="{201CC55D-ED54-4C5C-95E6-10947BD1103B}"/>
          </ac:spMkLst>
        </pc:spChg>
        <pc:spChg chg="add">
          <ac:chgData name="Roman Zhigalov" userId="1f97e9fdf7779aa5" providerId="LiveId" clId="{B90BA1A4-74A8-4122-A21B-7F2907280ABA}" dt="2022-04-06T17:29:55.447" v="689" actId="26606"/>
          <ac:spMkLst>
            <pc:docMk/>
            <pc:sldMk cId="2077124648" sldId="266"/>
            <ac:spMk id="77" creationId="{3873B707-463F-40B0-8227-E8CC6C67EB25}"/>
          </ac:spMkLst>
        </pc:spChg>
        <pc:spChg chg="add">
          <ac:chgData name="Roman Zhigalov" userId="1f97e9fdf7779aa5" providerId="LiveId" clId="{B90BA1A4-74A8-4122-A21B-7F2907280ABA}" dt="2022-04-06T17:29:55.447" v="689" actId="26606"/>
          <ac:spMkLst>
            <pc:docMk/>
            <pc:sldMk cId="2077124648" sldId="266"/>
            <ac:spMk id="79" creationId="{C13237C8-E62C-4F0D-A318-BD6FB6C2D138}"/>
          </ac:spMkLst>
        </pc:spChg>
        <pc:spChg chg="add">
          <ac:chgData name="Roman Zhigalov" userId="1f97e9fdf7779aa5" providerId="LiveId" clId="{B90BA1A4-74A8-4122-A21B-7F2907280ABA}" dt="2022-04-06T17:29:55.447" v="689" actId="26606"/>
          <ac:spMkLst>
            <pc:docMk/>
            <pc:sldMk cId="2077124648" sldId="266"/>
            <ac:spMk id="81" creationId="{19C9EAEA-39D0-4B0E-A0EB-51E7B26740B1}"/>
          </ac:spMkLst>
        </pc:spChg>
        <pc:grpChg chg="add">
          <ac:chgData name="Roman Zhigalov" userId="1f97e9fdf7779aa5" providerId="LiveId" clId="{B90BA1A4-74A8-4122-A21B-7F2907280ABA}" dt="2022-04-06T17:29:55.447" v="689" actId="26606"/>
          <ac:grpSpMkLst>
            <pc:docMk/>
            <pc:sldMk cId="2077124648" sldId="266"/>
            <ac:grpSpMk id="73" creationId="{1DE889C7-FAD6-4397-98E2-05D503484459}"/>
          </ac:grpSpMkLst>
        </pc:grpChg>
        <pc:picChg chg="add mod">
          <ac:chgData name="Roman Zhigalov" userId="1f97e9fdf7779aa5" providerId="LiveId" clId="{B90BA1A4-74A8-4122-A21B-7F2907280ABA}" dt="2022-04-06T17:29:55.447" v="689" actId="26606"/>
          <ac:picMkLst>
            <pc:docMk/>
            <pc:sldMk cId="2077124648" sldId="266"/>
            <ac:picMk id="4098" creationId="{60A5A9A0-F1F7-4103-AAE0-6A600AAD3B7F}"/>
          </ac:picMkLst>
        </pc:picChg>
      </pc:sldChg>
      <pc:sldChg chg="addSp modSp new mod setBg">
        <pc:chgData name="Roman Zhigalov" userId="1f97e9fdf7779aa5" providerId="LiveId" clId="{B90BA1A4-74A8-4122-A21B-7F2907280ABA}" dt="2022-04-06T17:30:15.186" v="733" actId="26606"/>
        <pc:sldMkLst>
          <pc:docMk/>
          <pc:sldMk cId="66653957" sldId="267"/>
        </pc:sldMkLst>
        <pc:spChg chg="mod">
          <ac:chgData name="Roman Zhigalov" userId="1f97e9fdf7779aa5" providerId="LiveId" clId="{B90BA1A4-74A8-4122-A21B-7F2907280ABA}" dt="2022-04-06T17:30:15.186" v="733" actId="26606"/>
          <ac:spMkLst>
            <pc:docMk/>
            <pc:sldMk cId="66653957" sldId="267"/>
            <ac:spMk id="2" creationId="{023B9E88-E927-4A27-BF46-BF98514BA561}"/>
          </ac:spMkLst>
        </pc:spChg>
        <pc:spChg chg="mod">
          <ac:chgData name="Roman Zhigalov" userId="1f97e9fdf7779aa5" providerId="LiveId" clId="{B90BA1A4-74A8-4122-A21B-7F2907280ABA}" dt="2022-04-06T17:30:15.186" v="733" actId="26606"/>
          <ac:spMkLst>
            <pc:docMk/>
            <pc:sldMk cId="66653957" sldId="267"/>
            <ac:spMk id="3" creationId="{C9233DE8-9134-4AC2-9DE4-31823547E969}"/>
          </ac:spMkLst>
        </pc:spChg>
        <pc:spChg chg="add">
          <ac:chgData name="Roman Zhigalov" userId="1f97e9fdf7779aa5" providerId="LiveId" clId="{B90BA1A4-74A8-4122-A21B-7F2907280ABA}" dt="2022-04-06T17:30:15.186" v="733" actId="26606"/>
          <ac:spMkLst>
            <pc:docMk/>
            <pc:sldMk cId="66653957" sldId="267"/>
            <ac:spMk id="8" creationId="{4522B21E-B2B9-4C72-9A71-C87EFD137480}"/>
          </ac:spMkLst>
        </pc:spChg>
        <pc:spChg chg="add">
          <ac:chgData name="Roman Zhigalov" userId="1f97e9fdf7779aa5" providerId="LiveId" clId="{B90BA1A4-74A8-4122-A21B-7F2907280ABA}" dt="2022-04-06T17:30:15.186" v="733" actId="26606"/>
          <ac:spMkLst>
            <pc:docMk/>
            <pc:sldMk cId="66653957" sldId="267"/>
            <ac:spMk id="10" creationId="{5EB7D2A2-F448-44D4-938C-DC84CBCB3B1E}"/>
          </ac:spMkLst>
        </pc:spChg>
        <pc:spChg chg="add">
          <ac:chgData name="Roman Zhigalov" userId="1f97e9fdf7779aa5" providerId="LiveId" clId="{B90BA1A4-74A8-4122-A21B-7F2907280ABA}" dt="2022-04-06T17:30:15.186" v="733" actId="26606"/>
          <ac:spMkLst>
            <pc:docMk/>
            <pc:sldMk cId="66653957" sldId="267"/>
            <ac:spMk id="12" creationId="{871AEA07-1E14-44B4-8E55-64EF049CD66F}"/>
          </ac:spMkLst>
        </pc:spChg>
        <pc:cxnChg chg="add">
          <ac:chgData name="Roman Zhigalov" userId="1f97e9fdf7779aa5" providerId="LiveId" clId="{B90BA1A4-74A8-4122-A21B-7F2907280ABA}" dt="2022-04-06T17:30:15.186" v="733" actId="26606"/>
          <ac:cxnSpMkLst>
            <pc:docMk/>
            <pc:sldMk cId="66653957" sldId="267"/>
            <ac:cxnSpMk id="14" creationId="{F7C8EA93-3210-4C62-99E9-153C275E3A87}"/>
          </ac:cxnSpMkLst>
        </pc:cxnChg>
      </pc:sldChg>
      <pc:sldChg chg="delSp add setBg delDesignElem">
        <pc:chgData name="Roman Zhigalov" userId="1f97e9fdf7779aa5" providerId="LiveId" clId="{B90BA1A4-74A8-4122-A21B-7F2907280ABA}" dt="2022-04-06T17:32:25.868" v="735"/>
        <pc:sldMkLst>
          <pc:docMk/>
          <pc:sldMk cId="3313242134" sldId="268"/>
        </pc:sldMkLst>
        <pc:spChg chg="del">
          <ac:chgData name="Roman Zhigalov" userId="1f97e9fdf7779aa5" providerId="LiveId" clId="{B90BA1A4-74A8-4122-A21B-7F2907280ABA}" dt="2022-04-06T17:32:25.868" v="735"/>
          <ac:spMkLst>
            <pc:docMk/>
            <pc:sldMk cId="3313242134" sldId="268"/>
            <ac:spMk id="71" creationId="{2B97F24A-32CE-4C1C-A50D-3016B394DCFB}"/>
          </ac:spMkLst>
        </pc:spChg>
        <pc:spChg chg="del">
          <ac:chgData name="Roman Zhigalov" userId="1f97e9fdf7779aa5" providerId="LiveId" clId="{B90BA1A4-74A8-4122-A21B-7F2907280ABA}" dt="2022-04-06T17:32:25.868" v="735"/>
          <ac:spMkLst>
            <pc:docMk/>
            <pc:sldMk cId="3313242134" sldId="268"/>
            <ac:spMk id="73" creationId="{CD8B4F24-440B-49E9-B85D-733523DC064B}"/>
          </ac:spMkLst>
        </pc:spChg>
      </pc:sldChg>
      <pc:sldChg chg="delSp add setBg delDesignElem">
        <pc:chgData name="Roman Zhigalov" userId="1f97e9fdf7779aa5" providerId="LiveId" clId="{B90BA1A4-74A8-4122-A21B-7F2907280ABA}" dt="2022-04-06T17:32:32.654" v="737"/>
        <pc:sldMkLst>
          <pc:docMk/>
          <pc:sldMk cId="851433642" sldId="269"/>
        </pc:sldMkLst>
        <pc:spChg chg="del">
          <ac:chgData name="Roman Zhigalov" userId="1f97e9fdf7779aa5" providerId="LiveId" clId="{B90BA1A4-74A8-4122-A21B-7F2907280ABA}" dt="2022-04-06T17:32:32.654" v="737"/>
          <ac:spMkLst>
            <pc:docMk/>
            <pc:sldMk cId="851433642" sldId="269"/>
            <ac:spMk id="8" creationId="{777A147A-9ED8-46B4-8660-1B3C2AA880B5}"/>
          </ac:spMkLst>
        </pc:spChg>
        <pc:spChg chg="del">
          <ac:chgData name="Roman Zhigalov" userId="1f97e9fdf7779aa5" providerId="LiveId" clId="{B90BA1A4-74A8-4122-A21B-7F2907280ABA}" dt="2022-04-06T17:32:32.654" v="737"/>
          <ac:spMkLst>
            <pc:docMk/>
            <pc:sldMk cId="851433642" sldId="269"/>
            <ac:spMk id="10" creationId="{5D6C15A0-C087-4593-8414-2B4EC1CDC3DE}"/>
          </ac:spMkLst>
        </pc:spChg>
      </pc:sldChg>
      <pc:sldChg chg="addSp delSp add mod setBg delDesignElem">
        <pc:chgData name="Roman Zhigalov" userId="1f97e9fdf7779aa5" providerId="LiveId" clId="{B90BA1A4-74A8-4122-A21B-7F2907280ABA}" dt="2022-04-06T17:32:40.159" v="740" actId="26606"/>
        <pc:sldMkLst>
          <pc:docMk/>
          <pc:sldMk cId="1817164386" sldId="270"/>
        </pc:sldMkLst>
        <pc:spChg chg="add">
          <ac:chgData name="Roman Zhigalov" userId="1f97e9fdf7779aa5" providerId="LiveId" clId="{B90BA1A4-74A8-4122-A21B-7F2907280ABA}" dt="2022-04-06T17:32:40.159" v="740" actId="26606"/>
          <ac:spMkLst>
            <pc:docMk/>
            <pc:sldMk cId="1817164386" sldId="270"/>
            <ac:spMk id="6" creationId="{4C608BEB-860E-4094-8511-78603564A75E}"/>
          </ac:spMkLst>
        </pc:spChg>
        <pc:spChg chg="del">
          <ac:chgData name="Roman Zhigalov" userId="1f97e9fdf7779aa5" providerId="LiveId" clId="{B90BA1A4-74A8-4122-A21B-7F2907280ABA}" dt="2022-04-06T17:32:36.510" v="739"/>
          <ac:spMkLst>
            <pc:docMk/>
            <pc:sldMk cId="1817164386" sldId="270"/>
            <ac:spMk id="9" creationId="{4C608BEB-860E-4094-8511-78603564A75E}"/>
          </ac:spMkLst>
        </pc:spChg>
        <pc:cxnChg chg="add">
          <ac:chgData name="Roman Zhigalov" userId="1f97e9fdf7779aa5" providerId="LiveId" clId="{B90BA1A4-74A8-4122-A21B-7F2907280ABA}" dt="2022-04-06T17:32:40.159" v="740" actId="26606"/>
          <ac:cxnSpMkLst>
            <pc:docMk/>
            <pc:sldMk cId="1817164386" sldId="270"/>
            <ac:cxnSpMk id="7" creationId="{1F16A8D4-FE87-4604-88B2-394B5D1EB437}"/>
          </ac:cxnSpMkLst>
        </pc:cxnChg>
        <pc:cxnChg chg="del">
          <ac:chgData name="Roman Zhigalov" userId="1f97e9fdf7779aa5" providerId="LiveId" clId="{B90BA1A4-74A8-4122-A21B-7F2907280ABA}" dt="2022-04-06T17:32:36.510" v="739"/>
          <ac:cxnSpMkLst>
            <pc:docMk/>
            <pc:sldMk cId="1817164386" sldId="270"/>
            <ac:cxnSpMk id="11" creationId="{1F16A8D4-FE87-4604-88B2-394B5D1EB437}"/>
          </ac:cxnSpMkLst>
        </pc:cxnChg>
      </pc:sldChg>
      <pc:sldChg chg="delSp add setBg delDesignElem">
        <pc:chgData name="Roman Zhigalov" userId="1f97e9fdf7779aa5" providerId="LiveId" clId="{B90BA1A4-74A8-4122-A21B-7F2907280ABA}" dt="2022-04-06T17:32:47.761" v="742"/>
        <pc:sldMkLst>
          <pc:docMk/>
          <pc:sldMk cId="1217538963" sldId="273"/>
        </pc:sldMkLst>
        <pc:spChg chg="del">
          <ac:chgData name="Roman Zhigalov" userId="1f97e9fdf7779aa5" providerId="LiveId" clId="{B90BA1A4-74A8-4122-A21B-7F2907280ABA}" dt="2022-04-06T17:32:47.761" v="742"/>
          <ac:spMkLst>
            <pc:docMk/>
            <pc:sldMk cId="1217538963" sldId="273"/>
            <ac:spMk id="71" creationId="{2B97F24A-32CE-4C1C-A50D-3016B394DCFB}"/>
          </ac:spMkLst>
        </pc:spChg>
        <pc:spChg chg="del">
          <ac:chgData name="Roman Zhigalov" userId="1f97e9fdf7779aa5" providerId="LiveId" clId="{B90BA1A4-74A8-4122-A21B-7F2907280ABA}" dt="2022-04-06T17:32:47.761" v="742"/>
          <ac:spMkLst>
            <pc:docMk/>
            <pc:sldMk cId="1217538963" sldId="273"/>
            <ac:spMk id="73" creationId="{CD8B4F24-440B-49E9-B85D-733523DC064B}"/>
          </ac:spMkLst>
        </pc:spChg>
      </pc:sldChg>
      <pc:sldChg chg="delSp add setBg delDesignElem">
        <pc:chgData name="Roman Zhigalov" userId="1f97e9fdf7779aa5" providerId="LiveId" clId="{B90BA1A4-74A8-4122-A21B-7F2907280ABA}" dt="2022-04-06T17:32:51.811" v="744"/>
        <pc:sldMkLst>
          <pc:docMk/>
          <pc:sldMk cId="1499963910" sldId="274"/>
        </pc:sldMkLst>
        <pc:spChg chg="del">
          <ac:chgData name="Roman Zhigalov" userId="1f97e9fdf7779aa5" providerId="LiveId" clId="{B90BA1A4-74A8-4122-A21B-7F2907280ABA}" dt="2022-04-06T17:32:51.811" v="744"/>
          <ac:spMkLst>
            <pc:docMk/>
            <pc:sldMk cId="1499963910" sldId="274"/>
            <ac:spMk id="9" creationId="{F13C74B1-5B17-4795-BED0-7140497B445A}"/>
          </ac:spMkLst>
        </pc:spChg>
        <pc:spChg chg="del">
          <ac:chgData name="Roman Zhigalov" userId="1f97e9fdf7779aa5" providerId="LiveId" clId="{B90BA1A4-74A8-4122-A21B-7F2907280ABA}" dt="2022-04-06T17:32:51.811" v="744"/>
          <ac:spMkLst>
            <pc:docMk/>
            <pc:sldMk cId="1499963910" sldId="274"/>
            <ac:spMk id="11" creationId="{D4974D33-8DC5-464E-8C6D-BE58F0669C17}"/>
          </ac:spMkLst>
        </pc:spChg>
      </pc:sldChg>
      <pc:sldChg chg="addSp modSp new mod setBg">
        <pc:chgData name="Roman Zhigalov" userId="1f97e9fdf7779aa5" providerId="LiveId" clId="{B90BA1A4-74A8-4122-A21B-7F2907280ABA}" dt="2022-04-06T17:33:13.690" v="761" actId="26606"/>
        <pc:sldMkLst>
          <pc:docMk/>
          <pc:sldMk cId="1834085272" sldId="275"/>
        </pc:sldMkLst>
        <pc:spChg chg="mod">
          <ac:chgData name="Roman Zhigalov" userId="1f97e9fdf7779aa5" providerId="LiveId" clId="{B90BA1A4-74A8-4122-A21B-7F2907280ABA}" dt="2022-04-06T17:33:13.690" v="761" actId="26606"/>
          <ac:spMkLst>
            <pc:docMk/>
            <pc:sldMk cId="1834085272" sldId="275"/>
            <ac:spMk id="2" creationId="{7CDD0B01-58AA-4EBF-A363-DFE6C0FA4A76}"/>
          </ac:spMkLst>
        </pc:spChg>
        <pc:spChg chg="mod">
          <ac:chgData name="Roman Zhigalov" userId="1f97e9fdf7779aa5" providerId="LiveId" clId="{B90BA1A4-74A8-4122-A21B-7F2907280ABA}" dt="2022-04-06T17:33:13.690" v="761" actId="26606"/>
          <ac:spMkLst>
            <pc:docMk/>
            <pc:sldMk cId="1834085272" sldId="275"/>
            <ac:spMk id="3" creationId="{580CD354-CDB8-430B-98C3-A12A2E12C367}"/>
          </ac:spMkLst>
        </pc:spChg>
        <pc:spChg chg="add">
          <ac:chgData name="Roman Zhigalov" userId="1f97e9fdf7779aa5" providerId="LiveId" clId="{B90BA1A4-74A8-4122-A21B-7F2907280ABA}" dt="2022-04-06T17:33:13.690" v="761" actId="26606"/>
          <ac:spMkLst>
            <pc:docMk/>
            <pc:sldMk cId="1834085272" sldId="275"/>
            <ac:spMk id="8" creationId="{4522B21E-B2B9-4C72-9A71-C87EFD137480}"/>
          </ac:spMkLst>
        </pc:spChg>
        <pc:spChg chg="add">
          <ac:chgData name="Roman Zhigalov" userId="1f97e9fdf7779aa5" providerId="LiveId" clId="{B90BA1A4-74A8-4122-A21B-7F2907280ABA}" dt="2022-04-06T17:33:13.690" v="761" actId="26606"/>
          <ac:spMkLst>
            <pc:docMk/>
            <pc:sldMk cId="1834085272" sldId="275"/>
            <ac:spMk id="10" creationId="{5EB7D2A2-F448-44D4-938C-DC84CBCB3B1E}"/>
          </ac:spMkLst>
        </pc:spChg>
        <pc:spChg chg="add">
          <ac:chgData name="Roman Zhigalov" userId="1f97e9fdf7779aa5" providerId="LiveId" clId="{B90BA1A4-74A8-4122-A21B-7F2907280ABA}" dt="2022-04-06T17:33:13.690" v="761" actId="26606"/>
          <ac:spMkLst>
            <pc:docMk/>
            <pc:sldMk cId="1834085272" sldId="275"/>
            <ac:spMk id="12" creationId="{871AEA07-1E14-44B4-8E55-64EF049CD66F}"/>
          </ac:spMkLst>
        </pc:spChg>
        <pc:cxnChg chg="add">
          <ac:chgData name="Roman Zhigalov" userId="1f97e9fdf7779aa5" providerId="LiveId" clId="{B90BA1A4-74A8-4122-A21B-7F2907280ABA}" dt="2022-04-06T17:33:13.690" v="761" actId="26606"/>
          <ac:cxnSpMkLst>
            <pc:docMk/>
            <pc:sldMk cId="1834085272" sldId="275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B90BA1A4-74A8-4122-A21B-7F2907280ABA}" dt="2022-04-06T17:38:53.556" v="808" actId="26606"/>
        <pc:sldMkLst>
          <pc:docMk/>
          <pc:sldMk cId="3491809508" sldId="276"/>
        </pc:sldMkLst>
        <pc:spChg chg="mod">
          <ac:chgData name="Roman Zhigalov" userId="1f97e9fdf7779aa5" providerId="LiveId" clId="{B90BA1A4-74A8-4122-A21B-7F2907280ABA}" dt="2022-04-06T17:38:53.556" v="808" actId="26606"/>
          <ac:spMkLst>
            <pc:docMk/>
            <pc:sldMk cId="3491809508" sldId="276"/>
            <ac:spMk id="2" creationId="{8233C7D8-1ADE-441E-A330-DBD483BCA8D6}"/>
          </ac:spMkLst>
        </pc:spChg>
        <pc:spChg chg="mod">
          <ac:chgData name="Roman Zhigalov" userId="1f97e9fdf7779aa5" providerId="LiveId" clId="{B90BA1A4-74A8-4122-A21B-7F2907280ABA}" dt="2022-04-06T17:38:53.556" v="808" actId="26606"/>
          <ac:spMkLst>
            <pc:docMk/>
            <pc:sldMk cId="3491809508" sldId="276"/>
            <ac:spMk id="3" creationId="{84757FB7-3799-4108-A52C-6D9992E19B79}"/>
          </ac:spMkLst>
        </pc:spChg>
        <pc:spChg chg="add">
          <ac:chgData name="Roman Zhigalov" userId="1f97e9fdf7779aa5" providerId="LiveId" clId="{B90BA1A4-74A8-4122-A21B-7F2907280ABA}" dt="2022-04-06T17:38:53.556" v="808" actId="26606"/>
          <ac:spMkLst>
            <pc:docMk/>
            <pc:sldMk cId="3491809508" sldId="276"/>
            <ac:spMk id="8" creationId="{DBF61EA3-B236-439E-9C0B-340980D56BEE}"/>
          </ac:spMkLst>
        </pc:spChg>
        <pc:spChg chg="add">
          <ac:chgData name="Roman Zhigalov" userId="1f97e9fdf7779aa5" providerId="LiveId" clId="{B90BA1A4-74A8-4122-A21B-7F2907280ABA}" dt="2022-04-06T17:38:53.556" v="808" actId="26606"/>
          <ac:spMkLst>
            <pc:docMk/>
            <pc:sldMk cId="3491809508" sldId="276"/>
            <ac:spMk id="14" creationId="{E659831F-0D9A-4C63-9EBB-8435B85A440F}"/>
          </ac:spMkLst>
        </pc:spChg>
        <pc:grpChg chg="add">
          <ac:chgData name="Roman Zhigalov" userId="1f97e9fdf7779aa5" providerId="LiveId" clId="{B90BA1A4-74A8-4122-A21B-7F2907280ABA}" dt="2022-04-06T17:38:53.556" v="808" actId="26606"/>
          <ac:grpSpMkLst>
            <pc:docMk/>
            <pc:sldMk cId="3491809508" sldId="276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B90BA1A4-74A8-4122-A21B-7F2907280ABA}" dt="2022-04-06T17:39:36.977" v="811" actId="26606"/>
        <pc:sldMkLst>
          <pc:docMk/>
          <pc:sldMk cId="2232777547" sldId="277"/>
        </pc:sldMkLst>
        <pc:spChg chg="del">
          <ac:chgData name="Roman Zhigalov" userId="1f97e9fdf7779aa5" providerId="LiveId" clId="{B90BA1A4-74A8-4122-A21B-7F2907280ABA}" dt="2022-04-06T17:39:36.977" v="811" actId="26606"/>
          <ac:spMkLst>
            <pc:docMk/>
            <pc:sldMk cId="2232777547" sldId="277"/>
            <ac:spMk id="2" creationId="{702BC47B-7A36-46E5-AAA8-51DB0088AE39}"/>
          </ac:spMkLst>
        </pc:spChg>
        <pc:spChg chg="del">
          <ac:chgData name="Roman Zhigalov" userId="1f97e9fdf7779aa5" providerId="LiveId" clId="{B90BA1A4-74A8-4122-A21B-7F2907280ABA}" dt="2022-04-06T17:39:34.174" v="810"/>
          <ac:spMkLst>
            <pc:docMk/>
            <pc:sldMk cId="2232777547" sldId="277"/>
            <ac:spMk id="3" creationId="{B47E8F6B-B3A9-4A85-8B5B-F11C93F13BDD}"/>
          </ac:spMkLst>
        </pc:spChg>
        <pc:spChg chg="add">
          <ac:chgData name="Roman Zhigalov" userId="1f97e9fdf7779aa5" providerId="LiveId" clId="{B90BA1A4-74A8-4122-A21B-7F2907280ABA}" dt="2022-04-06T17:39:36.977" v="811" actId="26606"/>
          <ac:spMkLst>
            <pc:docMk/>
            <pc:sldMk cId="2232777547" sldId="277"/>
            <ac:spMk id="71" creationId="{32BC26D8-82FB-445E-AA49-62A77D7C1EE0}"/>
          </ac:spMkLst>
        </pc:spChg>
        <pc:spChg chg="add">
          <ac:chgData name="Roman Zhigalov" userId="1f97e9fdf7779aa5" providerId="LiveId" clId="{B90BA1A4-74A8-4122-A21B-7F2907280ABA}" dt="2022-04-06T17:39:36.977" v="811" actId="26606"/>
          <ac:spMkLst>
            <pc:docMk/>
            <pc:sldMk cId="2232777547" sldId="277"/>
            <ac:spMk id="73" creationId="{CB44330D-EA18-4254-AA95-EB49948539B8}"/>
          </ac:spMkLst>
        </pc:spChg>
        <pc:picChg chg="add mod">
          <ac:chgData name="Roman Zhigalov" userId="1f97e9fdf7779aa5" providerId="LiveId" clId="{B90BA1A4-74A8-4122-A21B-7F2907280ABA}" dt="2022-04-06T17:39:36.977" v="811" actId="26606"/>
          <ac:picMkLst>
            <pc:docMk/>
            <pc:sldMk cId="2232777547" sldId="277"/>
            <ac:picMk id="5122" creationId="{17220AB6-9ADA-497F-9C94-C935615FA63F}"/>
          </ac:picMkLst>
        </pc:picChg>
      </pc:sldChg>
      <pc:sldChg chg="addSp modSp new mod setBg">
        <pc:chgData name="Roman Zhigalov" userId="1f97e9fdf7779aa5" providerId="LiveId" clId="{B90BA1A4-74A8-4122-A21B-7F2907280ABA}" dt="2022-04-06T17:39:54.809" v="856" actId="26606"/>
        <pc:sldMkLst>
          <pc:docMk/>
          <pc:sldMk cId="2507766076" sldId="278"/>
        </pc:sldMkLst>
        <pc:spChg chg="mod">
          <ac:chgData name="Roman Zhigalov" userId="1f97e9fdf7779aa5" providerId="LiveId" clId="{B90BA1A4-74A8-4122-A21B-7F2907280ABA}" dt="2022-04-06T17:39:54.809" v="856" actId="26606"/>
          <ac:spMkLst>
            <pc:docMk/>
            <pc:sldMk cId="2507766076" sldId="278"/>
            <ac:spMk id="2" creationId="{ADE0301C-0DA0-46E1-B61E-D2DA2EFDCFD7}"/>
          </ac:spMkLst>
        </pc:spChg>
        <pc:spChg chg="mod">
          <ac:chgData name="Roman Zhigalov" userId="1f97e9fdf7779aa5" providerId="LiveId" clId="{B90BA1A4-74A8-4122-A21B-7F2907280ABA}" dt="2022-04-06T17:39:54.809" v="856" actId="26606"/>
          <ac:spMkLst>
            <pc:docMk/>
            <pc:sldMk cId="2507766076" sldId="278"/>
            <ac:spMk id="3" creationId="{338BE8E0-5631-420B-BD2F-819642B71089}"/>
          </ac:spMkLst>
        </pc:spChg>
        <pc:spChg chg="add">
          <ac:chgData name="Roman Zhigalov" userId="1f97e9fdf7779aa5" providerId="LiveId" clId="{B90BA1A4-74A8-4122-A21B-7F2907280ABA}" dt="2022-04-06T17:39:54.809" v="856" actId="26606"/>
          <ac:spMkLst>
            <pc:docMk/>
            <pc:sldMk cId="2507766076" sldId="278"/>
            <ac:spMk id="8" creationId="{4522B21E-B2B9-4C72-9A71-C87EFD137480}"/>
          </ac:spMkLst>
        </pc:spChg>
        <pc:spChg chg="add">
          <ac:chgData name="Roman Zhigalov" userId="1f97e9fdf7779aa5" providerId="LiveId" clId="{B90BA1A4-74A8-4122-A21B-7F2907280ABA}" dt="2022-04-06T17:39:54.809" v="856" actId="26606"/>
          <ac:spMkLst>
            <pc:docMk/>
            <pc:sldMk cId="2507766076" sldId="278"/>
            <ac:spMk id="10" creationId="{5EB7D2A2-F448-44D4-938C-DC84CBCB3B1E}"/>
          </ac:spMkLst>
        </pc:spChg>
        <pc:spChg chg="add">
          <ac:chgData name="Roman Zhigalov" userId="1f97e9fdf7779aa5" providerId="LiveId" clId="{B90BA1A4-74A8-4122-A21B-7F2907280ABA}" dt="2022-04-06T17:39:54.809" v="856" actId="26606"/>
          <ac:spMkLst>
            <pc:docMk/>
            <pc:sldMk cId="2507766076" sldId="278"/>
            <ac:spMk id="12" creationId="{871AEA07-1E14-44B4-8E55-64EF049CD66F}"/>
          </ac:spMkLst>
        </pc:spChg>
        <pc:cxnChg chg="add">
          <ac:chgData name="Roman Zhigalov" userId="1f97e9fdf7779aa5" providerId="LiveId" clId="{B90BA1A4-74A8-4122-A21B-7F2907280ABA}" dt="2022-04-06T17:39:54.809" v="856" actId="26606"/>
          <ac:cxnSpMkLst>
            <pc:docMk/>
            <pc:sldMk cId="2507766076" sldId="27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B90BA1A4-74A8-4122-A21B-7F2907280ABA}" dt="2022-04-06T17:41:04.384" v="905" actId="26606"/>
        <pc:sldMkLst>
          <pc:docMk/>
          <pc:sldMk cId="1327537858" sldId="279"/>
        </pc:sldMkLst>
        <pc:spChg chg="mod">
          <ac:chgData name="Roman Zhigalov" userId="1f97e9fdf7779aa5" providerId="LiveId" clId="{B90BA1A4-74A8-4122-A21B-7F2907280ABA}" dt="2022-04-06T17:41:04.384" v="905" actId="26606"/>
          <ac:spMkLst>
            <pc:docMk/>
            <pc:sldMk cId="1327537858" sldId="279"/>
            <ac:spMk id="2" creationId="{44C59252-3723-48FA-BAF3-8753E0DF5AA3}"/>
          </ac:spMkLst>
        </pc:spChg>
        <pc:spChg chg="add del mod">
          <ac:chgData name="Roman Zhigalov" userId="1f97e9fdf7779aa5" providerId="LiveId" clId="{B90BA1A4-74A8-4122-A21B-7F2907280ABA}" dt="2022-04-06T17:41:04.384" v="905" actId="26606"/>
          <ac:spMkLst>
            <pc:docMk/>
            <pc:sldMk cId="1327537858" sldId="279"/>
            <ac:spMk id="3" creationId="{C745F4B1-14D2-4455-9B8E-578D1EEC6FC9}"/>
          </ac:spMkLst>
        </pc:spChg>
        <pc:spChg chg="add">
          <ac:chgData name="Roman Zhigalov" userId="1f97e9fdf7779aa5" providerId="LiveId" clId="{B90BA1A4-74A8-4122-A21B-7F2907280ABA}" dt="2022-04-06T17:41:04.384" v="905" actId="26606"/>
          <ac:spMkLst>
            <pc:docMk/>
            <pc:sldMk cId="1327537858" sldId="279"/>
            <ac:spMk id="8" creationId="{DBF61EA3-B236-439E-9C0B-340980D56BEE}"/>
          </ac:spMkLst>
        </pc:spChg>
        <pc:spChg chg="add">
          <ac:chgData name="Roman Zhigalov" userId="1f97e9fdf7779aa5" providerId="LiveId" clId="{B90BA1A4-74A8-4122-A21B-7F2907280ABA}" dt="2022-04-06T17:41:04.384" v="905" actId="26606"/>
          <ac:spMkLst>
            <pc:docMk/>
            <pc:sldMk cId="1327537858" sldId="279"/>
            <ac:spMk id="14" creationId="{E659831F-0D9A-4C63-9EBB-8435B85A440F}"/>
          </ac:spMkLst>
        </pc:spChg>
        <pc:grpChg chg="add">
          <ac:chgData name="Roman Zhigalov" userId="1f97e9fdf7779aa5" providerId="LiveId" clId="{B90BA1A4-74A8-4122-A21B-7F2907280ABA}" dt="2022-04-06T17:41:04.384" v="905" actId="26606"/>
          <ac:grpSpMkLst>
            <pc:docMk/>
            <pc:sldMk cId="1327537858" sldId="279"/>
            <ac:grpSpMk id="10" creationId="{28FAF094-D087-493F-8DF9-A486C2D6BBAA}"/>
          </ac:grpSpMkLst>
        </pc:grpChg>
        <pc:picChg chg="add del mod">
          <ac:chgData name="Roman Zhigalov" userId="1f97e9fdf7779aa5" providerId="LiveId" clId="{B90BA1A4-74A8-4122-A21B-7F2907280ABA}" dt="2022-04-06T17:40:15.378" v="879"/>
          <ac:picMkLst>
            <pc:docMk/>
            <pc:sldMk cId="1327537858" sldId="279"/>
            <ac:picMk id="6146" creationId="{19F514C4-AED7-40FE-BC2F-A7815D85B6EF}"/>
          </ac:picMkLst>
        </pc:picChg>
      </pc:sldChg>
      <pc:sldChg chg="addSp delSp modSp new mod setBg">
        <pc:chgData name="Roman Zhigalov" userId="1f97e9fdf7779aa5" providerId="LiveId" clId="{B90BA1A4-74A8-4122-A21B-7F2907280ABA}" dt="2022-04-06T17:42:10.588" v="924" actId="26606"/>
        <pc:sldMkLst>
          <pc:docMk/>
          <pc:sldMk cId="2768726653" sldId="280"/>
        </pc:sldMkLst>
        <pc:spChg chg="mod">
          <ac:chgData name="Roman Zhigalov" userId="1f97e9fdf7779aa5" providerId="LiveId" clId="{B90BA1A4-74A8-4122-A21B-7F2907280ABA}" dt="2022-04-06T17:42:10.588" v="924" actId="26606"/>
          <ac:spMkLst>
            <pc:docMk/>
            <pc:sldMk cId="2768726653" sldId="280"/>
            <ac:spMk id="2" creationId="{EAE2ADCF-9E56-4B8E-9E1A-9265EBEBE0D8}"/>
          </ac:spMkLst>
        </pc:spChg>
        <pc:spChg chg="del">
          <ac:chgData name="Roman Zhigalov" userId="1f97e9fdf7779aa5" providerId="LiveId" clId="{B90BA1A4-74A8-4122-A21B-7F2907280ABA}" dt="2022-04-06T17:42:08.470" v="923"/>
          <ac:spMkLst>
            <pc:docMk/>
            <pc:sldMk cId="2768726653" sldId="280"/>
            <ac:spMk id="3" creationId="{D272DEF0-12C6-4E88-A43A-B3541416B8F8}"/>
          </ac:spMkLst>
        </pc:spChg>
        <pc:spChg chg="add">
          <ac:chgData name="Roman Zhigalov" userId="1f97e9fdf7779aa5" providerId="LiveId" clId="{B90BA1A4-74A8-4122-A21B-7F2907280ABA}" dt="2022-04-06T17:42:10.588" v="924" actId="26606"/>
          <ac:spMkLst>
            <pc:docMk/>
            <pc:sldMk cId="2768726653" sldId="280"/>
            <ac:spMk id="71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42:10.588" v="924" actId="26606"/>
          <ac:spMkLst>
            <pc:docMk/>
            <pc:sldMk cId="2768726653" sldId="280"/>
            <ac:spMk id="73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42:10.588" v="924" actId="26606"/>
          <ac:picMkLst>
            <pc:docMk/>
            <pc:sldMk cId="2768726653" sldId="280"/>
            <ac:picMk id="7170" creationId="{6C805585-AB14-4037-965F-64F125CDC923}"/>
          </ac:picMkLst>
        </pc:picChg>
      </pc:sldChg>
      <pc:sldChg chg="addSp delSp modSp new mod setBg">
        <pc:chgData name="Roman Zhigalov" userId="1f97e9fdf7779aa5" providerId="LiveId" clId="{B90BA1A4-74A8-4122-A21B-7F2907280ABA}" dt="2022-04-06T17:44:33.641" v="941" actId="26606"/>
        <pc:sldMkLst>
          <pc:docMk/>
          <pc:sldMk cId="281076462" sldId="281"/>
        </pc:sldMkLst>
        <pc:spChg chg="mod">
          <ac:chgData name="Roman Zhigalov" userId="1f97e9fdf7779aa5" providerId="LiveId" clId="{B90BA1A4-74A8-4122-A21B-7F2907280ABA}" dt="2022-04-06T17:44:33.641" v="941" actId="26606"/>
          <ac:spMkLst>
            <pc:docMk/>
            <pc:sldMk cId="281076462" sldId="281"/>
            <ac:spMk id="2" creationId="{86C76D06-F3BB-4ABF-A76B-6980C93C5C13}"/>
          </ac:spMkLst>
        </pc:spChg>
        <pc:spChg chg="del">
          <ac:chgData name="Roman Zhigalov" userId="1f97e9fdf7779aa5" providerId="LiveId" clId="{B90BA1A4-74A8-4122-A21B-7F2907280ABA}" dt="2022-04-06T17:44:30.878" v="940"/>
          <ac:spMkLst>
            <pc:docMk/>
            <pc:sldMk cId="281076462" sldId="281"/>
            <ac:spMk id="3" creationId="{2E3D8BC3-101B-475B-A35C-D93ABA705E4E}"/>
          </ac:spMkLst>
        </pc:spChg>
        <pc:spChg chg="add">
          <ac:chgData name="Roman Zhigalov" userId="1f97e9fdf7779aa5" providerId="LiveId" clId="{B90BA1A4-74A8-4122-A21B-7F2907280ABA}" dt="2022-04-06T17:44:33.641" v="941" actId="26606"/>
          <ac:spMkLst>
            <pc:docMk/>
            <pc:sldMk cId="281076462" sldId="281"/>
            <ac:spMk id="71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44:33.641" v="941" actId="26606"/>
          <ac:spMkLst>
            <pc:docMk/>
            <pc:sldMk cId="281076462" sldId="281"/>
            <ac:spMk id="73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44:33.641" v="941" actId="26606"/>
          <ac:picMkLst>
            <pc:docMk/>
            <pc:sldMk cId="281076462" sldId="281"/>
            <ac:picMk id="8194" creationId="{E73FBC0B-AAF6-42DD-9FCD-2C211CC7009F}"/>
          </ac:picMkLst>
        </pc:picChg>
      </pc:sldChg>
      <pc:sldChg chg="addSp delSp modSp new mod setBg">
        <pc:chgData name="Roman Zhigalov" userId="1f97e9fdf7779aa5" providerId="LiveId" clId="{B90BA1A4-74A8-4122-A21B-7F2907280ABA}" dt="2022-04-06T17:45:01.212" v="955" actId="26606"/>
        <pc:sldMkLst>
          <pc:docMk/>
          <pc:sldMk cId="815066186" sldId="282"/>
        </pc:sldMkLst>
        <pc:spChg chg="mod">
          <ac:chgData name="Roman Zhigalov" userId="1f97e9fdf7779aa5" providerId="LiveId" clId="{B90BA1A4-74A8-4122-A21B-7F2907280ABA}" dt="2022-04-06T17:45:01.212" v="955" actId="26606"/>
          <ac:spMkLst>
            <pc:docMk/>
            <pc:sldMk cId="815066186" sldId="282"/>
            <ac:spMk id="2" creationId="{3ED57243-14A1-4A6F-A9FE-5C9A6E8B2962}"/>
          </ac:spMkLst>
        </pc:spChg>
        <pc:spChg chg="del">
          <ac:chgData name="Roman Zhigalov" userId="1f97e9fdf7779aa5" providerId="LiveId" clId="{B90BA1A4-74A8-4122-A21B-7F2907280ABA}" dt="2022-04-06T17:44:58.195" v="954"/>
          <ac:spMkLst>
            <pc:docMk/>
            <pc:sldMk cId="815066186" sldId="282"/>
            <ac:spMk id="3" creationId="{C6FFA377-8043-40CB-81C3-C97D6DF5CD64}"/>
          </ac:spMkLst>
        </pc:spChg>
        <pc:spChg chg="add">
          <ac:chgData name="Roman Zhigalov" userId="1f97e9fdf7779aa5" providerId="LiveId" clId="{B90BA1A4-74A8-4122-A21B-7F2907280ABA}" dt="2022-04-06T17:45:01.212" v="955" actId="26606"/>
          <ac:spMkLst>
            <pc:docMk/>
            <pc:sldMk cId="815066186" sldId="282"/>
            <ac:spMk id="71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45:01.212" v="955" actId="26606"/>
          <ac:spMkLst>
            <pc:docMk/>
            <pc:sldMk cId="815066186" sldId="282"/>
            <ac:spMk id="73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45:01.212" v="955" actId="26606"/>
          <ac:picMkLst>
            <pc:docMk/>
            <pc:sldMk cId="815066186" sldId="282"/>
            <ac:picMk id="9218" creationId="{AF892D9E-8F3C-4EBC-830C-E81A69618F95}"/>
          </ac:picMkLst>
        </pc:picChg>
      </pc:sldChg>
      <pc:sldChg chg="addSp delSp modSp new mod setBg">
        <pc:chgData name="Roman Zhigalov" userId="1f97e9fdf7779aa5" providerId="LiveId" clId="{B90BA1A4-74A8-4122-A21B-7F2907280ABA}" dt="2022-04-06T17:47:17.580" v="1023" actId="26606"/>
        <pc:sldMkLst>
          <pc:docMk/>
          <pc:sldMk cId="827858991" sldId="283"/>
        </pc:sldMkLst>
        <pc:spChg chg="mod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2" creationId="{BEA563D2-0636-4CD8-850C-D58B30B02296}"/>
          </ac:spMkLst>
        </pc:spChg>
        <pc:spChg chg="mod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3" creationId="{87518656-1A2F-4279-A374-95A9DCEFACC1}"/>
          </ac:spMkLst>
        </pc:spChg>
        <pc:spChg chg="add del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8" creationId="{6D6CDB20-394C-4D51-9C5B-8751E21338DC}"/>
          </ac:spMkLst>
        </pc:spChg>
        <pc:spChg chg="add del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10" creationId="{46DFD1E0-DCA7-47E6-B78B-6ECDDF873DD6}"/>
          </ac:spMkLst>
        </pc:spChg>
        <pc:spChg chg="add del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12" creationId="{8AAB0B1E-BB97-40E0-8DCD-D1197A0E1D6A}"/>
          </ac:spMkLst>
        </pc:spChg>
        <pc:spChg chg="add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19" creationId="{4DA718D0-4865-4629-8134-44F68D41D574}"/>
          </ac:spMkLst>
        </pc:spChg>
        <pc:spChg chg="add">
          <ac:chgData name="Roman Zhigalov" userId="1f97e9fdf7779aa5" providerId="LiveId" clId="{B90BA1A4-74A8-4122-A21B-7F2907280ABA}" dt="2022-04-06T17:47:17.580" v="1023" actId="26606"/>
          <ac:spMkLst>
            <pc:docMk/>
            <pc:sldMk cId="827858991" sldId="283"/>
            <ac:spMk id="25" creationId="{CBC4F608-B4B8-48C3-9572-C0F061B1CD99}"/>
          </ac:spMkLst>
        </pc:spChg>
        <pc:grpChg chg="add">
          <ac:chgData name="Roman Zhigalov" userId="1f97e9fdf7779aa5" providerId="LiveId" clId="{B90BA1A4-74A8-4122-A21B-7F2907280ABA}" dt="2022-04-06T17:47:17.580" v="1023" actId="26606"/>
          <ac:grpSpMkLst>
            <pc:docMk/>
            <pc:sldMk cId="827858991" sldId="283"/>
            <ac:grpSpMk id="21" creationId="{65167ED7-6315-43AB-B1B6-C326D5FD8F84}"/>
          </ac:grpSpMkLst>
        </pc:grpChg>
        <pc:cxnChg chg="add del">
          <ac:chgData name="Roman Zhigalov" userId="1f97e9fdf7779aa5" providerId="LiveId" clId="{B90BA1A4-74A8-4122-A21B-7F2907280ABA}" dt="2022-04-06T17:47:17.580" v="1023" actId="26606"/>
          <ac:cxnSpMkLst>
            <pc:docMk/>
            <pc:sldMk cId="827858991" sldId="283"/>
            <ac:cxnSpMk id="14" creationId="{F492F8DF-EE34-4FC5-9FFE-76EB2E3BBA95}"/>
          </ac:cxnSpMkLst>
        </pc:cxnChg>
      </pc:sldChg>
      <pc:sldChg chg="addSp modSp new mod setBg">
        <pc:chgData name="Roman Zhigalov" userId="1f97e9fdf7779aa5" providerId="LiveId" clId="{B90BA1A4-74A8-4122-A21B-7F2907280ABA}" dt="2022-04-06T17:47:34.023" v="1047" actId="26606"/>
        <pc:sldMkLst>
          <pc:docMk/>
          <pc:sldMk cId="627558381" sldId="284"/>
        </pc:sldMkLst>
        <pc:spChg chg="mod">
          <ac:chgData name="Roman Zhigalov" userId="1f97e9fdf7779aa5" providerId="LiveId" clId="{B90BA1A4-74A8-4122-A21B-7F2907280ABA}" dt="2022-04-06T17:47:34.023" v="1047" actId="26606"/>
          <ac:spMkLst>
            <pc:docMk/>
            <pc:sldMk cId="627558381" sldId="284"/>
            <ac:spMk id="2" creationId="{1E35B83B-9A43-4B19-A54C-A368155A53B3}"/>
          </ac:spMkLst>
        </pc:spChg>
        <pc:spChg chg="mod">
          <ac:chgData name="Roman Zhigalov" userId="1f97e9fdf7779aa5" providerId="LiveId" clId="{B90BA1A4-74A8-4122-A21B-7F2907280ABA}" dt="2022-04-06T17:47:34.023" v="1047" actId="26606"/>
          <ac:spMkLst>
            <pc:docMk/>
            <pc:sldMk cId="627558381" sldId="284"/>
            <ac:spMk id="3" creationId="{368952CA-469F-4E29-8729-3F18BF181384}"/>
          </ac:spMkLst>
        </pc:spChg>
        <pc:spChg chg="add">
          <ac:chgData name="Roman Zhigalov" userId="1f97e9fdf7779aa5" providerId="LiveId" clId="{B90BA1A4-74A8-4122-A21B-7F2907280ABA}" dt="2022-04-06T17:47:34.023" v="1047" actId="26606"/>
          <ac:spMkLst>
            <pc:docMk/>
            <pc:sldMk cId="627558381" sldId="284"/>
            <ac:spMk id="8" creationId="{9C7E0A2C-7C0A-4AAC-B3B0-6C12B2EBAE05}"/>
          </ac:spMkLst>
        </pc:spChg>
        <pc:spChg chg="add">
          <ac:chgData name="Roman Zhigalov" userId="1f97e9fdf7779aa5" providerId="LiveId" clId="{B90BA1A4-74A8-4122-A21B-7F2907280ABA}" dt="2022-04-06T17:47:34.023" v="1047" actId="26606"/>
          <ac:spMkLst>
            <pc:docMk/>
            <pc:sldMk cId="627558381" sldId="284"/>
            <ac:spMk id="10" creationId="{5EB7D2A2-F448-44D4-938C-DC84CBCB3B1E}"/>
          </ac:spMkLst>
        </pc:spChg>
        <pc:spChg chg="add">
          <ac:chgData name="Roman Zhigalov" userId="1f97e9fdf7779aa5" providerId="LiveId" clId="{B90BA1A4-74A8-4122-A21B-7F2907280ABA}" dt="2022-04-06T17:47:34.023" v="1047" actId="26606"/>
          <ac:spMkLst>
            <pc:docMk/>
            <pc:sldMk cId="627558381" sldId="284"/>
            <ac:spMk id="12" creationId="{871AEA07-1E14-44B4-8E55-64EF049CD66F}"/>
          </ac:spMkLst>
        </pc:spChg>
        <pc:cxnChg chg="add">
          <ac:chgData name="Roman Zhigalov" userId="1f97e9fdf7779aa5" providerId="LiveId" clId="{B90BA1A4-74A8-4122-A21B-7F2907280ABA}" dt="2022-04-06T17:47:34.023" v="1047" actId="26606"/>
          <ac:cxnSpMkLst>
            <pc:docMk/>
            <pc:sldMk cId="627558381" sldId="284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B90BA1A4-74A8-4122-A21B-7F2907280ABA}" dt="2022-04-06T17:49:05.718" v="1081" actId="27636"/>
        <pc:sldMkLst>
          <pc:docMk/>
          <pc:sldMk cId="3025327700" sldId="285"/>
        </pc:sldMkLst>
        <pc:spChg chg="del mod ord">
          <ac:chgData name="Roman Zhigalov" userId="1f97e9fdf7779aa5" providerId="LiveId" clId="{B90BA1A4-74A8-4122-A21B-7F2907280ABA}" dt="2022-04-06T17:48:03.722" v="1049" actId="700"/>
          <ac:spMkLst>
            <pc:docMk/>
            <pc:sldMk cId="3025327700" sldId="285"/>
            <ac:spMk id="2" creationId="{E9CD693F-493C-4DE0-97BB-29A7CC2B7478}"/>
          </ac:spMkLst>
        </pc:spChg>
        <pc:spChg chg="del mod ord">
          <ac:chgData name="Roman Zhigalov" userId="1f97e9fdf7779aa5" providerId="LiveId" clId="{B90BA1A4-74A8-4122-A21B-7F2907280ABA}" dt="2022-04-06T17:48:03.722" v="1049" actId="700"/>
          <ac:spMkLst>
            <pc:docMk/>
            <pc:sldMk cId="3025327700" sldId="285"/>
            <ac:spMk id="3" creationId="{7A60D4A1-6E70-4D7F-861A-45CDBFE86C2D}"/>
          </ac:spMkLst>
        </pc:spChg>
        <pc:spChg chg="add mod ord">
          <ac:chgData name="Roman Zhigalov" userId="1f97e9fdf7779aa5" providerId="LiveId" clId="{B90BA1A4-74A8-4122-A21B-7F2907280ABA}" dt="2022-04-06T17:48:59.041" v="1077" actId="26606"/>
          <ac:spMkLst>
            <pc:docMk/>
            <pc:sldMk cId="3025327700" sldId="285"/>
            <ac:spMk id="4" creationId="{A8ED2724-591F-4DEE-BA36-5CC98D80E35F}"/>
          </ac:spMkLst>
        </pc:spChg>
        <pc:spChg chg="add mod ord">
          <ac:chgData name="Roman Zhigalov" userId="1f97e9fdf7779aa5" providerId="LiveId" clId="{B90BA1A4-74A8-4122-A21B-7F2907280ABA}" dt="2022-04-06T17:49:05.718" v="1081" actId="27636"/>
          <ac:spMkLst>
            <pc:docMk/>
            <pc:sldMk cId="3025327700" sldId="285"/>
            <ac:spMk id="5" creationId="{53832325-14CE-4DA9-BD07-3C8621A8B248}"/>
          </ac:spMkLst>
        </pc:spChg>
        <pc:spChg chg="add">
          <ac:chgData name="Roman Zhigalov" userId="1f97e9fdf7779aa5" providerId="LiveId" clId="{B90BA1A4-74A8-4122-A21B-7F2907280ABA}" dt="2022-04-06T17:48:59.041" v="1077" actId="26606"/>
          <ac:spMkLst>
            <pc:docMk/>
            <pc:sldMk cId="3025327700" sldId="285"/>
            <ac:spMk id="10" creationId="{8B9AA7C6-5E5A-498E-A6DF-A943376E09BC}"/>
          </ac:spMkLst>
        </pc:spChg>
        <pc:spChg chg="add">
          <ac:chgData name="Roman Zhigalov" userId="1f97e9fdf7779aa5" providerId="LiveId" clId="{B90BA1A4-74A8-4122-A21B-7F2907280ABA}" dt="2022-04-06T17:48:59.041" v="1077" actId="26606"/>
          <ac:spMkLst>
            <pc:docMk/>
            <pc:sldMk cId="3025327700" sldId="285"/>
            <ac:spMk id="16" creationId="{81E140AE-0ABF-47C8-BF32-7D2F0CF2BA44}"/>
          </ac:spMkLst>
        </pc:spChg>
        <pc:spChg chg="add">
          <ac:chgData name="Roman Zhigalov" userId="1f97e9fdf7779aa5" providerId="LiveId" clId="{B90BA1A4-74A8-4122-A21B-7F2907280ABA}" dt="2022-04-06T17:48:59.041" v="1077" actId="26606"/>
          <ac:spMkLst>
            <pc:docMk/>
            <pc:sldMk cId="3025327700" sldId="285"/>
            <ac:spMk id="18" creationId="{CBC4F608-B4B8-48C3-9572-C0F061B1CD99}"/>
          </ac:spMkLst>
        </pc:spChg>
        <pc:grpChg chg="add">
          <ac:chgData name="Roman Zhigalov" userId="1f97e9fdf7779aa5" providerId="LiveId" clId="{B90BA1A4-74A8-4122-A21B-7F2907280ABA}" dt="2022-04-06T17:48:59.041" v="1077" actId="26606"/>
          <ac:grpSpMkLst>
            <pc:docMk/>
            <pc:sldMk cId="3025327700" sldId="285"/>
            <ac:grpSpMk id="12" creationId="{83EAB11A-76F7-48F4-9B4F-5BFDF4BF9670}"/>
          </ac:grpSpMkLst>
        </pc:grpChg>
      </pc:sldChg>
      <pc:sldChg chg="addSp delSp modSp new mod setBg">
        <pc:chgData name="Roman Zhigalov" userId="1f97e9fdf7779aa5" providerId="LiveId" clId="{B90BA1A4-74A8-4122-A21B-7F2907280ABA}" dt="2022-04-06T17:50:25.104" v="1099" actId="26606"/>
        <pc:sldMkLst>
          <pc:docMk/>
          <pc:sldMk cId="1364230767" sldId="286"/>
        </pc:sldMkLst>
        <pc:spChg chg="mod">
          <ac:chgData name="Roman Zhigalov" userId="1f97e9fdf7779aa5" providerId="LiveId" clId="{B90BA1A4-74A8-4122-A21B-7F2907280ABA}" dt="2022-04-06T17:50:25.104" v="1099" actId="26606"/>
          <ac:spMkLst>
            <pc:docMk/>
            <pc:sldMk cId="1364230767" sldId="286"/>
            <ac:spMk id="2" creationId="{A9DF66D7-4467-41D0-8B0D-A65587E5DABE}"/>
          </ac:spMkLst>
        </pc:spChg>
        <pc:spChg chg="del">
          <ac:chgData name="Roman Zhigalov" userId="1f97e9fdf7779aa5" providerId="LiveId" clId="{B90BA1A4-74A8-4122-A21B-7F2907280ABA}" dt="2022-04-06T17:50:12.361" v="1083"/>
          <ac:spMkLst>
            <pc:docMk/>
            <pc:sldMk cId="1364230767" sldId="286"/>
            <ac:spMk id="3" creationId="{5A1E6703-43DD-43AD-B4BD-8B29277B2672}"/>
          </ac:spMkLst>
        </pc:spChg>
        <pc:spChg chg="add">
          <ac:chgData name="Roman Zhigalov" userId="1f97e9fdf7779aa5" providerId="LiveId" clId="{B90BA1A4-74A8-4122-A21B-7F2907280ABA}" dt="2022-04-06T17:50:25.104" v="1099" actId="26606"/>
          <ac:spMkLst>
            <pc:docMk/>
            <pc:sldMk cId="1364230767" sldId="286"/>
            <ac:spMk id="71" creationId="{16C5FA50-8D52-4617-AF91-5C7B1C8352F1}"/>
          </ac:spMkLst>
        </pc:spChg>
        <pc:spChg chg="add">
          <ac:chgData name="Roman Zhigalov" userId="1f97e9fdf7779aa5" providerId="LiveId" clId="{B90BA1A4-74A8-4122-A21B-7F2907280ABA}" dt="2022-04-06T17:50:25.104" v="1099" actId="26606"/>
          <ac:spMkLst>
            <pc:docMk/>
            <pc:sldMk cId="1364230767" sldId="286"/>
            <ac:spMk id="73" creationId="{E223798C-12AD-4B0C-A50C-D676347D67CF}"/>
          </ac:spMkLst>
        </pc:spChg>
        <pc:picChg chg="add mod">
          <ac:chgData name="Roman Zhigalov" userId="1f97e9fdf7779aa5" providerId="LiveId" clId="{B90BA1A4-74A8-4122-A21B-7F2907280ABA}" dt="2022-04-06T17:50:25.104" v="1099" actId="26606"/>
          <ac:picMkLst>
            <pc:docMk/>
            <pc:sldMk cId="1364230767" sldId="286"/>
            <ac:picMk id="10242" creationId="{78777E9B-5EDA-4011-AB54-A17766192D5E}"/>
          </ac:picMkLst>
        </pc:picChg>
      </pc:sldChg>
      <pc:sldChg chg="modSp new mod">
        <pc:chgData name="Roman Zhigalov" userId="1f97e9fdf7779aa5" providerId="LiveId" clId="{B90BA1A4-74A8-4122-A21B-7F2907280ABA}" dt="2022-04-06T17:50:35.397" v="1120" actId="122"/>
        <pc:sldMkLst>
          <pc:docMk/>
          <pc:sldMk cId="3439961934" sldId="287"/>
        </pc:sldMkLst>
        <pc:spChg chg="mod">
          <ac:chgData name="Roman Zhigalov" userId="1f97e9fdf7779aa5" providerId="LiveId" clId="{B90BA1A4-74A8-4122-A21B-7F2907280ABA}" dt="2022-04-06T17:50:35.397" v="1120" actId="122"/>
          <ac:spMkLst>
            <pc:docMk/>
            <pc:sldMk cId="3439961934" sldId="287"/>
            <ac:spMk id="2" creationId="{DE460112-002E-4D1C-B34C-7B7AF1BE09A1}"/>
          </ac:spMkLst>
        </pc:spChg>
      </pc:sldChg>
      <pc:sldChg chg="modSp new mod">
        <pc:chgData name="Roman Zhigalov" userId="1f97e9fdf7779aa5" providerId="LiveId" clId="{B90BA1A4-74A8-4122-A21B-7F2907280ABA}" dt="2022-04-06T17:50:40.799" v="1138" actId="122"/>
        <pc:sldMkLst>
          <pc:docMk/>
          <pc:sldMk cId="3949288446" sldId="288"/>
        </pc:sldMkLst>
        <pc:spChg chg="mod">
          <ac:chgData name="Roman Zhigalov" userId="1f97e9fdf7779aa5" providerId="LiveId" clId="{B90BA1A4-74A8-4122-A21B-7F2907280ABA}" dt="2022-04-06T17:50:40.799" v="1138" actId="122"/>
          <ac:spMkLst>
            <pc:docMk/>
            <pc:sldMk cId="3949288446" sldId="288"/>
            <ac:spMk id="2" creationId="{D8BA7294-BB67-405C-AF21-40318968A8F2}"/>
          </ac:spMkLst>
        </pc:spChg>
      </pc:sldChg>
      <pc:sldChg chg="add">
        <pc:chgData name="Roman Zhigalov" userId="1f97e9fdf7779aa5" providerId="LiveId" clId="{B90BA1A4-74A8-4122-A21B-7F2907280ABA}" dt="2022-04-06T17:50:50.549" v="1139"/>
        <pc:sldMkLst>
          <pc:docMk/>
          <pc:sldMk cId="1167347719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32. Наука и культура Западной Европы и 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9D0AF-9211-4953-B8FF-67904FB3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AC2FA-CE92-43E3-B406-7363B289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 1940-х гг. появились первые компьютеры, а спустя 30 лет — персональные. В 1980-е гг. была создана всемирная сеть — интернет</a:t>
            </a:r>
          </a:p>
          <a:p>
            <a:r>
              <a:rPr lang="ru-RU" sz="2400" dirty="0"/>
              <a:t>В систему государственного управления, здравоохранения и образования и иные сферы стали внедряться цифровые технологии</a:t>
            </a:r>
          </a:p>
          <a:p>
            <a:r>
              <a:rPr lang="ru-RU" sz="2400" dirty="0"/>
              <a:t> Компьютеризация привела к информационной революции</a:t>
            </a:r>
          </a:p>
          <a:p>
            <a:r>
              <a:rPr lang="ru-RU" sz="2400" dirty="0"/>
              <a:t> Новые технологии произвели огромное воздействие на все сферы жизни общества, очень быстро создали так называемый новый — виртуальный — мир</a:t>
            </a:r>
          </a:p>
        </p:txBody>
      </p:sp>
    </p:spTree>
    <p:extLst>
      <p:ext uri="{BB962C8B-B14F-4D97-AF65-F5344CB8AC3E}">
        <p14:creationId xmlns:p14="http://schemas.microsoft.com/office/powerpoint/2010/main" val="419951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AAB30-6A5B-46C0-A7CD-7B03DBDA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информационное общество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E944-DC8E-4091-9C85-F7169F00C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стадия в развитии цивилизации, когда средства коммуникации оказывают определяющее влияние на все стороны жизни людей.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нформационное общество - что это такое">
            <a:extLst>
              <a:ext uri="{FF2B5EF4-FFF2-40B4-BE49-F238E27FC236}">
                <a16:creationId xmlns:a16="http://schemas.microsoft.com/office/drawing/2014/main" id="{60A5A9A0-F1F7-4103-AAE0-6A600AAD3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22973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2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B9E88-E927-4A27-BF46-BF98514B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Элитарная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массовая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233DE8-9134-4AC2-9DE4-31823547E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FA3855-8682-4E2B-88DB-0656BB48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Массовая культура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77AE02E-8B58-424F-AA61-547B262D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культура, приспособленная к вкусам широких масс людей, технически тиражируется в виде множества копий и распространяется при помощи современных коммуникативных технологий.</a:t>
            </a:r>
          </a:p>
        </p:txBody>
      </p:sp>
      <p:pic>
        <p:nvPicPr>
          <p:cNvPr id="1026" name="Picture 2" descr="Цикл лекций &amp;amp;quot;Современная массовая культура&amp;amp;quot; — Дирекция образовательных  программ в сфере культуры и искусства">
            <a:extLst>
              <a:ext uri="{FF2B5EF4-FFF2-40B4-BE49-F238E27FC236}">
                <a16:creationId xmlns:a16="http://schemas.microsoft.com/office/drawing/2014/main" id="{89CE5544-5526-4E5B-9BA3-C9E210C20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31475"/>
            <a:ext cx="6903720" cy="519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4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351E1-9218-4D4B-B4C3-07B237AF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 dirty="0"/>
              <a:t>Особенности массовой культуры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9FA2412-DB05-4FDB-AD4F-43CD46B7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Не имеет традиций</a:t>
            </a:r>
          </a:p>
          <a:p>
            <a:r>
              <a:rPr lang="ru-RU" sz="2400" dirty="0"/>
              <a:t>Образцы массовой культуры быстро теряют актуальность и моду</a:t>
            </a:r>
          </a:p>
          <a:p>
            <a:r>
              <a:rPr lang="ru-RU" sz="2400" dirty="0"/>
              <a:t>Произведенный продукт отличается простотой формы, упрощёнными смыслами, узнаваемыми ходами, повторяющимися сюжетами и типажами</a:t>
            </a:r>
          </a:p>
          <a:p>
            <a:r>
              <a:rPr lang="ru-RU" sz="2400" dirty="0"/>
              <a:t> использование архетипов, то есть сложившихся в культуре устойчивых образов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143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6704B-E5BE-4A60-B638-12BC292C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Плюсы и минусы массовой культуры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AFACD-A65A-45AB-8358-989EE2F76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/>
              <a:t>• Просвещает массы, предлагая им наиболее значимые достижения человеческой культуры в доступной форме </a:t>
            </a:r>
          </a:p>
          <a:p>
            <a:pPr marL="0" indent="0">
              <a:buNone/>
            </a:pPr>
            <a:r>
              <a:rPr lang="ru-RU" sz="2000"/>
              <a:t>• Поднимает актуальные вопросы (например, о здоровом образе жизни, проблемах экологии) </a:t>
            </a:r>
          </a:p>
          <a:p>
            <a:pPr marL="0" indent="0">
              <a:buNone/>
            </a:pPr>
            <a:r>
              <a:rPr lang="ru-RU" sz="2000"/>
              <a:t>• Способствует снятию общественного напряжения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EE878-7CA7-49A1-B0E4-572413C75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• Упрощает сложные общественные явления и стандартизирует их восприятие</a:t>
            </a:r>
          </a:p>
          <a:p>
            <a:pPr marL="0" indent="0">
              <a:buNone/>
            </a:pPr>
            <a:r>
              <a:rPr lang="ru-RU" sz="2000" dirty="0"/>
              <a:t> • Эксплуатирует темы эротики и насилия</a:t>
            </a:r>
          </a:p>
          <a:p>
            <a:pPr marL="0" indent="0">
              <a:buNone/>
            </a:pPr>
            <a:r>
              <a:rPr lang="ru-RU" sz="2000" dirty="0"/>
              <a:t> • Создаёт условия для манипуляций массовым сознанием, мифы, иллюзии</a:t>
            </a:r>
          </a:p>
        </p:txBody>
      </p:sp>
    </p:spTree>
    <p:extLst>
      <p:ext uri="{BB962C8B-B14F-4D97-AF65-F5344CB8AC3E}">
        <p14:creationId xmlns:p14="http://schemas.microsoft.com/office/powerpoint/2010/main" val="181716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870D3-AE6B-42C6-A110-F1445938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Элитарная культура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16F5F-E26F-4C3C-A5DC-2A20249C7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представляет собой совокупность культурных ценностей, образцов, которые в силу своей исключительности рассчитаны на узкий круг ценителей</a:t>
            </a:r>
          </a:p>
        </p:txBody>
      </p:sp>
      <p:pic>
        <p:nvPicPr>
          <p:cNvPr id="9218" name="Picture 2" descr="Элитарная культура – характерные черты массовой, тип, признаки и примеры  субкультуры кратко » ГДЗ онлайн">
            <a:extLst>
              <a:ext uri="{FF2B5EF4-FFF2-40B4-BE49-F238E27FC236}">
                <a16:creationId xmlns:a16="http://schemas.microsoft.com/office/drawing/2014/main" id="{28F97F39-F98F-46D8-BEA1-E06AF764B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3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66225-6716-4884-AFCC-3A79E573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4200" dirty="0" err="1"/>
              <a:t>Характерстика</a:t>
            </a:r>
            <a:r>
              <a:rPr lang="ru-RU" sz="4200" dirty="0"/>
              <a:t> элитарной культуры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84976-F869-4B43-931F-5687503D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ru-RU" sz="1800" dirty="0"/>
              <a:t>Расширение привычных представлений о мире и человеке </a:t>
            </a:r>
          </a:p>
          <a:p>
            <a:r>
              <a:rPr lang="ru-RU" sz="1800" dirty="0"/>
              <a:t>• Создание новых идей и интерпретаций, которые раньше были не известны культуре </a:t>
            </a:r>
          </a:p>
          <a:p>
            <a:r>
              <a:rPr lang="ru-RU" sz="1800" dirty="0"/>
              <a:t>• Создание особого языка, непривычного и непонятного для человека вне круга творцов, что делает понимание элитарной культуры чрезвычайно сложным и требует подготовки к восприятию</a:t>
            </a:r>
          </a:p>
        </p:txBody>
      </p:sp>
      <p:pic>
        <p:nvPicPr>
          <p:cNvPr id="5" name="Picture 4" descr="Многоцветная мячиа">
            <a:extLst>
              <a:ext uri="{FF2B5EF4-FFF2-40B4-BE49-F238E27FC236}">
                <a16:creationId xmlns:a16="http://schemas.microsoft.com/office/drawing/2014/main" id="{0DCBF4C6-67C4-4E6E-B3BC-AD536F954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8" r="202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996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D0B01-58AA-4EBF-A363-DFE6C0FA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Кинематограф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CD354-CDB8-430B-98C3-A12A2E12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8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3C7D8-1ADE-441E-A330-DBD483BC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57FB7-3799-4108-A52C-6D9992E1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1700" dirty="0"/>
              <a:t>В послевоенные годы кино стало самым массовым видом искусства</a:t>
            </a:r>
          </a:p>
          <a:p>
            <a:r>
              <a:rPr lang="ru-RU" sz="1700" dirty="0"/>
              <a:t>В итальянском киноискусстве возникло новое прогрессивное направление — неореализм. Фильмы неореалистического направления основывались на документальных фактах</a:t>
            </a:r>
          </a:p>
          <a:p>
            <a:r>
              <a:rPr lang="ru-RU" sz="1700" dirty="0"/>
              <a:t>Итальянский кинематограф подарил ценителям этого искусства выдающихся режиссеров Р. Росселлини, Ф. Феллини, Л. Висконти, М. Антониони</a:t>
            </a:r>
          </a:p>
          <a:p>
            <a:r>
              <a:rPr lang="ru-RU" sz="1700" dirty="0"/>
              <a:t>Французский кинематограф характеризовался разнообразием жанров. Комедийный жанр представлен такими прекрасными актерами, как Л. де Фюнес, Ж. П. Бельмондо, П. Ришар и </a:t>
            </a:r>
            <a:r>
              <a:rPr lang="ru-RU" sz="1700" dirty="0" err="1"/>
              <a:t>Бурвиль</a:t>
            </a:r>
            <a:r>
              <a:rPr lang="ru-RU" sz="1700" dirty="0"/>
              <a:t>. Всему миру известны имена французских актеров Ж. Габена, Ж. Маре, А. </a:t>
            </a:r>
            <a:r>
              <a:rPr lang="ru-RU" sz="1700" dirty="0" err="1"/>
              <a:t>Жирардо</a:t>
            </a:r>
            <a:r>
              <a:rPr lang="ru-RU" sz="1700" dirty="0"/>
              <a:t>, А. Делона, Ж. Филипа и др.</a:t>
            </a:r>
          </a:p>
          <a:p>
            <a:r>
              <a:rPr lang="ru-RU" sz="1700" dirty="0"/>
              <a:t>Американские фильмы отличались своей масштабностью, поисками новых технических средств. В духе неореалистической традиции были поставлены первые фильмы режиссера С. Кубрика, принесшие ему мировую славу. Одна из самых известных его картин — научно-фантастическая кинолента «2002: Космическая одиссея»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4918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D17C-268D-83D0-2392-4C914410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9F135-6A1C-09B3-36AB-4A2BAB575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9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Знак Голливуда — Википедия">
            <a:extLst>
              <a:ext uri="{FF2B5EF4-FFF2-40B4-BE49-F238E27FC236}">
                <a16:creationId xmlns:a16="http://schemas.microsoft.com/office/drawing/2014/main" id="{17220AB6-9ADA-497F-9C94-C935615FA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34466"/>
            <a:ext cx="10905066" cy="49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7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0301C-0DA0-46E1-B61E-D2DA2EFD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Литература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изобразительное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искусство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BE8E0-5631-420B-BD2F-819642B71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6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59252-3723-48FA-BAF3-8753E0DF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Основные положения в литературе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5F4B1-14D2-4455-9B8E-578D1EEC6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1900" dirty="0"/>
              <a:t>Крупнейшими представителями реализма были знаменитые американские писатели У. Фолкнер и Э. Хемингуэй, а также французские писатели старшего поколения А. Жид и Ф. Мориак</a:t>
            </a:r>
          </a:p>
          <a:p>
            <a:r>
              <a:rPr lang="ru-RU" sz="1900" dirty="0"/>
              <a:t>В основе экзистенциализма лежали идеи абсурдности (нелепости и бессмысленности) окружающей действительности, отсутствия смысла и порядка в реальном мире. Наивысшей ценностью для человека экзистенциалисты считали свободу</a:t>
            </a:r>
          </a:p>
          <a:p>
            <a:r>
              <a:rPr lang="ru-RU" sz="1900" dirty="0"/>
              <a:t>Ведущую роль в этом литературном направлении играли французы Ж. П. Сартр и А. Камю</a:t>
            </a:r>
          </a:p>
          <a:p>
            <a:r>
              <a:rPr lang="ru-RU" sz="1900" dirty="0"/>
              <a:t>Начался новый этап развития художественной культуры, получивший название постмодернизм. Его характерные особенности — стремление включить в современное искусство весь опыт мировой художественной культуры, в рамках одного произведения объединить мотивы и приемы, присущие различным эпохам, регионам и субкультурам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327537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2ADCF-9E56-4B8E-9E1A-9265EBE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Э. Хемингуэй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7 причин полюбить Хемингуэя, даже если вы не прочли ни одной его книги">
            <a:extLst>
              <a:ext uri="{FF2B5EF4-FFF2-40B4-BE49-F238E27FC236}">
                <a16:creationId xmlns:a16="http://schemas.microsoft.com/office/drawing/2014/main" id="{6C805585-AB14-4037-965F-64F125CDC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2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76D06-F3BB-4ABF-A76B-6980C93C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Жан Поль Сартр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О смысле жизни, которого нет. Прекрасный цинизм от Жан‑Поля Сартра">
            <a:extLst>
              <a:ext uri="{FF2B5EF4-FFF2-40B4-BE49-F238E27FC236}">
                <a16:creationId xmlns:a16="http://schemas.microsoft.com/office/drawing/2014/main" id="{E73FBC0B-AAF6-42DD-9FCD-2C211CC70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7243-14A1-4A6F-A9FE-5C9A6E8B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Альбер Камю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Альбер Камю - биография, новости, личная жизнь - stuki-druki.com">
            <a:extLst>
              <a:ext uri="{FF2B5EF4-FFF2-40B4-BE49-F238E27FC236}">
                <a16:creationId xmlns:a16="http://schemas.microsoft.com/office/drawing/2014/main" id="{AF892D9E-8F3C-4EBC-830C-E81A69618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1885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6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563D2-0636-4CD8-850C-D58B30B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изобразительного искусства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18656-1A2F-4279-A374-95A9DCEF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Для изобразительного искусства после окончания Второй мировой войны были характерны наличие противоречивых тенденций, смена направлений, стилей, школ, поиск новых приемов и материалов, широкий диапазон экспериментов </a:t>
            </a:r>
          </a:p>
          <a:p>
            <a:r>
              <a:rPr lang="ru-RU" sz="2000" dirty="0"/>
              <a:t>Начиная с 1950-х гг. особую популярность приобрел абстракционизм. Крупным его представителем был американский художник Дж. Поллак</a:t>
            </a:r>
          </a:p>
          <a:p>
            <a:r>
              <a:rPr lang="ru-RU" sz="2000" dirty="0"/>
              <a:t>В те же годы большой популярностью на Западе пользовался сюрреализм. Наиболее известным представителем этого направления был испанский художник </a:t>
            </a:r>
            <a:r>
              <a:rPr lang="ru-RU" sz="2000" dirty="0" err="1"/>
              <a:t>С.Дали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7858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5B83B-9A43-4B19-A54C-A368155A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Архитектура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952CA-469F-4E29-8729-3F18BF181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20338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58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ED2724-591F-4DEE-BA36-5CC98D80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Основные положения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832325-14CE-4DA9-BD07-3C8621A8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57" y="1239927"/>
            <a:ext cx="6836890" cy="4680583"/>
          </a:xfrm>
        </p:spPr>
        <p:txBody>
          <a:bodyPr anchor="ctr">
            <a:normAutofit lnSpcReduction="10000"/>
          </a:bodyPr>
          <a:lstStyle/>
          <a:p>
            <a:r>
              <a:rPr lang="ru-RU" sz="2000" dirty="0"/>
              <a:t>Получили дальнейшее развитие принципы функционализма</a:t>
            </a:r>
          </a:p>
          <a:p>
            <a:r>
              <a:rPr lang="ru-RU" sz="2000" dirty="0"/>
              <a:t>Известными архитекторами, представляющими это направление, были Ле Корбюзье (Франция), </a:t>
            </a:r>
            <a:r>
              <a:rPr lang="ru-RU" sz="2000" dirty="0" err="1"/>
              <a:t>Якобус</a:t>
            </a:r>
            <a:r>
              <a:rPr lang="ru-RU" sz="2000" dirty="0"/>
              <a:t> </a:t>
            </a:r>
            <a:r>
              <a:rPr lang="ru-RU" sz="2000" dirty="0" err="1"/>
              <a:t>Оуд</a:t>
            </a:r>
            <a:r>
              <a:rPr lang="ru-RU" sz="2000" dirty="0"/>
              <a:t> (Нидерланды)</a:t>
            </a:r>
          </a:p>
          <a:p>
            <a:r>
              <a:rPr lang="ru-RU" sz="2000" dirty="0"/>
              <a:t>Пытаясь придать функционализму новое дыхание, некоторые архитекторы стали возводить здания, обнажая их первооснову — коммуникации, систему инженерного оборудования. Самым известным таким сооружением стал Национальный центр искусства и культуры имени Ж. Помпиду в Париже</a:t>
            </a:r>
          </a:p>
          <a:p>
            <a:r>
              <a:rPr lang="ru-RU" sz="2000" dirty="0"/>
              <a:t>В середине 1970-х гг. на смену функционализму пришел постмодернизм. Он основывался на контрастном соединении архитектурных форм прошлых веков (античные ордера, готическая устремленность ввысь, декоративность барокко) с элементами функционализма</a:t>
            </a:r>
          </a:p>
        </p:txBody>
      </p:sp>
    </p:spTree>
    <p:extLst>
      <p:ext uri="{BB962C8B-B14F-4D97-AF65-F5344CB8AC3E}">
        <p14:creationId xmlns:p14="http://schemas.microsoft.com/office/powerpoint/2010/main" val="302532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5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F66D7-4467-41D0-8B0D-A65587E5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Центр Помпиду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В музее современного искусства Центра Помпиду будут показаны фильмы  Параджанова — Общественное Радио Армении">
            <a:extLst>
              <a:ext uri="{FF2B5EF4-FFF2-40B4-BE49-F238E27FC236}">
                <a16:creationId xmlns:a16="http://schemas.microsoft.com/office/drawing/2014/main" id="{78777E9B-5EDA-4011-AB54-A17766192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179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64DA0-5948-F75B-B75A-D9E28FD7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ru-RU" sz="3600">
                <a:cs typeface="Calibri Light"/>
              </a:rPr>
              <a:t>План урока</a:t>
            </a:r>
          </a:p>
        </p:txBody>
      </p:sp>
      <p:pic>
        <p:nvPicPr>
          <p:cNvPr id="5" name="Picture 4" descr="Сложные математические формулы на доске">
            <a:extLst>
              <a:ext uri="{FF2B5EF4-FFF2-40B4-BE49-F238E27FC236}">
                <a16:creationId xmlns:a16="http://schemas.microsoft.com/office/drawing/2014/main" id="{9EDFE3E8-26DF-390D-FD41-F16B8DA28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4" r="25410" b="-9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9321B-1491-F2A1-E632-7CD615F1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cs typeface="Calibri"/>
              </a:rPr>
              <a:t>Наука и образование</a:t>
            </a:r>
          </a:p>
          <a:p>
            <a:r>
              <a:rPr lang="ru-RU" sz="2000">
                <a:cs typeface="Calibri"/>
              </a:rPr>
              <a:t>Формирование информационного общества</a:t>
            </a:r>
          </a:p>
          <a:p>
            <a:r>
              <a:rPr lang="ru-RU" sz="2000">
                <a:cs typeface="Calibri"/>
              </a:rPr>
              <a:t>Элитарная и массовая культура</a:t>
            </a:r>
          </a:p>
          <a:p>
            <a:r>
              <a:rPr lang="ru-RU" sz="2000">
                <a:cs typeface="Calibri"/>
              </a:rPr>
              <a:t>Кинематограф</a:t>
            </a:r>
          </a:p>
          <a:p>
            <a:r>
              <a:rPr lang="ru-RU" sz="2000">
                <a:cs typeface="Calibri"/>
              </a:rPr>
              <a:t>Литература и изобразительное искусство</a:t>
            </a:r>
          </a:p>
          <a:p>
            <a:r>
              <a:rPr lang="ru-RU" sz="2000">
                <a:cs typeface="Calibri"/>
              </a:rPr>
              <a:t>Архитектура</a:t>
            </a:r>
          </a:p>
          <a:p>
            <a:endParaRPr lang="ru-RU" sz="2000">
              <a:cs typeface="Calibri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70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60112-002E-4D1C-B34C-7B7AF1BE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B2673-3DA4-4AAE-AB17-0C594B687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61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A7294-BB67-405C-AF21-40318968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5B51B-64EE-417B-B901-D5FABB3CE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8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C575-E39F-4A85-8DC7-EA29E4F1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Наука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образование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BCD57-AA90-4DEA-ADF0-843F2A00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9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F49CC-A077-46BF-B8B0-547BE233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1FBD9-7F37-4CE7-B5AE-102A0248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Новая волна научно-технической революции, сопровождающаяся широким применением в промышленности новых технологий, внедрение их в жизнь, использование новых видов энергетики</a:t>
            </a:r>
          </a:p>
          <a:p>
            <a:r>
              <a:rPr lang="ru-RU" sz="2400" dirty="0"/>
              <a:t>Активное изучение и освоение космоса </a:t>
            </a:r>
          </a:p>
          <a:p>
            <a:r>
              <a:rPr lang="ru-RU" sz="2400" dirty="0"/>
              <a:t>Были изобретены новые антибиотики, вакцины, новой областью исследований стала генная инженерия</a:t>
            </a:r>
          </a:p>
          <a:p>
            <a:r>
              <a:rPr lang="ru-RU" sz="2400" dirty="0"/>
              <a:t>Образование стало более доступным и массовым явлением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25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CBBC-3983-4F2C-B033-696BD07B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Первая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атомная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станция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ервая в мире АЭС">
            <a:extLst>
              <a:ext uri="{FF2B5EF4-FFF2-40B4-BE49-F238E27FC236}">
                <a16:creationId xmlns:a16="http://schemas.microsoft.com/office/drawing/2014/main" id="{E7B54BC5-9C2A-41CD-8469-DFF8ED54F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80BD-4F44-4774-8BB5-3FBD5F30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Юрий Гагарин – первый человек в космосе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Бремя первых 60 лет полету Гагарина: как СССР раньше США отправил человека  в космос: Космос: Наука и техника: Lenta.ru">
            <a:extLst>
              <a:ext uri="{FF2B5EF4-FFF2-40B4-BE49-F238E27FC236}">
                <a16:creationId xmlns:a16="http://schemas.microsoft.com/office/drawing/2014/main" id="{DD103337-BDAD-4435-97B6-4F9F27A6E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 b="13256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7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B270D-EDAA-40F8-A1F5-E4CB0C6E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Нил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Армстронг</a:t>
            </a:r>
            <a:r>
              <a:rPr lang="en-US" sz="3600" dirty="0">
                <a:solidFill>
                  <a:srgbClr val="FFFFFF"/>
                </a:solidFill>
              </a:rPr>
              <a:t> – </a:t>
            </a:r>
            <a:r>
              <a:rPr lang="en-US" sz="3600" dirty="0" err="1">
                <a:solidFill>
                  <a:srgbClr val="FFFFFF"/>
                </a:solidFill>
              </a:rPr>
              <a:t>первый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человек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на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Луне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07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Армстронг, Нил — Википедия">
            <a:extLst>
              <a:ext uri="{FF2B5EF4-FFF2-40B4-BE49-F238E27FC236}">
                <a16:creationId xmlns:a16="http://schemas.microsoft.com/office/drawing/2014/main" id="{639F681D-3F98-437B-A895-E7892525F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-1" b="4233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8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9608-F6D1-4665-BC66-6BDAFCA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Формирование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информационного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общества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1BC3E-AD4B-4115-B1CC-1EDCAE3B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14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884</Words>
  <Application>Microsoft Office PowerPoint</Application>
  <PresentationFormat>Широкоэкранный</PresentationFormat>
  <Paragraphs>77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§ 32. Наука и культура Западной Европы и США</vt:lpstr>
      <vt:lpstr>Проверка д/з</vt:lpstr>
      <vt:lpstr>План урока</vt:lpstr>
      <vt:lpstr>1. Наука и образование</vt:lpstr>
      <vt:lpstr>Основные положения</vt:lpstr>
      <vt:lpstr>Первая атомная станция</vt:lpstr>
      <vt:lpstr>Юрий Гагарин – первый человек в космосе</vt:lpstr>
      <vt:lpstr>Нил Армстронг – первый человек на Луне</vt:lpstr>
      <vt:lpstr>2. Формирование информационного общества</vt:lpstr>
      <vt:lpstr>Основные положения</vt:lpstr>
      <vt:lpstr>информационное общество</vt:lpstr>
      <vt:lpstr>3. Элитарная и массовая культура</vt:lpstr>
      <vt:lpstr>Массовая культура</vt:lpstr>
      <vt:lpstr>Особенности массовой культуры </vt:lpstr>
      <vt:lpstr>Плюсы и минусы массовой культуры</vt:lpstr>
      <vt:lpstr>Элитарная культура</vt:lpstr>
      <vt:lpstr>Характерстика элитарной культуры</vt:lpstr>
      <vt:lpstr>4. Кинематограф</vt:lpstr>
      <vt:lpstr>Основные положения</vt:lpstr>
      <vt:lpstr>Презентация PowerPoint</vt:lpstr>
      <vt:lpstr>5. Литература и изобразительное искусство</vt:lpstr>
      <vt:lpstr>Основные положения в литературе</vt:lpstr>
      <vt:lpstr>Э. Хемингуэй</vt:lpstr>
      <vt:lpstr>Жан Поль Сартр</vt:lpstr>
      <vt:lpstr>Альбер Камю</vt:lpstr>
      <vt:lpstr>Особенности изобразительного искусства</vt:lpstr>
      <vt:lpstr>6. Архитектура</vt:lpstr>
      <vt:lpstr>Основные положения</vt:lpstr>
      <vt:lpstr>Центр Помпиду</vt:lpstr>
      <vt:lpstr>Контроль знаний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32. Наука и культура Западной Европы и США</dc:title>
  <dc:creator/>
  <cp:lastModifiedBy>Роман Жигалов</cp:lastModifiedBy>
  <cp:revision>17</cp:revision>
  <dcterms:created xsi:type="dcterms:W3CDTF">2022-04-05T19:41:30Z</dcterms:created>
  <dcterms:modified xsi:type="dcterms:W3CDTF">2022-04-06T17:50:58Z</dcterms:modified>
</cp:coreProperties>
</file>