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B055EE-B06D-45E4-8664-E6A6724601A9}" v="70" dt="2022-04-23T18:54:53.458"/>
    <p1510:client id="{A6EA7D82-FD10-4FEB-AA51-B36534443667}" v="922" dt="2022-04-24T09:00:54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10B055EE-B06D-45E4-8664-E6A6724601A9}"/>
    <pc:docChg chg="modSld">
      <pc:chgData name="" userId="" providerId="" clId="Web-{10B055EE-B06D-45E4-8664-E6A6724601A9}" dt="2022-04-23T18:38:40.947" v="0" actId="20577"/>
      <pc:docMkLst>
        <pc:docMk/>
      </pc:docMkLst>
      <pc:sldChg chg="modSp">
        <pc:chgData name="" userId="" providerId="" clId="Web-{10B055EE-B06D-45E4-8664-E6A6724601A9}" dt="2022-04-23T18:38:40.947" v="0" actId="20577"/>
        <pc:sldMkLst>
          <pc:docMk/>
          <pc:sldMk cId="1351651579" sldId="256"/>
        </pc:sldMkLst>
        <pc:spChg chg="mod">
          <ac:chgData name="" userId="" providerId="" clId="Web-{10B055EE-B06D-45E4-8664-E6A6724601A9}" dt="2022-04-23T18:38:40.947" v="0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Zhigalov Roman" userId="1f97e9fdf7779aa5" providerId="Windows Live" clId="Web-{10B055EE-B06D-45E4-8664-E6A6724601A9}"/>
    <pc:docChg chg="addSld modSld">
      <pc:chgData name="Zhigalov Roman" userId="1f97e9fdf7779aa5" providerId="Windows Live" clId="Web-{10B055EE-B06D-45E4-8664-E6A6724601A9}" dt="2022-04-23T18:54:53.458" v="69"/>
      <pc:docMkLst>
        <pc:docMk/>
      </pc:docMkLst>
      <pc:sldChg chg="modSp">
        <pc:chgData name="Zhigalov Roman" userId="1f97e9fdf7779aa5" providerId="Windows Live" clId="Web-{10B055EE-B06D-45E4-8664-E6A6724601A9}" dt="2022-04-23T18:38:53.447" v="4" actId="20577"/>
        <pc:sldMkLst>
          <pc:docMk/>
          <pc:sldMk cId="1351651579" sldId="256"/>
        </pc:sldMkLst>
        <pc:spChg chg="mod">
          <ac:chgData name="Zhigalov Roman" userId="1f97e9fdf7779aa5" providerId="Windows Live" clId="Web-{10B055EE-B06D-45E4-8664-E6A6724601A9}" dt="2022-04-23T18:38:53.447" v="4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10B055EE-B06D-45E4-8664-E6A6724601A9}" dt="2022-04-23T18:39:58.105" v="12" actId="20577"/>
        <pc:sldMkLst>
          <pc:docMk/>
          <pc:sldMk cId="687080674" sldId="257"/>
        </pc:sldMkLst>
        <pc:spChg chg="mod">
          <ac:chgData name="Zhigalov Roman" userId="1f97e9fdf7779aa5" providerId="Windows Live" clId="Web-{10B055EE-B06D-45E4-8664-E6A6724601A9}" dt="2022-04-23T18:39:58.105" v="12" actId="20577"/>
          <ac:spMkLst>
            <pc:docMk/>
            <pc:sldMk cId="687080674" sldId="257"/>
            <ac:spMk id="2" creationId="{8A8017EB-AB6D-B63E-F0CE-8D5C174F2E07}"/>
          </ac:spMkLst>
        </pc:spChg>
      </pc:sldChg>
      <pc:sldChg chg="addSp delSp modSp new mod setBg">
        <pc:chgData name="Zhigalov Roman" userId="1f97e9fdf7779aa5" providerId="Windows Live" clId="Web-{10B055EE-B06D-45E4-8664-E6A6724601A9}" dt="2022-04-23T18:54:26.160" v="52" actId="20577"/>
        <pc:sldMkLst>
          <pc:docMk/>
          <pc:sldMk cId="2456355545" sldId="258"/>
        </pc:sldMkLst>
        <pc:spChg chg="mod">
          <ac:chgData name="Zhigalov Roman" userId="1f97e9fdf7779aa5" providerId="Windows Live" clId="Web-{10B055EE-B06D-45E4-8664-E6A6724601A9}" dt="2022-04-23T18:54:23.441" v="50"/>
          <ac:spMkLst>
            <pc:docMk/>
            <pc:sldMk cId="2456355545" sldId="258"/>
            <ac:spMk id="2" creationId="{7F1B2F82-D977-5636-B88F-CDE4D9A025CE}"/>
          </ac:spMkLst>
        </pc:spChg>
        <pc:spChg chg="mod">
          <ac:chgData name="Zhigalov Roman" userId="1f97e9fdf7779aa5" providerId="Windows Live" clId="Web-{10B055EE-B06D-45E4-8664-E6A6724601A9}" dt="2022-04-23T18:54:26.160" v="52" actId="20577"/>
          <ac:spMkLst>
            <pc:docMk/>
            <pc:sldMk cId="2456355545" sldId="258"/>
            <ac:spMk id="3" creationId="{FF102ACE-91D6-7D41-5FD5-0FCFE614E136}"/>
          </ac:spMkLst>
        </pc:spChg>
        <pc:spChg chg="add del">
          <ac:chgData name="Zhigalov Roman" userId="1f97e9fdf7779aa5" providerId="Windows Live" clId="Web-{10B055EE-B06D-45E4-8664-E6A6724601A9}" dt="2022-04-23T18:54:23.441" v="49"/>
          <ac:spMkLst>
            <pc:docMk/>
            <pc:sldMk cId="2456355545" sldId="258"/>
            <ac:spMk id="8" creationId="{827B839B-9ADE-406B-8590-F1CAEDED45A1}"/>
          </ac:spMkLst>
        </pc:spChg>
        <pc:spChg chg="add del">
          <ac:chgData name="Zhigalov Roman" userId="1f97e9fdf7779aa5" providerId="Windows Live" clId="Web-{10B055EE-B06D-45E4-8664-E6A6724601A9}" dt="2022-04-23T18:54:23.441" v="49"/>
          <ac:spMkLst>
            <pc:docMk/>
            <pc:sldMk cId="2456355545" sldId="258"/>
            <ac:spMk id="10" creationId="{CFE45BF0-46DB-408C-B5F7-7B11716805D4}"/>
          </ac:spMkLst>
        </pc:spChg>
        <pc:spChg chg="add del">
          <ac:chgData name="Zhigalov Roman" userId="1f97e9fdf7779aa5" providerId="Windows Live" clId="Web-{10B055EE-B06D-45E4-8664-E6A6724601A9}" dt="2022-04-23T18:54:23.441" v="49"/>
          <ac:spMkLst>
            <pc:docMk/>
            <pc:sldMk cId="2456355545" sldId="258"/>
            <ac:spMk id="12" creationId="{2AEBC8F2-97B1-41B4-93F1-2D289E197FBA}"/>
          </ac:spMkLst>
        </pc:spChg>
        <pc:spChg chg="add del">
          <ac:chgData name="Zhigalov Roman" userId="1f97e9fdf7779aa5" providerId="Windows Live" clId="Web-{10B055EE-B06D-45E4-8664-E6A6724601A9}" dt="2022-04-23T18:54:23.441" v="49"/>
          <ac:spMkLst>
            <pc:docMk/>
            <pc:sldMk cId="2456355545" sldId="258"/>
            <ac:spMk id="14" creationId="{472E3A19-F5D5-48FC-BB9C-48C2F68F598B}"/>
          </ac:spMkLst>
        </pc:spChg>
        <pc:spChg chg="add del">
          <ac:chgData name="Zhigalov Roman" userId="1f97e9fdf7779aa5" providerId="Windows Live" clId="Web-{10B055EE-B06D-45E4-8664-E6A6724601A9}" dt="2022-04-23T18:54:23.441" v="49"/>
          <ac:spMkLst>
            <pc:docMk/>
            <pc:sldMk cId="2456355545" sldId="258"/>
            <ac:spMk id="16" creationId="{7A62E32F-BB65-43A8-8EB5-92346890E549}"/>
          </ac:spMkLst>
        </pc:spChg>
        <pc:spChg chg="add del">
          <ac:chgData name="Zhigalov Roman" userId="1f97e9fdf7779aa5" providerId="Windows Live" clId="Web-{10B055EE-B06D-45E4-8664-E6A6724601A9}" dt="2022-04-23T18:54:23.441" v="49"/>
          <ac:spMkLst>
            <pc:docMk/>
            <pc:sldMk cId="2456355545" sldId="258"/>
            <ac:spMk id="18" creationId="{14E91B64-9FCC-451E-AFB4-A827D6329367}"/>
          </ac:spMkLst>
        </pc:spChg>
        <pc:spChg chg="add">
          <ac:chgData name="Zhigalov Roman" userId="1f97e9fdf7779aa5" providerId="Windows Live" clId="Web-{10B055EE-B06D-45E4-8664-E6A6724601A9}" dt="2022-04-23T18:54:23.441" v="50"/>
          <ac:spMkLst>
            <pc:docMk/>
            <pc:sldMk cId="2456355545" sldId="258"/>
            <ac:spMk id="20" creationId="{6A1473A6-3F22-483E-8A30-80B9D2B14592}"/>
          </ac:spMkLst>
        </pc:spChg>
        <pc:grpChg chg="add">
          <ac:chgData name="Zhigalov Roman" userId="1f97e9fdf7779aa5" providerId="Windows Live" clId="Web-{10B055EE-B06D-45E4-8664-E6A6724601A9}" dt="2022-04-23T18:54:23.441" v="50"/>
          <ac:grpSpMkLst>
            <pc:docMk/>
            <pc:sldMk cId="2456355545" sldId="258"/>
            <ac:grpSpMk id="21" creationId="{AA1375E3-3E53-4D75-BAB7-E5929BFCB25F}"/>
          </ac:grpSpMkLst>
        </pc:grpChg>
      </pc:sldChg>
      <pc:sldChg chg="addSp modSp new mod setBg">
        <pc:chgData name="Zhigalov Roman" userId="1f97e9fdf7779aa5" providerId="Windows Live" clId="Web-{10B055EE-B06D-45E4-8664-E6A6724601A9}" dt="2022-04-23T18:54:42.754" v="68"/>
        <pc:sldMkLst>
          <pc:docMk/>
          <pc:sldMk cId="3441585707" sldId="259"/>
        </pc:sldMkLst>
        <pc:spChg chg="mod">
          <ac:chgData name="Zhigalov Roman" userId="1f97e9fdf7779aa5" providerId="Windows Live" clId="Web-{10B055EE-B06D-45E4-8664-E6A6724601A9}" dt="2022-04-23T18:54:42.754" v="68"/>
          <ac:spMkLst>
            <pc:docMk/>
            <pc:sldMk cId="3441585707" sldId="259"/>
            <ac:spMk id="2" creationId="{F736682E-7717-0755-08B4-DD5D2ABF8B4A}"/>
          </ac:spMkLst>
        </pc:spChg>
        <pc:spChg chg="mod">
          <ac:chgData name="Zhigalov Roman" userId="1f97e9fdf7779aa5" providerId="Windows Live" clId="Web-{10B055EE-B06D-45E4-8664-E6A6724601A9}" dt="2022-04-23T18:54:42.754" v="68"/>
          <ac:spMkLst>
            <pc:docMk/>
            <pc:sldMk cId="3441585707" sldId="259"/>
            <ac:spMk id="3" creationId="{B014D9DF-556A-C1D2-E82A-592F7E33DA88}"/>
          </ac:spMkLst>
        </pc:spChg>
        <pc:spChg chg="add">
          <ac:chgData name="Zhigalov Roman" userId="1f97e9fdf7779aa5" providerId="Windows Live" clId="Web-{10B055EE-B06D-45E4-8664-E6A6724601A9}" dt="2022-04-23T18:54:42.754" v="68"/>
          <ac:spMkLst>
            <pc:docMk/>
            <pc:sldMk cId="3441585707" sldId="259"/>
            <ac:spMk id="8" creationId="{B26EE4FD-480F-42A5-9FEB-DA630457CFB7}"/>
          </ac:spMkLst>
        </pc:spChg>
        <pc:spChg chg="add">
          <ac:chgData name="Zhigalov Roman" userId="1f97e9fdf7779aa5" providerId="Windows Live" clId="Web-{10B055EE-B06D-45E4-8664-E6A6724601A9}" dt="2022-04-23T18:54:42.754" v="68"/>
          <ac:spMkLst>
            <pc:docMk/>
            <pc:sldMk cId="3441585707" sldId="259"/>
            <ac:spMk id="10" creationId="{A187062F-BE14-42FC-B06A-607DB23849C3}"/>
          </ac:spMkLst>
        </pc:spChg>
        <pc:spChg chg="add">
          <ac:chgData name="Zhigalov Roman" userId="1f97e9fdf7779aa5" providerId="Windows Live" clId="Web-{10B055EE-B06D-45E4-8664-E6A6724601A9}" dt="2022-04-23T18:54:42.754" v="68"/>
          <ac:spMkLst>
            <pc:docMk/>
            <pc:sldMk cId="3441585707" sldId="259"/>
            <ac:spMk id="12" creationId="{731FE21B-2A45-4BF5-8B03-E12341988774}"/>
          </ac:spMkLst>
        </pc:spChg>
        <pc:spChg chg="add">
          <ac:chgData name="Zhigalov Roman" userId="1f97e9fdf7779aa5" providerId="Windows Live" clId="Web-{10B055EE-B06D-45E4-8664-E6A6724601A9}" dt="2022-04-23T18:54:42.754" v="68"/>
          <ac:spMkLst>
            <pc:docMk/>
            <pc:sldMk cId="3441585707" sldId="259"/>
            <ac:spMk id="14" creationId="{2DC5A94D-79ED-48F5-9DC5-96CBB507CEC8}"/>
          </ac:spMkLst>
        </pc:spChg>
        <pc:spChg chg="add">
          <ac:chgData name="Zhigalov Roman" userId="1f97e9fdf7779aa5" providerId="Windows Live" clId="Web-{10B055EE-B06D-45E4-8664-E6A6724601A9}" dt="2022-04-23T18:54:42.754" v="68"/>
          <ac:spMkLst>
            <pc:docMk/>
            <pc:sldMk cId="3441585707" sldId="259"/>
            <ac:spMk id="16" creationId="{93A3D4BE-AF25-4F9A-9C29-1145CCE24A28}"/>
          </ac:spMkLst>
        </pc:spChg>
      </pc:sldChg>
      <pc:sldChg chg="new">
        <pc:chgData name="Zhigalov Roman" userId="1f97e9fdf7779aa5" providerId="Windows Live" clId="Web-{10B055EE-B06D-45E4-8664-E6A6724601A9}" dt="2022-04-23T18:54:53.458" v="69"/>
        <pc:sldMkLst>
          <pc:docMk/>
          <pc:sldMk cId="3897135552" sldId="260"/>
        </pc:sldMkLst>
      </pc:sldChg>
    </pc:docChg>
  </pc:docChgLst>
  <pc:docChgLst>
    <pc:chgData name="Zhigalov Roman" userId="1f97e9fdf7779aa5" providerId="Windows Live" clId="Web-{A6EA7D82-FD10-4FEB-AA51-B36534443667}"/>
    <pc:docChg chg="addSld delSld modSld addMainMaster modMainMaster">
      <pc:chgData name="Zhigalov Roman" userId="1f97e9fdf7779aa5" providerId="Windows Live" clId="Web-{A6EA7D82-FD10-4FEB-AA51-B36534443667}" dt="2022-04-24T09:00:54.502" v="924"/>
      <pc:docMkLst>
        <pc:docMk/>
      </pc:docMkLst>
      <pc:sldChg chg="addSp delSp modSp mod setBg">
        <pc:chgData name="Zhigalov Roman" userId="1f97e9fdf7779aa5" providerId="Windows Live" clId="Web-{A6EA7D82-FD10-4FEB-AA51-B36534443667}" dt="2022-04-24T08:36:32.900" v="185"/>
        <pc:sldMkLst>
          <pc:docMk/>
          <pc:sldMk cId="3897135552" sldId="260"/>
        </pc:sldMkLst>
        <pc:spChg chg="mod">
          <ac:chgData name="Zhigalov Roman" userId="1f97e9fdf7779aa5" providerId="Windows Live" clId="Web-{A6EA7D82-FD10-4FEB-AA51-B36534443667}" dt="2022-04-24T08:36:32.900" v="185"/>
          <ac:spMkLst>
            <pc:docMk/>
            <pc:sldMk cId="3897135552" sldId="260"/>
            <ac:spMk id="2" creationId="{4FBDCF89-5FF2-7087-457D-1AE69EEB623B}"/>
          </ac:spMkLst>
        </pc:spChg>
        <pc:spChg chg="del">
          <ac:chgData name="Zhigalov Roman" userId="1f97e9fdf7779aa5" providerId="Windows Live" clId="Web-{A6EA7D82-FD10-4FEB-AA51-B36534443667}" dt="2022-04-24T08:36:28.447" v="184"/>
          <ac:spMkLst>
            <pc:docMk/>
            <pc:sldMk cId="3897135552" sldId="260"/>
            <ac:spMk id="3" creationId="{CDFC134B-3FEA-421E-1855-9395A8509002}"/>
          </ac:spMkLst>
        </pc:spChg>
        <pc:spChg chg="add">
          <ac:chgData name="Zhigalov Roman" userId="1f97e9fdf7779aa5" providerId="Windows Live" clId="Web-{A6EA7D82-FD10-4FEB-AA51-B36534443667}" dt="2022-04-24T08:36:32.900" v="185"/>
          <ac:spMkLst>
            <pc:docMk/>
            <pc:sldMk cId="3897135552" sldId="260"/>
            <ac:spMk id="9" creationId="{665DBBEF-238B-476B-96AB-8AAC3224ECEA}"/>
          </ac:spMkLst>
        </pc:spChg>
        <pc:spChg chg="add">
          <ac:chgData name="Zhigalov Roman" userId="1f97e9fdf7779aa5" providerId="Windows Live" clId="Web-{A6EA7D82-FD10-4FEB-AA51-B36534443667}" dt="2022-04-24T08:36:32.900" v="185"/>
          <ac:spMkLst>
            <pc:docMk/>
            <pc:sldMk cId="3897135552" sldId="260"/>
            <ac:spMk id="11" creationId="{3FCFB1DE-0B7E-48CC-BA90-B2AB0889F9D6}"/>
          </ac:spMkLst>
        </pc:spChg>
        <pc:picChg chg="add mod ord">
          <ac:chgData name="Zhigalov Roman" userId="1f97e9fdf7779aa5" providerId="Windows Live" clId="Web-{A6EA7D82-FD10-4FEB-AA51-B36534443667}" dt="2022-04-24T08:36:32.900" v="185"/>
          <ac:picMkLst>
            <pc:docMk/>
            <pc:sldMk cId="3897135552" sldId="260"/>
            <ac:picMk id="4" creationId="{811B7462-1C61-A128-9A23-10E6E64BD5C9}"/>
          </ac:picMkLst>
        </pc:picChg>
      </pc:sldChg>
      <pc:sldChg chg="addSp delSp modSp new mod setBg">
        <pc:chgData name="Zhigalov Roman" userId="1f97e9fdf7779aa5" providerId="Windows Live" clId="Web-{A6EA7D82-FD10-4FEB-AA51-B36534443667}" dt="2022-04-24T08:33:28.285" v="9"/>
        <pc:sldMkLst>
          <pc:docMk/>
          <pc:sldMk cId="1021453510" sldId="261"/>
        </pc:sldMkLst>
        <pc:spChg chg="mod">
          <ac:chgData name="Zhigalov Roman" userId="1f97e9fdf7779aa5" providerId="Windows Live" clId="Web-{A6EA7D82-FD10-4FEB-AA51-B36534443667}" dt="2022-04-24T08:33:28.285" v="9"/>
          <ac:spMkLst>
            <pc:docMk/>
            <pc:sldMk cId="1021453510" sldId="261"/>
            <ac:spMk id="2" creationId="{ED04885A-93C3-7CB8-C7BC-6ACB781F36C9}"/>
          </ac:spMkLst>
        </pc:spChg>
        <pc:spChg chg="del">
          <ac:chgData name="Zhigalov Roman" userId="1f97e9fdf7779aa5" providerId="Windows Live" clId="Web-{A6EA7D82-FD10-4FEB-AA51-B36534443667}" dt="2022-04-24T08:33:15.832" v="5"/>
          <ac:spMkLst>
            <pc:docMk/>
            <pc:sldMk cId="1021453510" sldId="261"/>
            <ac:spMk id="3" creationId="{6CB3B428-9760-3461-F0DA-4BDEDC7D573B}"/>
          </ac:spMkLst>
        </pc:spChg>
        <pc:spChg chg="mod">
          <ac:chgData name="Zhigalov Roman" userId="1f97e9fdf7779aa5" providerId="Windows Live" clId="Web-{A6EA7D82-FD10-4FEB-AA51-B36534443667}" dt="2022-04-24T08:33:28.285" v="9"/>
          <ac:spMkLst>
            <pc:docMk/>
            <pc:sldMk cId="1021453510" sldId="261"/>
            <ac:spMk id="4" creationId="{9AC58B8D-6E37-C610-D075-DCE54CD8CBD0}"/>
          </ac:spMkLst>
        </pc:spChg>
        <pc:spChg chg="add">
          <ac:chgData name="Zhigalov Roman" userId="1f97e9fdf7779aa5" providerId="Windows Live" clId="Web-{A6EA7D82-FD10-4FEB-AA51-B36534443667}" dt="2022-04-24T08:33:28.285" v="9"/>
          <ac:spMkLst>
            <pc:docMk/>
            <pc:sldMk cId="1021453510" sldId="261"/>
            <ac:spMk id="10" creationId="{F13C74B1-5B17-4795-BED0-7140497B445A}"/>
          </ac:spMkLst>
        </pc:spChg>
        <pc:spChg chg="add">
          <ac:chgData name="Zhigalov Roman" userId="1f97e9fdf7779aa5" providerId="Windows Live" clId="Web-{A6EA7D82-FD10-4FEB-AA51-B36534443667}" dt="2022-04-24T08:33:28.285" v="9"/>
          <ac:spMkLst>
            <pc:docMk/>
            <pc:sldMk cId="1021453510" sldId="261"/>
            <ac:spMk id="12" creationId="{D4974D33-8DC5-464E-8C6D-BE58F0669C17}"/>
          </ac:spMkLst>
        </pc:spChg>
        <pc:picChg chg="add mod ord">
          <ac:chgData name="Zhigalov Roman" userId="1f97e9fdf7779aa5" providerId="Windows Live" clId="Web-{A6EA7D82-FD10-4FEB-AA51-B36534443667}" dt="2022-04-24T08:33:28.285" v="9"/>
          <ac:picMkLst>
            <pc:docMk/>
            <pc:sldMk cId="1021453510" sldId="261"/>
            <ac:picMk id="5" creationId="{13298545-6A94-2BE1-5ADB-8C3171950223}"/>
          </ac:picMkLst>
        </pc:picChg>
      </pc:sldChg>
      <pc:sldChg chg="addSp delSp modSp new mod setBg">
        <pc:chgData name="Zhigalov Roman" userId="1f97e9fdf7779aa5" providerId="Windows Live" clId="Web-{A6EA7D82-FD10-4FEB-AA51-B36534443667}" dt="2022-04-24T08:34:13.365" v="34"/>
        <pc:sldMkLst>
          <pc:docMk/>
          <pc:sldMk cId="4184455151" sldId="262"/>
        </pc:sldMkLst>
        <pc:spChg chg="mod">
          <ac:chgData name="Zhigalov Roman" userId="1f97e9fdf7779aa5" providerId="Windows Live" clId="Web-{A6EA7D82-FD10-4FEB-AA51-B36534443667}" dt="2022-04-24T08:34:13.365" v="34"/>
          <ac:spMkLst>
            <pc:docMk/>
            <pc:sldMk cId="4184455151" sldId="262"/>
            <ac:spMk id="2" creationId="{C8773FE7-3B06-CE40-0D5F-52178C65B257}"/>
          </ac:spMkLst>
        </pc:spChg>
        <pc:spChg chg="del">
          <ac:chgData name="Zhigalov Roman" userId="1f97e9fdf7779aa5" providerId="Windows Live" clId="Web-{A6EA7D82-FD10-4FEB-AA51-B36534443667}" dt="2022-04-24T08:33:46.583" v="11"/>
          <ac:spMkLst>
            <pc:docMk/>
            <pc:sldMk cId="4184455151" sldId="262"/>
            <ac:spMk id="3" creationId="{500ECC00-C711-D35D-EAC4-B20C4C6569FF}"/>
          </ac:spMkLst>
        </pc:spChg>
        <pc:spChg chg="mod">
          <ac:chgData name="Zhigalov Roman" userId="1f97e9fdf7779aa5" providerId="Windows Live" clId="Web-{A6EA7D82-FD10-4FEB-AA51-B36534443667}" dt="2022-04-24T08:34:13.365" v="34"/>
          <ac:spMkLst>
            <pc:docMk/>
            <pc:sldMk cId="4184455151" sldId="262"/>
            <ac:spMk id="4" creationId="{5512D723-16EC-7ADC-D27A-6A6EB041D278}"/>
          </ac:spMkLst>
        </pc:spChg>
        <pc:spChg chg="add">
          <ac:chgData name="Zhigalov Roman" userId="1f97e9fdf7779aa5" providerId="Windows Live" clId="Web-{A6EA7D82-FD10-4FEB-AA51-B36534443667}" dt="2022-04-24T08:34:13.365" v="34"/>
          <ac:spMkLst>
            <pc:docMk/>
            <pc:sldMk cId="4184455151" sldId="262"/>
            <ac:spMk id="10" creationId="{F13C74B1-5B17-4795-BED0-7140497B445A}"/>
          </ac:spMkLst>
        </pc:spChg>
        <pc:spChg chg="add">
          <ac:chgData name="Zhigalov Roman" userId="1f97e9fdf7779aa5" providerId="Windows Live" clId="Web-{A6EA7D82-FD10-4FEB-AA51-B36534443667}" dt="2022-04-24T08:34:13.365" v="34"/>
          <ac:spMkLst>
            <pc:docMk/>
            <pc:sldMk cId="4184455151" sldId="262"/>
            <ac:spMk id="12" creationId="{D4974D33-8DC5-464E-8C6D-BE58F0669C17}"/>
          </ac:spMkLst>
        </pc:spChg>
        <pc:picChg chg="add mod ord">
          <ac:chgData name="Zhigalov Roman" userId="1f97e9fdf7779aa5" providerId="Windows Live" clId="Web-{A6EA7D82-FD10-4FEB-AA51-B36534443667}" dt="2022-04-24T08:34:13.365" v="34"/>
          <ac:picMkLst>
            <pc:docMk/>
            <pc:sldMk cId="4184455151" sldId="262"/>
            <ac:picMk id="5" creationId="{1CB45C0B-FBC1-EA2B-D4F1-F4A741EDE2B1}"/>
          </ac:picMkLst>
        </pc:picChg>
      </pc:sldChg>
      <pc:sldChg chg="addSp modSp new mod setBg">
        <pc:chgData name="Zhigalov Roman" userId="1f97e9fdf7779aa5" providerId="Windows Live" clId="Web-{A6EA7D82-FD10-4FEB-AA51-B36534443667}" dt="2022-04-24T08:35:05.444" v="138"/>
        <pc:sldMkLst>
          <pc:docMk/>
          <pc:sldMk cId="3216090643" sldId="263"/>
        </pc:sldMkLst>
        <pc:spChg chg="mod">
          <ac:chgData name="Zhigalov Roman" userId="1f97e9fdf7779aa5" providerId="Windows Live" clId="Web-{A6EA7D82-FD10-4FEB-AA51-B36534443667}" dt="2022-04-24T08:35:05.444" v="138"/>
          <ac:spMkLst>
            <pc:docMk/>
            <pc:sldMk cId="3216090643" sldId="263"/>
            <ac:spMk id="2" creationId="{46D8A2F6-E2F4-5593-8667-347C4E74A4A6}"/>
          </ac:spMkLst>
        </pc:spChg>
        <pc:spChg chg="mod">
          <ac:chgData name="Zhigalov Roman" userId="1f97e9fdf7779aa5" providerId="Windows Live" clId="Web-{A6EA7D82-FD10-4FEB-AA51-B36534443667}" dt="2022-04-24T08:35:05.444" v="138"/>
          <ac:spMkLst>
            <pc:docMk/>
            <pc:sldMk cId="3216090643" sldId="263"/>
            <ac:spMk id="3" creationId="{0AA3E4F6-22DB-53C5-E564-87105226C497}"/>
          </ac:spMkLst>
        </pc:spChg>
        <pc:spChg chg="add">
          <ac:chgData name="Zhigalov Roman" userId="1f97e9fdf7779aa5" providerId="Windows Live" clId="Web-{A6EA7D82-FD10-4FEB-AA51-B36534443667}" dt="2022-04-24T08:35:05.444" v="138"/>
          <ac:spMkLst>
            <pc:docMk/>
            <pc:sldMk cId="3216090643" sldId="263"/>
            <ac:spMk id="8" creationId="{827B839B-9ADE-406B-8590-F1CAEDED45A1}"/>
          </ac:spMkLst>
        </pc:spChg>
        <pc:spChg chg="add">
          <ac:chgData name="Zhigalov Roman" userId="1f97e9fdf7779aa5" providerId="Windows Live" clId="Web-{A6EA7D82-FD10-4FEB-AA51-B36534443667}" dt="2022-04-24T08:35:05.444" v="138"/>
          <ac:spMkLst>
            <pc:docMk/>
            <pc:sldMk cId="3216090643" sldId="263"/>
            <ac:spMk id="10" creationId="{CFE45BF0-46DB-408C-B5F7-7B11716805D4}"/>
          </ac:spMkLst>
        </pc:spChg>
        <pc:spChg chg="add">
          <ac:chgData name="Zhigalov Roman" userId="1f97e9fdf7779aa5" providerId="Windows Live" clId="Web-{A6EA7D82-FD10-4FEB-AA51-B36534443667}" dt="2022-04-24T08:35:05.444" v="138"/>
          <ac:spMkLst>
            <pc:docMk/>
            <pc:sldMk cId="3216090643" sldId="263"/>
            <ac:spMk id="12" creationId="{2AEBC8F2-97B1-41B4-93F1-2D289E197FBA}"/>
          </ac:spMkLst>
        </pc:spChg>
        <pc:spChg chg="add">
          <ac:chgData name="Zhigalov Roman" userId="1f97e9fdf7779aa5" providerId="Windows Live" clId="Web-{A6EA7D82-FD10-4FEB-AA51-B36534443667}" dt="2022-04-24T08:35:05.444" v="138"/>
          <ac:spMkLst>
            <pc:docMk/>
            <pc:sldMk cId="3216090643" sldId="263"/>
            <ac:spMk id="14" creationId="{472E3A19-F5D5-48FC-BB9C-48C2F68F598B}"/>
          </ac:spMkLst>
        </pc:spChg>
        <pc:spChg chg="add">
          <ac:chgData name="Zhigalov Roman" userId="1f97e9fdf7779aa5" providerId="Windows Live" clId="Web-{A6EA7D82-FD10-4FEB-AA51-B36534443667}" dt="2022-04-24T08:35:05.444" v="138"/>
          <ac:spMkLst>
            <pc:docMk/>
            <pc:sldMk cId="3216090643" sldId="263"/>
            <ac:spMk id="16" creationId="{7A62E32F-BB65-43A8-8EB5-92346890E549}"/>
          </ac:spMkLst>
        </pc:spChg>
        <pc:spChg chg="add">
          <ac:chgData name="Zhigalov Roman" userId="1f97e9fdf7779aa5" providerId="Windows Live" clId="Web-{A6EA7D82-FD10-4FEB-AA51-B36534443667}" dt="2022-04-24T08:35:05.444" v="138"/>
          <ac:spMkLst>
            <pc:docMk/>
            <pc:sldMk cId="3216090643" sldId="263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A6EA7D82-FD10-4FEB-AA51-B36534443667}" dt="2022-04-24T08:38:58.122" v="227"/>
        <pc:sldMkLst>
          <pc:docMk/>
          <pc:sldMk cId="2900997409" sldId="264"/>
        </pc:sldMkLst>
        <pc:spChg chg="mod ord">
          <ac:chgData name="Zhigalov Roman" userId="1f97e9fdf7779aa5" providerId="Windows Live" clId="Web-{A6EA7D82-FD10-4FEB-AA51-B36534443667}" dt="2022-04-24T08:38:58.122" v="227"/>
          <ac:spMkLst>
            <pc:docMk/>
            <pc:sldMk cId="2900997409" sldId="264"/>
            <ac:spMk id="2" creationId="{D96B5D1D-A47E-F8C8-38BB-78D9E3D2753D}"/>
          </ac:spMkLst>
        </pc:spChg>
        <pc:spChg chg="del">
          <ac:chgData name="Zhigalov Roman" userId="1f97e9fdf7779aa5" providerId="Windows Live" clId="Web-{A6EA7D82-FD10-4FEB-AA51-B36534443667}" dt="2022-04-24T08:38:52.544" v="224"/>
          <ac:spMkLst>
            <pc:docMk/>
            <pc:sldMk cId="2900997409" sldId="264"/>
            <ac:spMk id="3" creationId="{87A11F7E-0875-EA41-B1E9-E9F9AF99DF52}"/>
          </ac:spMkLst>
        </pc:spChg>
        <pc:spChg chg="add del">
          <ac:chgData name="Zhigalov Roman" userId="1f97e9fdf7779aa5" providerId="Windows Live" clId="Web-{A6EA7D82-FD10-4FEB-AA51-B36534443667}" dt="2022-04-24T08:38:58.122" v="226"/>
          <ac:spMkLst>
            <pc:docMk/>
            <pc:sldMk cId="2900997409" sldId="264"/>
            <ac:spMk id="9" creationId="{665DBBEF-238B-476B-96AB-8AAC3224ECEA}"/>
          </ac:spMkLst>
        </pc:spChg>
        <pc:spChg chg="add del">
          <ac:chgData name="Zhigalov Roman" userId="1f97e9fdf7779aa5" providerId="Windows Live" clId="Web-{A6EA7D82-FD10-4FEB-AA51-B36534443667}" dt="2022-04-24T08:38:58.122" v="226"/>
          <ac:spMkLst>
            <pc:docMk/>
            <pc:sldMk cId="2900997409" sldId="264"/>
            <ac:spMk id="11" creationId="{3FCFB1DE-0B7E-48CC-BA90-B2AB0889F9D6}"/>
          </ac:spMkLst>
        </pc:spChg>
        <pc:spChg chg="add">
          <ac:chgData name="Zhigalov Roman" userId="1f97e9fdf7779aa5" providerId="Windows Live" clId="Web-{A6EA7D82-FD10-4FEB-AA51-B36534443667}" dt="2022-04-24T08:38:58.122" v="227"/>
          <ac:spMkLst>
            <pc:docMk/>
            <pc:sldMk cId="2900997409" sldId="264"/>
            <ac:spMk id="14" creationId="{37C89E4B-3C9F-44B9-8B86-D9E3D112D8EC}"/>
          </ac:spMkLst>
        </pc:spChg>
        <pc:picChg chg="add mod ord">
          <ac:chgData name="Zhigalov Roman" userId="1f97e9fdf7779aa5" providerId="Windows Live" clId="Web-{A6EA7D82-FD10-4FEB-AA51-B36534443667}" dt="2022-04-24T08:38:58.122" v="227"/>
          <ac:picMkLst>
            <pc:docMk/>
            <pc:sldMk cId="2900997409" sldId="264"/>
            <ac:picMk id="4" creationId="{59080DC9-22DC-C418-099E-91C7E3413929}"/>
          </ac:picMkLst>
        </pc:picChg>
        <pc:cxnChg chg="add">
          <ac:chgData name="Zhigalov Roman" userId="1f97e9fdf7779aa5" providerId="Windows Live" clId="Web-{A6EA7D82-FD10-4FEB-AA51-B36534443667}" dt="2022-04-24T08:38:58.122" v="227"/>
          <ac:cxnSpMkLst>
            <pc:docMk/>
            <pc:sldMk cId="2900997409" sldId="264"/>
            <ac:cxnSpMk id="13" creationId="{D891E407-403B-4764-86C9-33A56D3BCAA3}"/>
          </ac:cxnSpMkLst>
        </pc:cxnChg>
        <pc:cxnChg chg="add">
          <ac:chgData name="Zhigalov Roman" userId="1f97e9fdf7779aa5" providerId="Windows Live" clId="Web-{A6EA7D82-FD10-4FEB-AA51-B36534443667}" dt="2022-04-24T08:38:58.122" v="227"/>
          <ac:cxnSpMkLst>
            <pc:docMk/>
            <pc:sldMk cId="2900997409" sldId="264"/>
            <ac:cxnSpMk id="15" creationId="{AA2EAA10-076F-46BD-8F0F-B9A2FB77A85C}"/>
          </ac:cxnSpMkLst>
        </pc:cxnChg>
      </pc:sldChg>
      <pc:sldChg chg="addSp delSp modSp new mod setBg">
        <pc:chgData name="Zhigalov Roman" userId="1f97e9fdf7779aa5" providerId="Windows Live" clId="Web-{A6EA7D82-FD10-4FEB-AA51-B36534443667}" dt="2022-04-24T08:39:53.968" v="242"/>
        <pc:sldMkLst>
          <pc:docMk/>
          <pc:sldMk cId="360852139" sldId="265"/>
        </pc:sldMkLst>
        <pc:spChg chg="mod">
          <ac:chgData name="Zhigalov Roman" userId="1f97e9fdf7779aa5" providerId="Windows Live" clId="Web-{A6EA7D82-FD10-4FEB-AA51-B36534443667}" dt="2022-04-24T08:39:53.968" v="242"/>
          <ac:spMkLst>
            <pc:docMk/>
            <pc:sldMk cId="360852139" sldId="265"/>
            <ac:spMk id="2" creationId="{1C4D1827-5B2D-E52D-FD45-0C17E0A1229D}"/>
          </ac:spMkLst>
        </pc:spChg>
        <pc:spChg chg="del">
          <ac:chgData name="Zhigalov Roman" userId="1f97e9fdf7779aa5" providerId="Windows Live" clId="Web-{A6EA7D82-FD10-4FEB-AA51-B36534443667}" dt="2022-04-24T08:39:45.686" v="229"/>
          <ac:spMkLst>
            <pc:docMk/>
            <pc:sldMk cId="360852139" sldId="265"/>
            <ac:spMk id="3" creationId="{B2C9F9B3-ADCA-0DD3-162F-A600200A948B}"/>
          </ac:spMkLst>
        </pc:spChg>
        <pc:spChg chg="add">
          <ac:chgData name="Zhigalov Roman" userId="1f97e9fdf7779aa5" providerId="Windows Live" clId="Web-{A6EA7D82-FD10-4FEB-AA51-B36534443667}" dt="2022-04-24T08:39:53.968" v="242"/>
          <ac:spMkLst>
            <pc:docMk/>
            <pc:sldMk cId="360852139" sldId="265"/>
            <ac:spMk id="9" creationId="{665DBBEF-238B-476B-96AB-8AAC3224ECEA}"/>
          </ac:spMkLst>
        </pc:spChg>
        <pc:spChg chg="add">
          <ac:chgData name="Zhigalov Roman" userId="1f97e9fdf7779aa5" providerId="Windows Live" clId="Web-{A6EA7D82-FD10-4FEB-AA51-B36534443667}" dt="2022-04-24T08:39:53.968" v="242"/>
          <ac:spMkLst>
            <pc:docMk/>
            <pc:sldMk cId="360852139" sldId="265"/>
            <ac:spMk id="11" creationId="{3FCFB1DE-0B7E-48CC-BA90-B2AB0889F9D6}"/>
          </ac:spMkLst>
        </pc:spChg>
        <pc:picChg chg="add mod ord">
          <ac:chgData name="Zhigalov Roman" userId="1f97e9fdf7779aa5" providerId="Windows Live" clId="Web-{A6EA7D82-FD10-4FEB-AA51-B36534443667}" dt="2022-04-24T08:39:53.968" v="242"/>
          <ac:picMkLst>
            <pc:docMk/>
            <pc:sldMk cId="360852139" sldId="265"/>
            <ac:picMk id="4" creationId="{F48F8229-126B-5A02-5910-6C1B9531F6DB}"/>
          </ac:picMkLst>
        </pc:picChg>
      </pc:sldChg>
      <pc:sldChg chg="addSp delSp modSp new mod setBg">
        <pc:chgData name="Zhigalov Roman" userId="1f97e9fdf7779aa5" providerId="Windows Live" clId="Web-{A6EA7D82-FD10-4FEB-AA51-B36534443667}" dt="2022-04-24T08:40:54.469" v="264"/>
        <pc:sldMkLst>
          <pc:docMk/>
          <pc:sldMk cId="2346545589" sldId="266"/>
        </pc:sldMkLst>
        <pc:spChg chg="mod">
          <ac:chgData name="Zhigalov Roman" userId="1f97e9fdf7779aa5" providerId="Windows Live" clId="Web-{A6EA7D82-FD10-4FEB-AA51-B36534443667}" dt="2022-04-24T08:40:54.469" v="264"/>
          <ac:spMkLst>
            <pc:docMk/>
            <pc:sldMk cId="2346545589" sldId="266"/>
            <ac:spMk id="2" creationId="{D6185994-72B9-E31A-59DD-B625BEE3C5F8}"/>
          </ac:spMkLst>
        </pc:spChg>
        <pc:spChg chg="del">
          <ac:chgData name="Zhigalov Roman" userId="1f97e9fdf7779aa5" providerId="Windows Live" clId="Web-{A6EA7D82-FD10-4FEB-AA51-B36534443667}" dt="2022-04-24T08:40:50.032" v="263"/>
          <ac:spMkLst>
            <pc:docMk/>
            <pc:sldMk cId="2346545589" sldId="266"/>
            <ac:spMk id="3" creationId="{92684387-2D13-01B1-DB9C-7A3F1CBA2B60}"/>
          </ac:spMkLst>
        </pc:spChg>
        <pc:spChg chg="add">
          <ac:chgData name="Zhigalov Roman" userId="1f97e9fdf7779aa5" providerId="Windows Live" clId="Web-{A6EA7D82-FD10-4FEB-AA51-B36534443667}" dt="2022-04-24T08:40:54.469" v="264"/>
          <ac:spMkLst>
            <pc:docMk/>
            <pc:sldMk cId="2346545589" sldId="266"/>
            <ac:spMk id="9" creationId="{665DBBEF-238B-476B-96AB-8AAC3224ECEA}"/>
          </ac:spMkLst>
        </pc:spChg>
        <pc:spChg chg="add">
          <ac:chgData name="Zhigalov Roman" userId="1f97e9fdf7779aa5" providerId="Windows Live" clId="Web-{A6EA7D82-FD10-4FEB-AA51-B36534443667}" dt="2022-04-24T08:40:54.469" v="264"/>
          <ac:spMkLst>
            <pc:docMk/>
            <pc:sldMk cId="2346545589" sldId="266"/>
            <ac:spMk id="11" creationId="{3FCFB1DE-0B7E-48CC-BA90-B2AB0889F9D6}"/>
          </ac:spMkLst>
        </pc:spChg>
        <pc:picChg chg="add mod ord">
          <ac:chgData name="Zhigalov Roman" userId="1f97e9fdf7779aa5" providerId="Windows Live" clId="Web-{A6EA7D82-FD10-4FEB-AA51-B36534443667}" dt="2022-04-24T08:40:54.469" v="264"/>
          <ac:picMkLst>
            <pc:docMk/>
            <pc:sldMk cId="2346545589" sldId="266"/>
            <ac:picMk id="4" creationId="{74DA8A4E-3704-6D27-BA1A-20F88F1BBC2D}"/>
          </ac:picMkLst>
        </pc:picChg>
      </pc:sldChg>
      <pc:sldChg chg="addSp delSp modSp new mod setBg">
        <pc:chgData name="Zhigalov Roman" userId="1f97e9fdf7779aa5" providerId="Windows Live" clId="Web-{A6EA7D82-FD10-4FEB-AA51-B36534443667}" dt="2022-04-24T08:41:51.080" v="277"/>
        <pc:sldMkLst>
          <pc:docMk/>
          <pc:sldMk cId="330508669" sldId="267"/>
        </pc:sldMkLst>
        <pc:spChg chg="mod">
          <ac:chgData name="Zhigalov Roman" userId="1f97e9fdf7779aa5" providerId="Windows Live" clId="Web-{A6EA7D82-FD10-4FEB-AA51-B36534443667}" dt="2022-04-24T08:41:51.080" v="277"/>
          <ac:spMkLst>
            <pc:docMk/>
            <pc:sldMk cId="330508669" sldId="267"/>
            <ac:spMk id="2" creationId="{0C00CAFD-E3F7-D861-D3E6-0D00BF00A8E6}"/>
          </ac:spMkLst>
        </pc:spChg>
        <pc:spChg chg="del">
          <ac:chgData name="Zhigalov Roman" userId="1f97e9fdf7779aa5" providerId="Windows Live" clId="Web-{A6EA7D82-FD10-4FEB-AA51-B36534443667}" dt="2022-04-24T08:41:48.815" v="276"/>
          <ac:spMkLst>
            <pc:docMk/>
            <pc:sldMk cId="330508669" sldId="267"/>
            <ac:spMk id="3" creationId="{0564E117-438B-FAEA-3CC1-A860CE0FBD7F}"/>
          </ac:spMkLst>
        </pc:spChg>
        <pc:spChg chg="add">
          <ac:chgData name="Zhigalov Roman" userId="1f97e9fdf7779aa5" providerId="Windows Live" clId="Web-{A6EA7D82-FD10-4FEB-AA51-B36534443667}" dt="2022-04-24T08:41:51.080" v="277"/>
          <ac:spMkLst>
            <pc:docMk/>
            <pc:sldMk cId="330508669" sldId="267"/>
            <ac:spMk id="9" creationId="{665DBBEF-238B-476B-96AB-8AAC3224ECEA}"/>
          </ac:spMkLst>
        </pc:spChg>
        <pc:spChg chg="add">
          <ac:chgData name="Zhigalov Roman" userId="1f97e9fdf7779aa5" providerId="Windows Live" clId="Web-{A6EA7D82-FD10-4FEB-AA51-B36534443667}" dt="2022-04-24T08:41:51.080" v="277"/>
          <ac:spMkLst>
            <pc:docMk/>
            <pc:sldMk cId="330508669" sldId="267"/>
            <ac:spMk id="11" creationId="{3FCFB1DE-0B7E-48CC-BA90-B2AB0889F9D6}"/>
          </ac:spMkLst>
        </pc:spChg>
        <pc:picChg chg="add mod ord">
          <ac:chgData name="Zhigalov Roman" userId="1f97e9fdf7779aa5" providerId="Windows Live" clId="Web-{A6EA7D82-FD10-4FEB-AA51-B36534443667}" dt="2022-04-24T08:41:51.080" v="277"/>
          <ac:picMkLst>
            <pc:docMk/>
            <pc:sldMk cId="330508669" sldId="267"/>
            <ac:picMk id="4" creationId="{FD2D5FBC-F69F-E93F-34F9-BF40D6223CBE}"/>
          </ac:picMkLst>
        </pc:picChg>
      </pc:sldChg>
      <pc:sldChg chg="addSp modSp new mod setBg">
        <pc:chgData name="Zhigalov Roman" userId="1f97e9fdf7779aa5" providerId="Windows Live" clId="Web-{A6EA7D82-FD10-4FEB-AA51-B36534443667}" dt="2022-04-24T08:43:02.223" v="300"/>
        <pc:sldMkLst>
          <pc:docMk/>
          <pc:sldMk cId="1213543287" sldId="268"/>
        </pc:sldMkLst>
        <pc:spChg chg="mod">
          <ac:chgData name="Zhigalov Roman" userId="1f97e9fdf7779aa5" providerId="Windows Live" clId="Web-{A6EA7D82-FD10-4FEB-AA51-B36534443667}" dt="2022-04-24T08:43:02.223" v="300"/>
          <ac:spMkLst>
            <pc:docMk/>
            <pc:sldMk cId="1213543287" sldId="268"/>
            <ac:spMk id="2" creationId="{84FAA081-F1BF-110D-C839-2F8FC927196F}"/>
          </ac:spMkLst>
        </pc:spChg>
        <pc:spChg chg="mod">
          <ac:chgData name="Zhigalov Roman" userId="1f97e9fdf7779aa5" providerId="Windows Live" clId="Web-{A6EA7D82-FD10-4FEB-AA51-B36534443667}" dt="2022-04-24T08:43:02.223" v="300"/>
          <ac:spMkLst>
            <pc:docMk/>
            <pc:sldMk cId="1213543287" sldId="268"/>
            <ac:spMk id="3" creationId="{DC81C19C-37CC-FFC0-E74F-80CFE81D1C50}"/>
          </ac:spMkLst>
        </pc:spChg>
        <pc:spChg chg="add">
          <ac:chgData name="Zhigalov Roman" userId="1f97e9fdf7779aa5" providerId="Windows Live" clId="Web-{A6EA7D82-FD10-4FEB-AA51-B36534443667}" dt="2022-04-24T08:43:02.223" v="300"/>
          <ac:spMkLst>
            <pc:docMk/>
            <pc:sldMk cId="1213543287" sldId="268"/>
            <ac:spMk id="8" creationId="{B26EE4FD-480F-42A5-9FEB-DA630457CFB7}"/>
          </ac:spMkLst>
        </pc:spChg>
        <pc:spChg chg="add">
          <ac:chgData name="Zhigalov Roman" userId="1f97e9fdf7779aa5" providerId="Windows Live" clId="Web-{A6EA7D82-FD10-4FEB-AA51-B36534443667}" dt="2022-04-24T08:43:02.223" v="300"/>
          <ac:spMkLst>
            <pc:docMk/>
            <pc:sldMk cId="1213543287" sldId="268"/>
            <ac:spMk id="10" creationId="{A187062F-BE14-42FC-B06A-607DB23849C3}"/>
          </ac:spMkLst>
        </pc:spChg>
        <pc:spChg chg="add">
          <ac:chgData name="Zhigalov Roman" userId="1f97e9fdf7779aa5" providerId="Windows Live" clId="Web-{A6EA7D82-FD10-4FEB-AA51-B36534443667}" dt="2022-04-24T08:43:02.223" v="300"/>
          <ac:spMkLst>
            <pc:docMk/>
            <pc:sldMk cId="1213543287" sldId="268"/>
            <ac:spMk id="12" creationId="{731FE21B-2A45-4BF5-8B03-E12341988774}"/>
          </ac:spMkLst>
        </pc:spChg>
        <pc:spChg chg="add">
          <ac:chgData name="Zhigalov Roman" userId="1f97e9fdf7779aa5" providerId="Windows Live" clId="Web-{A6EA7D82-FD10-4FEB-AA51-B36534443667}" dt="2022-04-24T08:43:02.223" v="300"/>
          <ac:spMkLst>
            <pc:docMk/>
            <pc:sldMk cId="1213543287" sldId="268"/>
            <ac:spMk id="14" creationId="{2DC5A94D-79ED-48F5-9DC5-96CBB507CEC8}"/>
          </ac:spMkLst>
        </pc:spChg>
        <pc:spChg chg="add">
          <ac:chgData name="Zhigalov Roman" userId="1f97e9fdf7779aa5" providerId="Windows Live" clId="Web-{A6EA7D82-FD10-4FEB-AA51-B36534443667}" dt="2022-04-24T08:43:02.223" v="300"/>
          <ac:spMkLst>
            <pc:docMk/>
            <pc:sldMk cId="1213543287" sldId="268"/>
            <ac:spMk id="16" creationId="{93A3D4BE-AF25-4F9A-9C29-1145CCE24A28}"/>
          </ac:spMkLst>
        </pc:spChg>
      </pc:sldChg>
      <pc:sldChg chg="addSp delSp modSp new del">
        <pc:chgData name="Zhigalov Roman" userId="1f97e9fdf7779aa5" providerId="Windows Live" clId="Web-{A6EA7D82-FD10-4FEB-AA51-B36534443667}" dt="2022-04-24T08:42:48.519" v="295"/>
        <pc:sldMkLst>
          <pc:docMk/>
          <pc:sldMk cId="1835377449" sldId="268"/>
        </pc:sldMkLst>
        <pc:spChg chg="mod">
          <ac:chgData name="Zhigalov Roman" userId="1f97e9fdf7779aa5" providerId="Windows Live" clId="Web-{A6EA7D82-FD10-4FEB-AA51-B36534443667}" dt="2022-04-24T08:42:44.441" v="294" actId="20577"/>
          <ac:spMkLst>
            <pc:docMk/>
            <pc:sldMk cId="1835377449" sldId="268"/>
            <ac:spMk id="2" creationId="{6E04210B-1691-09D4-C393-E861E762845F}"/>
          </ac:spMkLst>
        </pc:spChg>
        <pc:spChg chg="del">
          <ac:chgData name="Zhigalov Roman" userId="1f97e9fdf7779aa5" providerId="Windows Live" clId="Web-{A6EA7D82-FD10-4FEB-AA51-B36534443667}" dt="2022-04-24T08:42:29.253" v="279"/>
          <ac:spMkLst>
            <pc:docMk/>
            <pc:sldMk cId="1835377449" sldId="268"/>
            <ac:spMk id="3" creationId="{1C5D5101-FF19-832A-4467-658DCCC6766A}"/>
          </ac:spMkLst>
        </pc:spChg>
        <pc:picChg chg="add mod ord">
          <ac:chgData name="Zhigalov Roman" userId="1f97e9fdf7779aa5" providerId="Windows Live" clId="Web-{A6EA7D82-FD10-4FEB-AA51-B36534443667}" dt="2022-04-24T08:42:29.253" v="279"/>
          <ac:picMkLst>
            <pc:docMk/>
            <pc:sldMk cId="1835377449" sldId="268"/>
            <ac:picMk id="4" creationId="{93FBDC86-A4E6-6D38-78B1-17FAAF538552}"/>
          </ac:picMkLst>
        </pc:picChg>
      </pc:sldChg>
      <pc:sldChg chg="addSp delSp modSp new mod setBg modClrScheme chgLayout">
        <pc:chgData name="Zhigalov Roman" userId="1f97e9fdf7779aa5" providerId="Windows Live" clId="Web-{A6EA7D82-FD10-4FEB-AA51-B36534443667}" dt="2022-04-24T08:43:49.084" v="320"/>
        <pc:sldMkLst>
          <pc:docMk/>
          <pc:sldMk cId="411432060" sldId="269"/>
        </pc:sldMkLst>
        <pc:spChg chg="mod ord">
          <ac:chgData name="Zhigalov Roman" userId="1f97e9fdf7779aa5" providerId="Windows Live" clId="Web-{A6EA7D82-FD10-4FEB-AA51-B36534443667}" dt="2022-04-24T08:43:49.084" v="320"/>
          <ac:spMkLst>
            <pc:docMk/>
            <pc:sldMk cId="411432060" sldId="269"/>
            <ac:spMk id="2" creationId="{9095A374-A9A1-7911-889B-E03921878547}"/>
          </ac:spMkLst>
        </pc:spChg>
        <pc:spChg chg="del mod ord">
          <ac:chgData name="Zhigalov Roman" userId="1f97e9fdf7779aa5" providerId="Windows Live" clId="Web-{A6EA7D82-FD10-4FEB-AA51-B36534443667}" dt="2022-04-24T08:43:46.052" v="319"/>
          <ac:spMkLst>
            <pc:docMk/>
            <pc:sldMk cId="411432060" sldId="269"/>
            <ac:spMk id="3" creationId="{C9F4ECD8-C81A-4D08-0881-7F9888BF85FF}"/>
          </ac:spMkLst>
        </pc:spChg>
        <pc:spChg chg="add">
          <ac:chgData name="Zhigalov Roman" userId="1f97e9fdf7779aa5" providerId="Windows Live" clId="Web-{A6EA7D82-FD10-4FEB-AA51-B36534443667}" dt="2022-04-24T08:43:49.084" v="320"/>
          <ac:spMkLst>
            <pc:docMk/>
            <pc:sldMk cId="411432060" sldId="269"/>
            <ac:spMk id="9" creationId="{37C89E4B-3C9F-44B9-8B86-D9E3D112D8EC}"/>
          </ac:spMkLst>
        </pc:spChg>
        <pc:picChg chg="add mod ord">
          <ac:chgData name="Zhigalov Roman" userId="1f97e9fdf7779aa5" providerId="Windows Live" clId="Web-{A6EA7D82-FD10-4FEB-AA51-B36534443667}" dt="2022-04-24T08:43:49.084" v="320"/>
          <ac:picMkLst>
            <pc:docMk/>
            <pc:sldMk cId="411432060" sldId="269"/>
            <ac:picMk id="4" creationId="{E5A4058D-5EA4-5E5B-A508-5CBF0A85C042}"/>
          </ac:picMkLst>
        </pc:picChg>
        <pc:cxnChg chg="add">
          <ac:chgData name="Zhigalov Roman" userId="1f97e9fdf7779aa5" providerId="Windows Live" clId="Web-{A6EA7D82-FD10-4FEB-AA51-B36534443667}" dt="2022-04-24T08:43:49.084" v="320"/>
          <ac:cxnSpMkLst>
            <pc:docMk/>
            <pc:sldMk cId="411432060" sldId="269"/>
            <ac:cxnSpMk id="11" creationId="{AA2EAA10-076F-46BD-8F0F-B9A2FB77A85C}"/>
          </ac:cxnSpMkLst>
        </pc:cxnChg>
        <pc:cxnChg chg="add">
          <ac:chgData name="Zhigalov Roman" userId="1f97e9fdf7779aa5" providerId="Windows Live" clId="Web-{A6EA7D82-FD10-4FEB-AA51-B36534443667}" dt="2022-04-24T08:43:49.084" v="320"/>
          <ac:cxnSpMkLst>
            <pc:docMk/>
            <pc:sldMk cId="411432060" sldId="269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A6EA7D82-FD10-4FEB-AA51-B36534443667}" dt="2022-04-24T08:45:21.180" v="391"/>
        <pc:sldMkLst>
          <pc:docMk/>
          <pc:sldMk cId="1422416752" sldId="270"/>
        </pc:sldMkLst>
        <pc:spChg chg="mod">
          <ac:chgData name="Zhigalov Roman" userId="1f97e9fdf7779aa5" providerId="Windows Live" clId="Web-{A6EA7D82-FD10-4FEB-AA51-B36534443667}" dt="2022-04-24T08:45:21.180" v="391"/>
          <ac:spMkLst>
            <pc:docMk/>
            <pc:sldMk cId="1422416752" sldId="270"/>
            <ac:spMk id="2" creationId="{0B3AE57F-894C-31B7-2ECA-0FB4C9618F9F}"/>
          </ac:spMkLst>
        </pc:spChg>
        <pc:spChg chg="mod">
          <ac:chgData name="Zhigalov Roman" userId="1f97e9fdf7779aa5" providerId="Windows Live" clId="Web-{A6EA7D82-FD10-4FEB-AA51-B36534443667}" dt="2022-04-24T08:45:21.180" v="391"/>
          <ac:spMkLst>
            <pc:docMk/>
            <pc:sldMk cId="1422416752" sldId="270"/>
            <ac:spMk id="3" creationId="{F442F573-9741-BFCB-6F0D-18AECCE9A37D}"/>
          </ac:spMkLst>
        </pc:spChg>
        <pc:spChg chg="add">
          <ac:chgData name="Zhigalov Roman" userId="1f97e9fdf7779aa5" providerId="Windows Live" clId="Web-{A6EA7D82-FD10-4FEB-AA51-B36534443667}" dt="2022-04-24T08:45:21.180" v="391"/>
          <ac:spMkLst>
            <pc:docMk/>
            <pc:sldMk cId="1422416752" sldId="270"/>
            <ac:spMk id="8" creationId="{6A1473A6-3F22-483E-8A30-80B9D2B14592}"/>
          </ac:spMkLst>
        </pc:spChg>
        <pc:grpChg chg="add">
          <ac:chgData name="Zhigalov Roman" userId="1f97e9fdf7779aa5" providerId="Windows Live" clId="Web-{A6EA7D82-FD10-4FEB-AA51-B36534443667}" dt="2022-04-24T08:45:21.180" v="391"/>
          <ac:grpSpMkLst>
            <pc:docMk/>
            <pc:sldMk cId="1422416752" sldId="270"/>
            <ac:grpSpMk id="10" creationId="{AA1375E3-3E53-4D75-BAB7-E5929BFCB25F}"/>
          </ac:grpSpMkLst>
        </pc:grpChg>
      </pc:sldChg>
      <pc:sldChg chg="addSp delSp modSp new mod setBg">
        <pc:chgData name="Zhigalov Roman" userId="1f97e9fdf7779aa5" providerId="Windows Live" clId="Web-{A6EA7D82-FD10-4FEB-AA51-B36534443667}" dt="2022-04-24T08:45:58.993" v="395"/>
        <pc:sldMkLst>
          <pc:docMk/>
          <pc:sldMk cId="4063087276" sldId="271"/>
        </pc:sldMkLst>
        <pc:spChg chg="mod ord">
          <ac:chgData name="Zhigalov Roman" userId="1f97e9fdf7779aa5" providerId="Windows Live" clId="Web-{A6EA7D82-FD10-4FEB-AA51-B36534443667}" dt="2022-04-24T08:45:58.993" v="395"/>
          <ac:spMkLst>
            <pc:docMk/>
            <pc:sldMk cId="4063087276" sldId="271"/>
            <ac:spMk id="2" creationId="{68A9DC87-A3A2-996C-DCA8-418E4F6FC63C}"/>
          </ac:spMkLst>
        </pc:spChg>
        <pc:spChg chg="del">
          <ac:chgData name="Zhigalov Roman" userId="1f97e9fdf7779aa5" providerId="Windows Live" clId="Web-{A6EA7D82-FD10-4FEB-AA51-B36534443667}" dt="2022-04-24T08:45:53.821" v="393"/>
          <ac:spMkLst>
            <pc:docMk/>
            <pc:sldMk cId="4063087276" sldId="271"/>
            <ac:spMk id="3" creationId="{723D2D0C-A1AF-23F0-0AC5-11A352ABF83B}"/>
          </ac:spMkLst>
        </pc:spChg>
        <pc:spChg chg="add">
          <ac:chgData name="Zhigalov Roman" userId="1f97e9fdf7779aa5" providerId="Windows Live" clId="Web-{A6EA7D82-FD10-4FEB-AA51-B36534443667}" dt="2022-04-24T08:45:58.993" v="395"/>
          <ac:spMkLst>
            <pc:docMk/>
            <pc:sldMk cId="4063087276" sldId="271"/>
            <ac:spMk id="9" creationId="{37C89E4B-3C9F-44B9-8B86-D9E3D112D8EC}"/>
          </ac:spMkLst>
        </pc:spChg>
        <pc:picChg chg="add mod ord">
          <ac:chgData name="Zhigalov Roman" userId="1f97e9fdf7779aa5" providerId="Windows Live" clId="Web-{A6EA7D82-FD10-4FEB-AA51-B36534443667}" dt="2022-04-24T08:45:58.993" v="395"/>
          <ac:picMkLst>
            <pc:docMk/>
            <pc:sldMk cId="4063087276" sldId="271"/>
            <ac:picMk id="4" creationId="{32111292-BA21-EDB4-EDBB-CD0E0D0B255F}"/>
          </ac:picMkLst>
        </pc:picChg>
        <pc:cxnChg chg="add">
          <ac:chgData name="Zhigalov Roman" userId="1f97e9fdf7779aa5" providerId="Windows Live" clId="Web-{A6EA7D82-FD10-4FEB-AA51-B36534443667}" dt="2022-04-24T08:45:58.993" v="395"/>
          <ac:cxnSpMkLst>
            <pc:docMk/>
            <pc:sldMk cId="4063087276" sldId="271"/>
            <ac:cxnSpMk id="11" creationId="{AA2EAA10-076F-46BD-8F0F-B9A2FB77A85C}"/>
          </ac:cxnSpMkLst>
        </pc:cxnChg>
        <pc:cxnChg chg="add">
          <ac:chgData name="Zhigalov Roman" userId="1f97e9fdf7779aa5" providerId="Windows Live" clId="Web-{A6EA7D82-FD10-4FEB-AA51-B36534443667}" dt="2022-04-24T08:45:58.993" v="395"/>
          <ac:cxnSpMkLst>
            <pc:docMk/>
            <pc:sldMk cId="4063087276" sldId="27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A6EA7D82-FD10-4FEB-AA51-B36534443667}" dt="2022-04-24T08:46:42.573" v="402"/>
        <pc:sldMkLst>
          <pc:docMk/>
          <pc:sldMk cId="1080257718" sldId="272"/>
        </pc:sldMkLst>
        <pc:spChg chg="mod ord">
          <ac:chgData name="Zhigalov Roman" userId="1f97e9fdf7779aa5" providerId="Windows Live" clId="Web-{A6EA7D82-FD10-4FEB-AA51-B36534443667}" dt="2022-04-24T08:46:42.573" v="402"/>
          <ac:spMkLst>
            <pc:docMk/>
            <pc:sldMk cId="1080257718" sldId="272"/>
            <ac:spMk id="2" creationId="{46C02DEB-6D62-3EAB-3806-78AA603E6AF7}"/>
          </ac:spMkLst>
        </pc:spChg>
        <pc:spChg chg="del">
          <ac:chgData name="Zhigalov Roman" userId="1f97e9fdf7779aa5" providerId="Windows Live" clId="Web-{A6EA7D82-FD10-4FEB-AA51-B36534443667}" dt="2022-04-24T08:46:37.010" v="397"/>
          <ac:spMkLst>
            <pc:docMk/>
            <pc:sldMk cId="1080257718" sldId="272"/>
            <ac:spMk id="3" creationId="{A0FAA61D-7F78-556F-AE0B-8B3400F95EB5}"/>
          </ac:spMkLst>
        </pc:spChg>
        <pc:spChg chg="add">
          <ac:chgData name="Zhigalov Roman" userId="1f97e9fdf7779aa5" providerId="Windows Live" clId="Web-{A6EA7D82-FD10-4FEB-AA51-B36534443667}" dt="2022-04-24T08:46:42.573" v="402"/>
          <ac:spMkLst>
            <pc:docMk/>
            <pc:sldMk cId="1080257718" sldId="272"/>
            <ac:spMk id="9" creationId="{37C89E4B-3C9F-44B9-8B86-D9E3D112D8EC}"/>
          </ac:spMkLst>
        </pc:spChg>
        <pc:picChg chg="add mod ord">
          <ac:chgData name="Zhigalov Roman" userId="1f97e9fdf7779aa5" providerId="Windows Live" clId="Web-{A6EA7D82-FD10-4FEB-AA51-B36534443667}" dt="2022-04-24T08:46:42.573" v="402"/>
          <ac:picMkLst>
            <pc:docMk/>
            <pc:sldMk cId="1080257718" sldId="272"/>
            <ac:picMk id="4" creationId="{DC3A6926-29C6-68C1-9440-EA38BD45687D}"/>
          </ac:picMkLst>
        </pc:picChg>
        <pc:cxnChg chg="add">
          <ac:chgData name="Zhigalov Roman" userId="1f97e9fdf7779aa5" providerId="Windows Live" clId="Web-{A6EA7D82-FD10-4FEB-AA51-B36534443667}" dt="2022-04-24T08:46:42.573" v="402"/>
          <ac:cxnSpMkLst>
            <pc:docMk/>
            <pc:sldMk cId="1080257718" sldId="272"/>
            <ac:cxnSpMk id="11" creationId="{AA2EAA10-076F-46BD-8F0F-B9A2FB77A85C}"/>
          </ac:cxnSpMkLst>
        </pc:cxnChg>
        <pc:cxnChg chg="add">
          <ac:chgData name="Zhigalov Roman" userId="1f97e9fdf7779aa5" providerId="Windows Live" clId="Web-{A6EA7D82-FD10-4FEB-AA51-B36534443667}" dt="2022-04-24T08:46:42.573" v="402"/>
          <ac:cxnSpMkLst>
            <pc:docMk/>
            <pc:sldMk cId="1080257718" sldId="272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A6EA7D82-FD10-4FEB-AA51-B36534443667}" dt="2022-04-24T08:46:58.167" v="407"/>
        <pc:sldMkLst>
          <pc:docMk/>
          <pc:sldMk cId="3316043630" sldId="273"/>
        </pc:sldMkLst>
        <pc:spChg chg="mod">
          <ac:chgData name="Zhigalov Roman" userId="1f97e9fdf7779aa5" providerId="Windows Live" clId="Web-{A6EA7D82-FD10-4FEB-AA51-B36534443667}" dt="2022-04-24T08:46:58.167" v="407"/>
          <ac:spMkLst>
            <pc:docMk/>
            <pc:sldMk cId="3316043630" sldId="273"/>
            <ac:spMk id="2" creationId="{D901DB28-2813-9B31-98B5-7634224D45DD}"/>
          </ac:spMkLst>
        </pc:spChg>
        <pc:spChg chg="mod">
          <ac:chgData name="Zhigalov Roman" userId="1f97e9fdf7779aa5" providerId="Windows Live" clId="Web-{A6EA7D82-FD10-4FEB-AA51-B36534443667}" dt="2022-04-24T08:46:58.167" v="407"/>
          <ac:spMkLst>
            <pc:docMk/>
            <pc:sldMk cId="3316043630" sldId="273"/>
            <ac:spMk id="3" creationId="{7D739D96-02C5-08FC-3B6A-B90FD21AA1B4}"/>
          </ac:spMkLst>
        </pc:spChg>
        <pc:spChg chg="add">
          <ac:chgData name="Zhigalov Roman" userId="1f97e9fdf7779aa5" providerId="Windows Live" clId="Web-{A6EA7D82-FD10-4FEB-AA51-B36534443667}" dt="2022-04-24T08:46:58.167" v="407"/>
          <ac:spMkLst>
            <pc:docMk/>
            <pc:sldMk cId="3316043630" sldId="273"/>
            <ac:spMk id="8" creationId="{B26EE4FD-480F-42A5-9FEB-DA630457CFB7}"/>
          </ac:spMkLst>
        </pc:spChg>
        <pc:spChg chg="add">
          <ac:chgData name="Zhigalov Roman" userId="1f97e9fdf7779aa5" providerId="Windows Live" clId="Web-{A6EA7D82-FD10-4FEB-AA51-B36534443667}" dt="2022-04-24T08:46:58.167" v="407"/>
          <ac:spMkLst>
            <pc:docMk/>
            <pc:sldMk cId="3316043630" sldId="273"/>
            <ac:spMk id="10" creationId="{A187062F-BE14-42FC-B06A-607DB23849C3}"/>
          </ac:spMkLst>
        </pc:spChg>
        <pc:spChg chg="add">
          <ac:chgData name="Zhigalov Roman" userId="1f97e9fdf7779aa5" providerId="Windows Live" clId="Web-{A6EA7D82-FD10-4FEB-AA51-B36534443667}" dt="2022-04-24T08:46:58.167" v="407"/>
          <ac:spMkLst>
            <pc:docMk/>
            <pc:sldMk cId="3316043630" sldId="273"/>
            <ac:spMk id="12" creationId="{731FE21B-2A45-4BF5-8B03-E12341988774}"/>
          </ac:spMkLst>
        </pc:spChg>
        <pc:spChg chg="add">
          <ac:chgData name="Zhigalov Roman" userId="1f97e9fdf7779aa5" providerId="Windows Live" clId="Web-{A6EA7D82-FD10-4FEB-AA51-B36534443667}" dt="2022-04-24T08:46:58.167" v="407"/>
          <ac:spMkLst>
            <pc:docMk/>
            <pc:sldMk cId="3316043630" sldId="273"/>
            <ac:spMk id="14" creationId="{2DC5A94D-79ED-48F5-9DC5-96CBB507CEC8}"/>
          </ac:spMkLst>
        </pc:spChg>
        <pc:spChg chg="add">
          <ac:chgData name="Zhigalov Roman" userId="1f97e9fdf7779aa5" providerId="Windows Live" clId="Web-{A6EA7D82-FD10-4FEB-AA51-B36534443667}" dt="2022-04-24T08:46:58.167" v="407"/>
          <ac:spMkLst>
            <pc:docMk/>
            <pc:sldMk cId="3316043630" sldId="273"/>
            <ac:spMk id="16" creationId="{93A3D4BE-AF25-4F9A-9C29-1145CCE24A28}"/>
          </ac:spMkLst>
        </pc:spChg>
      </pc:sldChg>
      <pc:sldChg chg="addSp delSp modSp new mod setBg">
        <pc:chgData name="Zhigalov Roman" userId="1f97e9fdf7779aa5" providerId="Windows Live" clId="Web-{A6EA7D82-FD10-4FEB-AA51-B36534443667}" dt="2022-04-24T08:48:20.935" v="416"/>
        <pc:sldMkLst>
          <pc:docMk/>
          <pc:sldMk cId="3723555017" sldId="274"/>
        </pc:sldMkLst>
        <pc:spChg chg="mod">
          <ac:chgData name="Zhigalov Roman" userId="1f97e9fdf7779aa5" providerId="Windows Live" clId="Web-{A6EA7D82-FD10-4FEB-AA51-B36534443667}" dt="2022-04-24T08:48:20.935" v="416"/>
          <ac:spMkLst>
            <pc:docMk/>
            <pc:sldMk cId="3723555017" sldId="274"/>
            <ac:spMk id="2" creationId="{0FE8A198-2C70-DAD3-3C53-B0A469C4765B}"/>
          </ac:spMkLst>
        </pc:spChg>
        <pc:spChg chg="del">
          <ac:chgData name="Zhigalov Roman" userId="1f97e9fdf7779aa5" providerId="Windows Live" clId="Web-{A6EA7D82-FD10-4FEB-AA51-B36534443667}" dt="2022-04-24T08:47:26.496" v="409"/>
          <ac:spMkLst>
            <pc:docMk/>
            <pc:sldMk cId="3723555017" sldId="274"/>
            <ac:spMk id="3" creationId="{79B06F6A-D0B0-5DC1-F993-D87D2C3AC578}"/>
          </ac:spMkLst>
        </pc:spChg>
        <pc:spChg chg="mod">
          <ac:chgData name="Zhigalov Roman" userId="1f97e9fdf7779aa5" providerId="Windows Live" clId="Web-{A6EA7D82-FD10-4FEB-AA51-B36534443667}" dt="2022-04-24T08:48:20.935" v="416"/>
          <ac:spMkLst>
            <pc:docMk/>
            <pc:sldMk cId="3723555017" sldId="274"/>
            <ac:spMk id="4" creationId="{72EA69B2-A428-EEC3-F372-A1D996B8EDA3}"/>
          </ac:spMkLst>
        </pc:spChg>
        <pc:spChg chg="add">
          <ac:chgData name="Zhigalov Roman" userId="1f97e9fdf7779aa5" providerId="Windows Live" clId="Web-{A6EA7D82-FD10-4FEB-AA51-B36534443667}" dt="2022-04-24T08:48:20.935" v="416"/>
          <ac:spMkLst>
            <pc:docMk/>
            <pc:sldMk cId="3723555017" sldId="274"/>
            <ac:spMk id="10" creationId="{2C61293E-6EBE-43EF-A52C-9BEBFD7679D4}"/>
          </ac:spMkLst>
        </pc:spChg>
        <pc:spChg chg="add">
          <ac:chgData name="Zhigalov Roman" userId="1f97e9fdf7779aa5" providerId="Windows Live" clId="Web-{A6EA7D82-FD10-4FEB-AA51-B36534443667}" dt="2022-04-24T08:48:20.935" v="416"/>
          <ac:spMkLst>
            <pc:docMk/>
            <pc:sldMk cId="3723555017" sldId="274"/>
            <ac:spMk id="12" creationId="{21540236-BFD5-4A9D-8840-4703E7F76825}"/>
          </ac:spMkLst>
        </pc:spChg>
        <pc:picChg chg="add mod ord">
          <ac:chgData name="Zhigalov Roman" userId="1f97e9fdf7779aa5" providerId="Windows Live" clId="Web-{A6EA7D82-FD10-4FEB-AA51-B36534443667}" dt="2022-04-24T08:48:20.935" v="416"/>
          <ac:picMkLst>
            <pc:docMk/>
            <pc:sldMk cId="3723555017" sldId="274"/>
            <ac:picMk id="5" creationId="{21C8AA75-5ABA-2BC7-940A-65158A123C09}"/>
          </ac:picMkLst>
        </pc:picChg>
      </pc:sldChg>
      <pc:sldChg chg="addSp delSp modSp new mod setBg">
        <pc:chgData name="Zhigalov Roman" userId="1f97e9fdf7779aa5" providerId="Windows Live" clId="Web-{A6EA7D82-FD10-4FEB-AA51-B36534443667}" dt="2022-04-24T08:50:51.142" v="506"/>
        <pc:sldMkLst>
          <pc:docMk/>
          <pc:sldMk cId="3751430124" sldId="275"/>
        </pc:sldMkLst>
        <pc:spChg chg="mod">
          <ac:chgData name="Zhigalov Roman" userId="1f97e9fdf7779aa5" providerId="Windows Live" clId="Web-{A6EA7D82-FD10-4FEB-AA51-B36534443667}" dt="2022-04-24T08:50:51.142" v="506"/>
          <ac:spMkLst>
            <pc:docMk/>
            <pc:sldMk cId="3751430124" sldId="275"/>
            <ac:spMk id="2" creationId="{B466737C-8B4B-A48A-547C-805BE0065FEE}"/>
          </ac:spMkLst>
        </pc:spChg>
        <pc:spChg chg="mod">
          <ac:chgData name="Zhigalov Roman" userId="1f97e9fdf7779aa5" providerId="Windows Live" clId="Web-{A6EA7D82-FD10-4FEB-AA51-B36534443667}" dt="2022-04-24T08:50:51.142" v="506"/>
          <ac:spMkLst>
            <pc:docMk/>
            <pc:sldMk cId="3751430124" sldId="275"/>
            <ac:spMk id="3" creationId="{C1DEB876-D15C-B935-9305-07AC89643144}"/>
          </ac:spMkLst>
        </pc:spChg>
        <pc:spChg chg="add del">
          <ac:chgData name="Zhigalov Roman" userId="1f97e9fdf7779aa5" providerId="Windows Live" clId="Web-{A6EA7D82-FD10-4FEB-AA51-B36534443667}" dt="2022-04-24T08:50:51.126" v="505"/>
          <ac:spMkLst>
            <pc:docMk/>
            <pc:sldMk cId="3751430124" sldId="275"/>
            <ac:spMk id="8" creationId="{100EDD19-6802-4EC3-95CE-CFFAB042CFD6}"/>
          </ac:spMkLst>
        </pc:spChg>
        <pc:spChg chg="add del">
          <ac:chgData name="Zhigalov Roman" userId="1f97e9fdf7779aa5" providerId="Windows Live" clId="Web-{A6EA7D82-FD10-4FEB-AA51-B36534443667}" dt="2022-04-24T08:50:51.126" v="505"/>
          <ac:spMkLst>
            <pc:docMk/>
            <pc:sldMk cId="3751430124" sldId="275"/>
            <ac:spMk id="10" creationId="{DB17E863-922E-4C26-BD64-E8FD41D28661}"/>
          </ac:spMkLst>
        </pc:spChg>
        <pc:spChg chg="add">
          <ac:chgData name="Zhigalov Roman" userId="1f97e9fdf7779aa5" providerId="Windows Live" clId="Web-{A6EA7D82-FD10-4FEB-AA51-B36534443667}" dt="2022-04-24T08:50:51.142" v="506"/>
          <ac:spMkLst>
            <pc:docMk/>
            <pc:sldMk cId="3751430124" sldId="275"/>
            <ac:spMk id="12" creationId="{2AEBC8F2-97B1-41B4-93F1-2D289E197FBA}"/>
          </ac:spMkLst>
        </pc:spChg>
        <pc:spChg chg="add">
          <ac:chgData name="Zhigalov Roman" userId="1f97e9fdf7779aa5" providerId="Windows Live" clId="Web-{A6EA7D82-FD10-4FEB-AA51-B36534443667}" dt="2022-04-24T08:50:51.142" v="506"/>
          <ac:spMkLst>
            <pc:docMk/>
            <pc:sldMk cId="3751430124" sldId="275"/>
            <ac:spMk id="13" creationId="{827B839B-9ADE-406B-8590-F1CAEDED45A1}"/>
          </ac:spMkLst>
        </pc:spChg>
        <pc:spChg chg="add">
          <ac:chgData name="Zhigalov Roman" userId="1f97e9fdf7779aa5" providerId="Windows Live" clId="Web-{A6EA7D82-FD10-4FEB-AA51-B36534443667}" dt="2022-04-24T08:50:51.142" v="506"/>
          <ac:spMkLst>
            <pc:docMk/>
            <pc:sldMk cId="3751430124" sldId="275"/>
            <ac:spMk id="14" creationId="{472E3A19-F5D5-48FC-BB9C-48C2F68F598B}"/>
          </ac:spMkLst>
        </pc:spChg>
        <pc:spChg chg="add">
          <ac:chgData name="Zhigalov Roman" userId="1f97e9fdf7779aa5" providerId="Windows Live" clId="Web-{A6EA7D82-FD10-4FEB-AA51-B36534443667}" dt="2022-04-24T08:50:51.142" v="506"/>
          <ac:spMkLst>
            <pc:docMk/>
            <pc:sldMk cId="3751430124" sldId="275"/>
            <ac:spMk id="15" creationId="{CFE45BF0-46DB-408C-B5F7-7B11716805D4}"/>
          </ac:spMkLst>
        </pc:spChg>
        <pc:spChg chg="add">
          <ac:chgData name="Zhigalov Roman" userId="1f97e9fdf7779aa5" providerId="Windows Live" clId="Web-{A6EA7D82-FD10-4FEB-AA51-B36534443667}" dt="2022-04-24T08:50:51.142" v="506"/>
          <ac:spMkLst>
            <pc:docMk/>
            <pc:sldMk cId="3751430124" sldId="275"/>
            <ac:spMk id="16" creationId="{7A62E32F-BB65-43A8-8EB5-92346890E549}"/>
          </ac:spMkLst>
        </pc:spChg>
        <pc:spChg chg="add">
          <ac:chgData name="Zhigalov Roman" userId="1f97e9fdf7779aa5" providerId="Windows Live" clId="Web-{A6EA7D82-FD10-4FEB-AA51-B36534443667}" dt="2022-04-24T08:50:51.142" v="506"/>
          <ac:spMkLst>
            <pc:docMk/>
            <pc:sldMk cId="3751430124" sldId="275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A6EA7D82-FD10-4FEB-AA51-B36534443667}" dt="2022-04-24T08:51:30.205" v="513"/>
        <pc:sldMkLst>
          <pc:docMk/>
          <pc:sldMk cId="3610616973" sldId="276"/>
        </pc:sldMkLst>
        <pc:spChg chg="mod ord">
          <ac:chgData name="Zhigalov Roman" userId="1f97e9fdf7779aa5" providerId="Windows Live" clId="Web-{A6EA7D82-FD10-4FEB-AA51-B36534443667}" dt="2022-04-24T08:51:30.205" v="513"/>
          <ac:spMkLst>
            <pc:docMk/>
            <pc:sldMk cId="3610616973" sldId="276"/>
            <ac:spMk id="2" creationId="{A1B5255B-9716-01D1-64A9-7A8A38197AEF}"/>
          </ac:spMkLst>
        </pc:spChg>
        <pc:spChg chg="del">
          <ac:chgData name="Zhigalov Roman" userId="1f97e9fdf7779aa5" providerId="Windows Live" clId="Web-{A6EA7D82-FD10-4FEB-AA51-B36534443667}" dt="2022-04-24T08:51:25.565" v="508"/>
          <ac:spMkLst>
            <pc:docMk/>
            <pc:sldMk cId="3610616973" sldId="276"/>
            <ac:spMk id="3" creationId="{EA601AA7-579E-46B9-D3E1-FF724BAB1D7C}"/>
          </ac:spMkLst>
        </pc:spChg>
        <pc:spChg chg="add">
          <ac:chgData name="Zhigalov Roman" userId="1f97e9fdf7779aa5" providerId="Windows Live" clId="Web-{A6EA7D82-FD10-4FEB-AA51-B36534443667}" dt="2022-04-24T08:51:30.205" v="513"/>
          <ac:spMkLst>
            <pc:docMk/>
            <pc:sldMk cId="3610616973" sldId="276"/>
            <ac:spMk id="9" creationId="{37C89E4B-3C9F-44B9-8B86-D9E3D112D8EC}"/>
          </ac:spMkLst>
        </pc:spChg>
        <pc:picChg chg="add mod ord">
          <ac:chgData name="Zhigalov Roman" userId="1f97e9fdf7779aa5" providerId="Windows Live" clId="Web-{A6EA7D82-FD10-4FEB-AA51-B36534443667}" dt="2022-04-24T08:51:30.205" v="513"/>
          <ac:picMkLst>
            <pc:docMk/>
            <pc:sldMk cId="3610616973" sldId="276"/>
            <ac:picMk id="4" creationId="{A429CBC3-5E41-1353-5E9F-B57D1EB06821}"/>
          </ac:picMkLst>
        </pc:picChg>
        <pc:cxnChg chg="add">
          <ac:chgData name="Zhigalov Roman" userId="1f97e9fdf7779aa5" providerId="Windows Live" clId="Web-{A6EA7D82-FD10-4FEB-AA51-B36534443667}" dt="2022-04-24T08:51:30.205" v="513"/>
          <ac:cxnSpMkLst>
            <pc:docMk/>
            <pc:sldMk cId="3610616973" sldId="276"/>
            <ac:cxnSpMk id="11" creationId="{AA2EAA10-076F-46BD-8F0F-B9A2FB77A85C}"/>
          </ac:cxnSpMkLst>
        </pc:cxnChg>
        <pc:cxnChg chg="add">
          <ac:chgData name="Zhigalov Roman" userId="1f97e9fdf7779aa5" providerId="Windows Live" clId="Web-{A6EA7D82-FD10-4FEB-AA51-B36534443667}" dt="2022-04-24T08:51:30.205" v="513"/>
          <ac:cxnSpMkLst>
            <pc:docMk/>
            <pc:sldMk cId="3610616973" sldId="276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A6EA7D82-FD10-4FEB-AA51-B36534443667}" dt="2022-04-24T08:53:38.818" v="707"/>
        <pc:sldMkLst>
          <pc:docMk/>
          <pc:sldMk cId="1033738288" sldId="277"/>
        </pc:sldMkLst>
        <pc:spChg chg="mod">
          <ac:chgData name="Zhigalov Roman" userId="1f97e9fdf7779aa5" providerId="Windows Live" clId="Web-{A6EA7D82-FD10-4FEB-AA51-B36534443667}" dt="2022-04-24T08:53:38.818" v="707"/>
          <ac:spMkLst>
            <pc:docMk/>
            <pc:sldMk cId="1033738288" sldId="277"/>
            <ac:spMk id="2" creationId="{857B2FAC-DC2A-D94B-2A5B-F8E39EEEF16C}"/>
          </ac:spMkLst>
        </pc:spChg>
        <pc:spChg chg="mod">
          <ac:chgData name="Zhigalov Roman" userId="1f97e9fdf7779aa5" providerId="Windows Live" clId="Web-{A6EA7D82-FD10-4FEB-AA51-B36534443667}" dt="2022-04-24T08:53:38.818" v="707"/>
          <ac:spMkLst>
            <pc:docMk/>
            <pc:sldMk cId="1033738288" sldId="277"/>
            <ac:spMk id="3" creationId="{75D3422A-81C6-5157-5BD4-0BD73EA8D293}"/>
          </ac:spMkLst>
        </pc:spChg>
        <pc:spChg chg="add">
          <ac:chgData name="Zhigalov Roman" userId="1f97e9fdf7779aa5" providerId="Windows Live" clId="Web-{A6EA7D82-FD10-4FEB-AA51-B36534443667}" dt="2022-04-24T08:53:38.818" v="707"/>
          <ac:spMkLst>
            <pc:docMk/>
            <pc:sldMk cId="1033738288" sldId="277"/>
            <ac:spMk id="8" creationId="{827B839B-9ADE-406B-8590-F1CAEDED45A1}"/>
          </ac:spMkLst>
        </pc:spChg>
        <pc:spChg chg="add">
          <ac:chgData name="Zhigalov Roman" userId="1f97e9fdf7779aa5" providerId="Windows Live" clId="Web-{A6EA7D82-FD10-4FEB-AA51-B36534443667}" dt="2022-04-24T08:53:38.818" v="707"/>
          <ac:spMkLst>
            <pc:docMk/>
            <pc:sldMk cId="1033738288" sldId="277"/>
            <ac:spMk id="10" creationId="{CFE45BF0-46DB-408C-B5F7-7B11716805D4}"/>
          </ac:spMkLst>
        </pc:spChg>
        <pc:spChg chg="add">
          <ac:chgData name="Zhigalov Roman" userId="1f97e9fdf7779aa5" providerId="Windows Live" clId="Web-{A6EA7D82-FD10-4FEB-AA51-B36534443667}" dt="2022-04-24T08:53:38.818" v="707"/>
          <ac:spMkLst>
            <pc:docMk/>
            <pc:sldMk cId="1033738288" sldId="277"/>
            <ac:spMk id="12" creationId="{2AEBC8F2-97B1-41B4-93F1-2D289E197FBA}"/>
          </ac:spMkLst>
        </pc:spChg>
        <pc:spChg chg="add">
          <ac:chgData name="Zhigalov Roman" userId="1f97e9fdf7779aa5" providerId="Windows Live" clId="Web-{A6EA7D82-FD10-4FEB-AA51-B36534443667}" dt="2022-04-24T08:53:38.818" v="707"/>
          <ac:spMkLst>
            <pc:docMk/>
            <pc:sldMk cId="1033738288" sldId="277"/>
            <ac:spMk id="14" creationId="{472E3A19-F5D5-48FC-BB9C-48C2F68F598B}"/>
          </ac:spMkLst>
        </pc:spChg>
        <pc:spChg chg="add">
          <ac:chgData name="Zhigalov Roman" userId="1f97e9fdf7779aa5" providerId="Windows Live" clId="Web-{A6EA7D82-FD10-4FEB-AA51-B36534443667}" dt="2022-04-24T08:53:38.818" v="707"/>
          <ac:spMkLst>
            <pc:docMk/>
            <pc:sldMk cId="1033738288" sldId="277"/>
            <ac:spMk id="16" creationId="{7A62E32F-BB65-43A8-8EB5-92346890E549}"/>
          </ac:spMkLst>
        </pc:spChg>
        <pc:spChg chg="add">
          <ac:chgData name="Zhigalov Roman" userId="1f97e9fdf7779aa5" providerId="Windows Live" clId="Web-{A6EA7D82-FD10-4FEB-AA51-B36534443667}" dt="2022-04-24T08:53:38.818" v="707"/>
          <ac:spMkLst>
            <pc:docMk/>
            <pc:sldMk cId="1033738288" sldId="277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A6EA7D82-FD10-4FEB-AA51-B36534443667}" dt="2022-04-24T08:54:08.553" v="710"/>
        <pc:sldMkLst>
          <pc:docMk/>
          <pc:sldMk cId="985160153" sldId="278"/>
        </pc:sldMkLst>
        <pc:spChg chg="del">
          <ac:chgData name="Zhigalov Roman" userId="1f97e9fdf7779aa5" providerId="Windows Live" clId="Web-{A6EA7D82-FD10-4FEB-AA51-B36534443667}" dt="2022-04-24T08:54:08.553" v="710"/>
          <ac:spMkLst>
            <pc:docMk/>
            <pc:sldMk cId="985160153" sldId="278"/>
            <ac:spMk id="2" creationId="{DCEDCB64-0103-B174-7EE8-199B97586D4D}"/>
          </ac:spMkLst>
        </pc:spChg>
        <pc:spChg chg="del">
          <ac:chgData name="Zhigalov Roman" userId="1f97e9fdf7779aa5" providerId="Windows Live" clId="Web-{A6EA7D82-FD10-4FEB-AA51-B36534443667}" dt="2022-04-24T08:54:04.069" v="709"/>
          <ac:spMkLst>
            <pc:docMk/>
            <pc:sldMk cId="985160153" sldId="278"/>
            <ac:spMk id="3" creationId="{2311DA12-8740-37EB-B8A9-9BA2E10E4F0E}"/>
          </ac:spMkLst>
        </pc:spChg>
        <pc:spChg chg="add">
          <ac:chgData name="Zhigalov Roman" userId="1f97e9fdf7779aa5" providerId="Windows Live" clId="Web-{A6EA7D82-FD10-4FEB-AA51-B36534443667}" dt="2022-04-24T08:54:08.553" v="710"/>
          <ac:spMkLst>
            <pc:docMk/>
            <pc:sldMk cId="985160153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A6EA7D82-FD10-4FEB-AA51-B36534443667}" dt="2022-04-24T08:54:08.553" v="710"/>
          <ac:picMkLst>
            <pc:docMk/>
            <pc:sldMk cId="985160153" sldId="278"/>
            <ac:picMk id="4" creationId="{784DCADE-B44D-7F87-45E4-F2481142B2D6}"/>
          </ac:picMkLst>
        </pc:picChg>
      </pc:sldChg>
      <pc:sldChg chg="addSp delSp modSp new mod setBg">
        <pc:chgData name="Zhigalov Roman" userId="1f97e9fdf7779aa5" providerId="Windows Live" clId="Web-{A6EA7D82-FD10-4FEB-AA51-B36534443667}" dt="2022-04-24T08:55:34.540" v="713"/>
        <pc:sldMkLst>
          <pc:docMk/>
          <pc:sldMk cId="1459262875" sldId="279"/>
        </pc:sldMkLst>
        <pc:spChg chg="del">
          <ac:chgData name="Zhigalov Roman" userId="1f97e9fdf7779aa5" providerId="Windows Live" clId="Web-{A6EA7D82-FD10-4FEB-AA51-B36534443667}" dt="2022-04-24T08:55:34.540" v="713"/>
          <ac:spMkLst>
            <pc:docMk/>
            <pc:sldMk cId="1459262875" sldId="279"/>
            <ac:spMk id="2" creationId="{22805CD0-B096-73BA-437A-E023E542F94D}"/>
          </ac:spMkLst>
        </pc:spChg>
        <pc:spChg chg="del">
          <ac:chgData name="Zhigalov Roman" userId="1f97e9fdf7779aa5" providerId="Windows Live" clId="Web-{A6EA7D82-FD10-4FEB-AA51-B36534443667}" dt="2022-04-24T08:54:26.820" v="712"/>
          <ac:spMkLst>
            <pc:docMk/>
            <pc:sldMk cId="1459262875" sldId="279"/>
            <ac:spMk id="3" creationId="{C879AA71-ECE0-4E1C-185B-931932D9B176}"/>
          </ac:spMkLst>
        </pc:spChg>
        <pc:spChg chg="add">
          <ac:chgData name="Zhigalov Roman" userId="1f97e9fdf7779aa5" providerId="Windows Live" clId="Web-{A6EA7D82-FD10-4FEB-AA51-B36534443667}" dt="2022-04-24T08:55:34.540" v="713"/>
          <ac:spMkLst>
            <pc:docMk/>
            <pc:sldMk cId="1459262875" sldId="279"/>
            <ac:spMk id="9" creationId="{42A4FC2C-047E-45A5-965D-8E1E3BF09BC6}"/>
          </ac:spMkLst>
        </pc:spChg>
        <pc:picChg chg="add mod ord">
          <ac:chgData name="Zhigalov Roman" userId="1f97e9fdf7779aa5" providerId="Windows Live" clId="Web-{A6EA7D82-FD10-4FEB-AA51-B36534443667}" dt="2022-04-24T08:55:34.540" v="713"/>
          <ac:picMkLst>
            <pc:docMk/>
            <pc:sldMk cId="1459262875" sldId="279"/>
            <ac:picMk id="4" creationId="{63BF09BC-0854-0B6E-CFF8-4C7219D84BCD}"/>
          </ac:picMkLst>
        </pc:picChg>
      </pc:sldChg>
      <pc:sldChg chg="addSp delSp modSp new mod setBg">
        <pc:chgData name="Zhigalov Roman" userId="1f97e9fdf7779aa5" providerId="Windows Live" clId="Web-{A6EA7D82-FD10-4FEB-AA51-B36534443667}" dt="2022-04-24T08:56:03.635" v="716"/>
        <pc:sldMkLst>
          <pc:docMk/>
          <pc:sldMk cId="2061227202" sldId="280"/>
        </pc:sldMkLst>
        <pc:spChg chg="del">
          <ac:chgData name="Zhigalov Roman" userId="1f97e9fdf7779aa5" providerId="Windows Live" clId="Web-{A6EA7D82-FD10-4FEB-AA51-B36534443667}" dt="2022-04-24T08:56:03.635" v="716"/>
          <ac:spMkLst>
            <pc:docMk/>
            <pc:sldMk cId="2061227202" sldId="280"/>
            <ac:spMk id="2" creationId="{9F43C723-148F-1742-B2D0-68038213D487}"/>
          </ac:spMkLst>
        </pc:spChg>
        <pc:spChg chg="del">
          <ac:chgData name="Zhigalov Roman" userId="1f97e9fdf7779aa5" providerId="Windows Live" clId="Web-{A6EA7D82-FD10-4FEB-AA51-B36534443667}" dt="2022-04-24T08:56:00.181" v="715"/>
          <ac:spMkLst>
            <pc:docMk/>
            <pc:sldMk cId="2061227202" sldId="280"/>
            <ac:spMk id="3" creationId="{9BB4D5D9-7202-EFD9-11EB-F13800B1DBFD}"/>
          </ac:spMkLst>
        </pc:spChg>
        <pc:spChg chg="add">
          <ac:chgData name="Zhigalov Roman" userId="1f97e9fdf7779aa5" providerId="Windows Live" clId="Web-{A6EA7D82-FD10-4FEB-AA51-B36534443667}" dt="2022-04-24T08:56:03.635" v="716"/>
          <ac:spMkLst>
            <pc:docMk/>
            <pc:sldMk cId="2061227202" sldId="280"/>
            <ac:spMk id="9" creationId="{42A4FC2C-047E-45A5-965D-8E1E3BF09BC6}"/>
          </ac:spMkLst>
        </pc:spChg>
        <pc:picChg chg="add mod ord">
          <ac:chgData name="Zhigalov Roman" userId="1f97e9fdf7779aa5" providerId="Windows Live" clId="Web-{A6EA7D82-FD10-4FEB-AA51-B36534443667}" dt="2022-04-24T08:56:03.635" v="716"/>
          <ac:picMkLst>
            <pc:docMk/>
            <pc:sldMk cId="2061227202" sldId="280"/>
            <ac:picMk id="4" creationId="{38F43123-930C-B142-C6BF-C5C12BDBF79F}"/>
          </ac:picMkLst>
        </pc:picChg>
      </pc:sldChg>
      <pc:sldChg chg="addSp modSp new mod setBg">
        <pc:chgData name="Zhigalov Roman" userId="1f97e9fdf7779aa5" providerId="Windows Live" clId="Web-{A6EA7D82-FD10-4FEB-AA51-B36534443667}" dt="2022-04-24T08:56:28.370" v="735"/>
        <pc:sldMkLst>
          <pc:docMk/>
          <pc:sldMk cId="223195822" sldId="281"/>
        </pc:sldMkLst>
        <pc:spChg chg="mod">
          <ac:chgData name="Zhigalov Roman" userId="1f97e9fdf7779aa5" providerId="Windows Live" clId="Web-{A6EA7D82-FD10-4FEB-AA51-B36534443667}" dt="2022-04-24T08:56:28.370" v="735"/>
          <ac:spMkLst>
            <pc:docMk/>
            <pc:sldMk cId="223195822" sldId="281"/>
            <ac:spMk id="2" creationId="{8166EFBA-CB8D-9AD8-7026-45B80F62859A}"/>
          </ac:spMkLst>
        </pc:spChg>
        <pc:spChg chg="mod">
          <ac:chgData name="Zhigalov Roman" userId="1f97e9fdf7779aa5" providerId="Windows Live" clId="Web-{A6EA7D82-FD10-4FEB-AA51-B36534443667}" dt="2022-04-24T08:56:28.370" v="735"/>
          <ac:spMkLst>
            <pc:docMk/>
            <pc:sldMk cId="223195822" sldId="281"/>
            <ac:spMk id="3" creationId="{CEFD6C11-15DB-D5F1-7387-09D4F8304670}"/>
          </ac:spMkLst>
        </pc:spChg>
        <pc:spChg chg="add">
          <ac:chgData name="Zhigalov Roman" userId="1f97e9fdf7779aa5" providerId="Windows Live" clId="Web-{A6EA7D82-FD10-4FEB-AA51-B36534443667}" dt="2022-04-24T08:56:28.370" v="735"/>
          <ac:spMkLst>
            <pc:docMk/>
            <pc:sldMk cId="223195822" sldId="281"/>
            <ac:spMk id="8" creationId="{B26EE4FD-480F-42A5-9FEB-DA630457CFB7}"/>
          </ac:spMkLst>
        </pc:spChg>
        <pc:spChg chg="add">
          <ac:chgData name="Zhigalov Roman" userId="1f97e9fdf7779aa5" providerId="Windows Live" clId="Web-{A6EA7D82-FD10-4FEB-AA51-B36534443667}" dt="2022-04-24T08:56:28.370" v="735"/>
          <ac:spMkLst>
            <pc:docMk/>
            <pc:sldMk cId="223195822" sldId="281"/>
            <ac:spMk id="10" creationId="{A187062F-BE14-42FC-B06A-607DB23849C3}"/>
          </ac:spMkLst>
        </pc:spChg>
        <pc:spChg chg="add">
          <ac:chgData name="Zhigalov Roman" userId="1f97e9fdf7779aa5" providerId="Windows Live" clId="Web-{A6EA7D82-FD10-4FEB-AA51-B36534443667}" dt="2022-04-24T08:56:28.370" v="735"/>
          <ac:spMkLst>
            <pc:docMk/>
            <pc:sldMk cId="223195822" sldId="281"/>
            <ac:spMk id="12" creationId="{731FE21B-2A45-4BF5-8B03-E12341988774}"/>
          </ac:spMkLst>
        </pc:spChg>
        <pc:spChg chg="add">
          <ac:chgData name="Zhigalov Roman" userId="1f97e9fdf7779aa5" providerId="Windows Live" clId="Web-{A6EA7D82-FD10-4FEB-AA51-B36534443667}" dt="2022-04-24T08:56:28.370" v="735"/>
          <ac:spMkLst>
            <pc:docMk/>
            <pc:sldMk cId="223195822" sldId="281"/>
            <ac:spMk id="14" creationId="{2DC5A94D-79ED-48F5-9DC5-96CBB507CEC8}"/>
          </ac:spMkLst>
        </pc:spChg>
        <pc:spChg chg="add">
          <ac:chgData name="Zhigalov Roman" userId="1f97e9fdf7779aa5" providerId="Windows Live" clId="Web-{A6EA7D82-FD10-4FEB-AA51-B36534443667}" dt="2022-04-24T08:56:28.370" v="735"/>
          <ac:spMkLst>
            <pc:docMk/>
            <pc:sldMk cId="223195822" sldId="281"/>
            <ac:spMk id="16" creationId="{93A3D4BE-AF25-4F9A-9C29-1145CCE24A28}"/>
          </ac:spMkLst>
        </pc:spChg>
      </pc:sldChg>
      <pc:sldChg chg="addSp modSp new mod setBg modClrScheme chgLayout">
        <pc:chgData name="Zhigalov Roman" userId="1f97e9fdf7779aa5" providerId="Windows Live" clId="Web-{A6EA7D82-FD10-4FEB-AA51-B36534443667}" dt="2022-04-24T08:59:04.249" v="903"/>
        <pc:sldMkLst>
          <pc:docMk/>
          <pc:sldMk cId="3322137199" sldId="282"/>
        </pc:sldMkLst>
        <pc:spChg chg="mod ord">
          <ac:chgData name="Zhigalov Roman" userId="1f97e9fdf7779aa5" providerId="Windows Live" clId="Web-{A6EA7D82-FD10-4FEB-AA51-B36534443667}" dt="2022-04-24T08:59:04.249" v="903"/>
          <ac:spMkLst>
            <pc:docMk/>
            <pc:sldMk cId="3322137199" sldId="282"/>
            <ac:spMk id="2" creationId="{21925186-7DD6-5011-2611-68080A2C4A44}"/>
          </ac:spMkLst>
        </pc:spChg>
        <pc:spChg chg="mod ord">
          <ac:chgData name="Zhigalov Roman" userId="1f97e9fdf7779aa5" providerId="Windows Live" clId="Web-{A6EA7D82-FD10-4FEB-AA51-B36534443667}" dt="2022-04-24T08:59:04.249" v="903"/>
          <ac:spMkLst>
            <pc:docMk/>
            <pc:sldMk cId="3322137199" sldId="282"/>
            <ac:spMk id="3" creationId="{4409B5DB-06D6-AF4B-3F69-9CE19BF8488B}"/>
          </ac:spMkLst>
        </pc:spChg>
        <pc:spChg chg="add">
          <ac:chgData name="Zhigalov Roman" userId="1f97e9fdf7779aa5" providerId="Windows Live" clId="Web-{A6EA7D82-FD10-4FEB-AA51-B36534443667}" dt="2022-04-24T08:59:04.249" v="903"/>
          <ac:spMkLst>
            <pc:docMk/>
            <pc:sldMk cId="3322137199" sldId="282"/>
            <ac:spMk id="8" creationId="{827B839B-9ADE-406B-8590-F1CAEDED45A1}"/>
          </ac:spMkLst>
        </pc:spChg>
        <pc:spChg chg="add">
          <ac:chgData name="Zhigalov Roman" userId="1f97e9fdf7779aa5" providerId="Windows Live" clId="Web-{A6EA7D82-FD10-4FEB-AA51-B36534443667}" dt="2022-04-24T08:59:04.249" v="903"/>
          <ac:spMkLst>
            <pc:docMk/>
            <pc:sldMk cId="3322137199" sldId="282"/>
            <ac:spMk id="10" creationId="{CFE45BF0-46DB-408C-B5F7-7B11716805D4}"/>
          </ac:spMkLst>
        </pc:spChg>
        <pc:spChg chg="add">
          <ac:chgData name="Zhigalov Roman" userId="1f97e9fdf7779aa5" providerId="Windows Live" clId="Web-{A6EA7D82-FD10-4FEB-AA51-B36534443667}" dt="2022-04-24T08:59:04.249" v="903"/>
          <ac:spMkLst>
            <pc:docMk/>
            <pc:sldMk cId="3322137199" sldId="282"/>
            <ac:spMk id="12" creationId="{2AEBC8F2-97B1-41B4-93F1-2D289E197FBA}"/>
          </ac:spMkLst>
        </pc:spChg>
        <pc:spChg chg="add">
          <ac:chgData name="Zhigalov Roman" userId="1f97e9fdf7779aa5" providerId="Windows Live" clId="Web-{A6EA7D82-FD10-4FEB-AA51-B36534443667}" dt="2022-04-24T08:59:04.249" v="903"/>
          <ac:spMkLst>
            <pc:docMk/>
            <pc:sldMk cId="3322137199" sldId="282"/>
            <ac:spMk id="14" creationId="{472E3A19-F5D5-48FC-BB9C-48C2F68F598B}"/>
          </ac:spMkLst>
        </pc:spChg>
        <pc:spChg chg="add">
          <ac:chgData name="Zhigalov Roman" userId="1f97e9fdf7779aa5" providerId="Windows Live" clId="Web-{A6EA7D82-FD10-4FEB-AA51-B36534443667}" dt="2022-04-24T08:59:04.249" v="903"/>
          <ac:spMkLst>
            <pc:docMk/>
            <pc:sldMk cId="3322137199" sldId="282"/>
            <ac:spMk id="16" creationId="{7A62E32F-BB65-43A8-8EB5-92346890E549}"/>
          </ac:spMkLst>
        </pc:spChg>
        <pc:spChg chg="add">
          <ac:chgData name="Zhigalov Roman" userId="1f97e9fdf7779aa5" providerId="Windows Live" clId="Web-{A6EA7D82-FD10-4FEB-AA51-B36534443667}" dt="2022-04-24T08:59:04.249" v="903"/>
          <ac:spMkLst>
            <pc:docMk/>
            <pc:sldMk cId="3322137199" sldId="282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A6EA7D82-FD10-4FEB-AA51-B36534443667}" dt="2022-04-24T08:59:44.953" v="908"/>
        <pc:sldMkLst>
          <pc:docMk/>
          <pc:sldMk cId="2435382128" sldId="283"/>
        </pc:sldMkLst>
        <pc:spChg chg="mod ord">
          <ac:chgData name="Zhigalov Roman" userId="1f97e9fdf7779aa5" providerId="Windows Live" clId="Web-{A6EA7D82-FD10-4FEB-AA51-B36534443667}" dt="2022-04-24T08:59:44.953" v="908"/>
          <ac:spMkLst>
            <pc:docMk/>
            <pc:sldMk cId="2435382128" sldId="283"/>
            <ac:spMk id="2" creationId="{9A4F2873-0370-F943-055F-73EA41B208AF}"/>
          </ac:spMkLst>
        </pc:spChg>
        <pc:spChg chg="del">
          <ac:chgData name="Zhigalov Roman" userId="1f97e9fdf7779aa5" providerId="Windows Live" clId="Web-{A6EA7D82-FD10-4FEB-AA51-B36534443667}" dt="2022-04-24T08:59:35.984" v="905"/>
          <ac:spMkLst>
            <pc:docMk/>
            <pc:sldMk cId="2435382128" sldId="283"/>
            <ac:spMk id="3" creationId="{6B44DF6E-078C-9E7F-0076-15CE71E6A83E}"/>
          </ac:spMkLst>
        </pc:spChg>
        <pc:spChg chg="add">
          <ac:chgData name="Zhigalov Roman" userId="1f97e9fdf7779aa5" providerId="Windows Live" clId="Web-{A6EA7D82-FD10-4FEB-AA51-B36534443667}" dt="2022-04-24T08:59:44.953" v="908"/>
          <ac:spMkLst>
            <pc:docMk/>
            <pc:sldMk cId="2435382128" sldId="283"/>
            <ac:spMk id="9" creationId="{37C89E4B-3C9F-44B9-8B86-D9E3D112D8EC}"/>
          </ac:spMkLst>
        </pc:spChg>
        <pc:picChg chg="add mod ord">
          <ac:chgData name="Zhigalov Roman" userId="1f97e9fdf7779aa5" providerId="Windows Live" clId="Web-{A6EA7D82-FD10-4FEB-AA51-B36534443667}" dt="2022-04-24T08:59:44.953" v="908"/>
          <ac:picMkLst>
            <pc:docMk/>
            <pc:sldMk cId="2435382128" sldId="283"/>
            <ac:picMk id="4" creationId="{D57C5EA0-96CA-164D-32CD-E5AED2EEF723}"/>
          </ac:picMkLst>
        </pc:picChg>
        <pc:cxnChg chg="add">
          <ac:chgData name="Zhigalov Roman" userId="1f97e9fdf7779aa5" providerId="Windows Live" clId="Web-{A6EA7D82-FD10-4FEB-AA51-B36534443667}" dt="2022-04-24T08:59:44.953" v="908"/>
          <ac:cxnSpMkLst>
            <pc:docMk/>
            <pc:sldMk cId="2435382128" sldId="283"/>
            <ac:cxnSpMk id="11" creationId="{AA2EAA10-076F-46BD-8F0F-B9A2FB77A85C}"/>
          </ac:cxnSpMkLst>
        </pc:cxnChg>
        <pc:cxnChg chg="add">
          <ac:chgData name="Zhigalov Roman" userId="1f97e9fdf7779aa5" providerId="Windows Live" clId="Web-{A6EA7D82-FD10-4FEB-AA51-B36534443667}" dt="2022-04-24T08:59:44.953" v="908"/>
          <ac:cxnSpMkLst>
            <pc:docMk/>
            <pc:sldMk cId="2435382128" sldId="283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A6EA7D82-FD10-4FEB-AA51-B36534443667}" dt="2022-04-24T09:00:24.360" v="911"/>
        <pc:sldMkLst>
          <pc:docMk/>
          <pc:sldMk cId="2096581987" sldId="284"/>
        </pc:sldMkLst>
        <pc:spChg chg="del">
          <ac:chgData name="Zhigalov Roman" userId="1f97e9fdf7779aa5" providerId="Windows Live" clId="Web-{A6EA7D82-FD10-4FEB-AA51-B36534443667}" dt="2022-04-24T09:00:24.360" v="911"/>
          <ac:spMkLst>
            <pc:docMk/>
            <pc:sldMk cId="2096581987" sldId="284"/>
            <ac:spMk id="2" creationId="{1DA5F799-D5F6-F8F1-673B-06753E94D7D5}"/>
          </ac:spMkLst>
        </pc:spChg>
        <pc:spChg chg="del">
          <ac:chgData name="Zhigalov Roman" userId="1f97e9fdf7779aa5" providerId="Windows Live" clId="Web-{A6EA7D82-FD10-4FEB-AA51-B36534443667}" dt="2022-04-24T09:00:21.235" v="910"/>
          <ac:spMkLst>
            <pc:docMk/>
            <pc:sldMk cId="2096581987" sldId="284"/>
            <ac:spMk id="3" creationId="{6BBF6C86-719F-85D0-DFBB-A03437B8C648}"/>
          </ac:spMkLst>
        </pc:spChg>
        <pc:spChg chg="add">
          <ac:chgData name="Zhigalov Roman" userId="1f97e9fdf7779aa5" providerId="Windows Live" clId="Web-{A6EA7D82-FD10-4FEB-AA51-B36534443667}" dt="2022-04-24T09:00:24.360" v="911"/>
          <ac:spMkLst>
            <pc:docMk/>
            <pc:sldMk cId="2096581987" sldId="284"/>
            <ac:spMk id="9" creationId="{42A4FC2C-047E-45A5-965D-8E1E3BF09BC6}"/>
          </ac:spMkLst>
        </pc:spChg>
        <pc:picChg chg="add mod ord">
          <ac:chgData name="Zhigalov Roman" userId="1f97e9fdf7779aa5" providerId="Windows Live" clId="Web-{A6EA7D82-FD10-4FEB-AA51-B36534443667}" dt="2022-04-24T09:00:24.360" v="911"/>
          <ac:picMkLst>
            <pc:docMk/>
            <pc:sldMk cId="2096581987" sldId="284"/>
            <ac:picMk id="4" creationId="{06169A69-5B7D-A58D-ACC5-B545FF19C6CD}"/>
          </ac:picMkLst>
        </pc:picChg>
      </pc:sldChg>
      <pc:sldChg chg="modSp new">
        <pc:chgData name="Zhigalov Roman" userId="1f97e9fdf7779aa5" providerId="Windows Live" clId="Web-{A6EA7D82-FD10-4FEB-AA51-B36534443667}" dt="2022-04-24T09:00:46.861" v="918" actId="20577"/>
        <pc:sldMkLst>
          <pc:docMk/>
          <pc:sldMk cId="3589920027" sldId="285"/>
        </pc:sldMkLst>
        <pc:spChg chg="mod">
          <ac:chgData name="Zhigalov Roman" userId="1f97e9fdf7779aa5" providerId="Windows Live" clId="Web-{A6EA7D82-FD10-4FEB-AA51-B36534443667}" dt="2022-04-24T09:00:46.861" v="918" actId="20577"/>
          <ac:spMkLst>
            <pc:docMk/>
            <pc:sldMk cId="3589920027" sldId="285"/>
            <ac:spMk id="2" creationId="{B4F16E2C-66CF-DF0D-6D0F-0375A8CE03F9}"/>
          </ac:spMkLst>
        </pc:spChg>
      </pc:sldChg>
      <pc:sldChg chg="modSp new">
        <pc:chgData name="Zhigalov Roman" userId="1f97e9fdf7779aa5" providerId="Windows Live" clId="Web-{A6EA7D82-FD10-4FEB-AA51-B36534443667}" dt="2022-04-24T09:00:52.580" v="923" actId="20577"/>
        <pc:sldMkLst>
          <pc:docMk/>
          <pc:sldMk cId="2638231055" sldId="286"/>
        </pc:sldMkLst>
        <pc:spChg chg="mod">
          <ac:chgData name="Zhigalov Roman" userId="1f97e9fdf7779aa5" providerId="Windows Live" clId="Web-{A6EA7D82-FD10-4FEB-AA51-B36534443667}" dt="2022-04-24T09:00:52.580" v="923" actId="20577"/>
          <ac:spMkLst>
            <pc:docMk/>
            <pc:sldMk cId="2638231055" sldId="286"/>
            <ac:spMk id="2" creationId="{22C880CE-9430-07F0-B37E-933833CC2794}"/>
          </ac:spMkLst>
        </pc:spChg>
      </pc:sldChg>
      <pc:sldChg chg="add">
        <pc:chgData name="Zhigalov Roman" userId="1f97e9fdf7779aa5" providerId="Windows Live" clId="Web-{A6EA7D82-FD10-4FEB-AA51-B36534443667}" dt="2022-04-24T09:00:54.502" v="924"/>
        <pc:sldMkLst>
          <pc:docMk/>
          <pc:sldMk cId="2600020233" sldId="287"/>
        </pc:sldMkLst>
      </pc:sldChg>
      <pc:sldMasterChg chg="add addSldLayout">
        <pc:chgData name="Zhigalov Roman" userId="1f97e9fdf7779aa5" providerId="Windows Live" clId="Web-{A6EA7D82-FD10-4FEB-AA51-B36534443667}" dt="2022-04-24T09:00:54.502" v="924"/>
        <pc:sldMasterMkLst>
          <pc:docMk/>
          <pc:sldMasterMk cId="3118241725" sldId="2147483648"/>
        </pc:sldMasterMkLst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693953041" sldId="2147483649"/>
          </pc:sldLayoutMkLst>
        </pc:sldLayoutChg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3359839001" sldId="2147483650"/>
          </pc:sldLayoutMkLst>
        </pc:sldLayoutChg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2456098268" sldId="2147483651"/>
          </pc:sldLayoutMkLst>
        </pc:sldLayoutChg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3161296145" sldId="2147483652"/>
          </pc:sldLayoutMkLst>
        </pc:sldLayoutChg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4252201417" sldId="2147483653"/>
          </pc:sldLayoutMkLst>
        </pc:sldLayoutChg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1125274168" sldId="2147483654"/>
          </pc:sldLayoutMkLst>
        </pc:sldLayoutChg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3737919821" sldId="2147483655"/>
          </pc:sldLayoutMkLst>
        </pc:sldLayoutChg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1377584716" sldId="2147483656"/>
          </pc:sldLayoutMkLst>
        </pc:sldLayoutChg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4063106198" sldId="2147483657"/>
          </pc:sldLayoutMkLst>
        </pc:sldLayoutChg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508871522" sldId="2147483658"/>
          </pc:sldLayoutMkLst>
        </pc:sldLayoutChg>
        <pc:sldLayoutChg chg="add">
          <pc:chgData name="Zhigalov Roman" userId="1f97e9fdf7779aa5" providerId="Windows Live" clId="Web-{A6EA7D82-FD10-4FEB-AA51-B36534443667}" dt="2022-04-24T09:00:54.502" v="924"/>
          <pc:sldLayoutMkLst>
            <pc:docMk/>
            <pc:sldMasterMk cId="3118241725" sldId="2147483648"/>
            <pc:sldLayoutMk cId="278365840" sldId="2147483659"/>
          </pc:sldLayoutMkLst>
        </pc:sldLayoutChg>
      </pc:sldMasterChg>
      <pc:sldMasterChg chg="replId modSldLayout">
        <pc:chgData name="Zhigalov Roman" userId="1f97e9fdf7779aa5" providerId="Windows Live" clId="Web-{A6EA7D82-FD10-4FEB-AA51-B36534443667}" dt="2022-04-24T09:00:54.502" v="92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A6EA7D82-FD10-4FEB-AA51-B36534443667}" dt="2022-04-24T09:00:54.502" v="92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B001D-0217-41D3-8451-7AC582D17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716F06-B987-4EA3-A427-C61C0CBA5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3F3E66-2E5C-4A28-9C20-3A420055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240C1-3AC1-4BE9-9B5D-D4024A67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84625-5199-45FB-A8DA-A40FFE5A9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53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75A42-B4C0-4C81-9B5A-40BE6DA7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9F3FE-A53F-4BFB-A418-DDA9CBCB3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CC8AE-F335-48FE-A42B-F84A365F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98B8C1-6C51-4471-BF53-67700EE4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050A8E-1676-4A84-94FD-F6887910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3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417F6-B824-4720-BD3E-E6FBB286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B6F67C-24B5-4FDF-ACFF-231D8E03B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5658C4-A1C6-4A7A-8827-CE18F2B7E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6338F2-0EDB-45B1-AFA3-250D7275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7C1A54-DDA0-4AFB-8A1B-B989DE90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9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30A0E-18AA-4314-B8C4-7E40B3B1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D40CA8-6C39-4808-985B-480EB46F7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1EE39A-4949-4EDA-B0CB-ADC3661FB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FFC3B0-FF8C-4995-BD05-9D47295E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020848-F864-447A-8F26-855FAA5F1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62EF10-3EF9-4A5C-86D9-6A191EEC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9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A06D4-77D3-4AD2-9B65-A0EC986BA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DA17EA-7056-4931-9EA8-49332CD5B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5B5D3C-4E3A-4FD6-B815-0E5B27AA7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EAB629-08FE-45AF-AECA-69A826BA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6E103-AC33-4017-B611-34829A31D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33C456-4873-4E19-AF23-889A00A0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7A430F-AD8B-4817-9C5A-A7508172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374D35-C6CF-4F6E-A614-9043CF21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20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74189-7307-4B7B-B0D4-EE5353D3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2BC488-06FF-469E-B51C-C67E6634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CF5D15-6E74-4B70-93AF-AF2B2FE6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C0EADF-071A-48F9-A039-A04CADAA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274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11DD1F-2F24-4220-A882-70E48739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58357F-F59F-4FAE-A7F2-15556556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C03256-99C9-41EA-B5EC-62917956D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19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409B1-41AF-4333-B5FC-82A06B9E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2299E-6AC8-405B-8298-F1844C89A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1310D-E240-4F97-AA32-A214401CF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18D19-29CD-4666-9933-7812A034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55D45-128A-4CEE-851D-991934F2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49F768-50E5-4A1F-9CD5-EBB69253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58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20C58-CA01-47B1-8CC8-14AA69D0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2DDDD2-BDCC-4BDD-B1E7-4A1A6549A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EA6433-5A72-4FF5-97B9-DA6F65B10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95BDF5-E8D2-4326-96D6-352D66E9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AAA6C8-91BA-4C8C-97C4-4B87E650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8DCA0F-964C-48ED-A1A3-D3DD1346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106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88AB6-C032-415D-A074-8AC56384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ED1982-57AF-46B8-8310-ECC0EC992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7F6B80-020D-4289-8E48-0F24BD42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AC37E-004B-4A49-BDA7-09CF7518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EC8E54-AF52-4A61-A45D-3454548D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871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018000-4EC1-4AF8-9EF9-796D90BF3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4D7855-F2D7-40DE-B7D4-88509D203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5DE4E-8902-42D2-8A3B-6ADF26DD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2CB0AB-E7EF-41DB-997C-459C636B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529A58-7027-49EA-BFE3-AA3EFFA1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6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9DE57-B1F7-4BEB-A1C0-E9E0FAFD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3045E-48C2-4E19-BD2D-BBC63A2C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B6E45-19B6-4C53-B330-5FAED95C5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337B58-C241-4D56-9801-AFBFDC2C6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D2884-C87B-42F5-B8CC-93F2E972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4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43. Индия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D1827-5B2D-E52D-FD45-0C17E0A12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Пакистан и Индия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48F8229-126B-5A02-5910-6C1B9531F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4138" y="640080"/>
            <a:ext cx="5634932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2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85994-72B9-E31A-59DD-B625BEE3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Октябрь 1947 г. - индийско-пакистанский конфликт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4DA8A4E-3704-6D27-BA1A-20F88F1BB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7177" y="640080"/>
            <a:ext cx="482885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5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0CAFD-E3F7-D861-D3E6-0D00BF00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 января 1948 г.  - убийство Ганди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FD2D5FBC-F69F-E93F-34F9-BF40D6223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187772"/>
            <a:ext cx="7214616" cy="445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8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AA081-F1BF-110D-C839-2F8FC927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 Образование республики. Курс "Неру"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81C19C-37CC-FFC0-E74F-80CFE81D1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4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утренний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E5A4058D-5EA4-5E5B-A508-5CBF0A85C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28" b="6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5A374-A9A1-7911-889B-E0392187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1950 г. - принятие конституции Индии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32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AE57F-894C-31B7-2ECA-0FB4C9618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"Курс Неру"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42F573-9741-BFCB-6F0D-18AECCE9A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cs typeface="Calibri"/>
              </a:rPr>
              <a:t>Построение "Индийского социализма" путём </a:t>
            </a:r>
            <a:r>
              <a:rPr lang="ru-RU" sz="2000">
                <a:ea typeface="+mn-lt"/>
                <a:cs typeface="+mn-lt"/>
              </a:rPr>
              <a:t>ограничения частной собственности, предотвращения национально-религиозных распрей и социальный компромисс</a:t>
            </a:r>
          </a:p>
          <a:p>
            <a:r>
              <a:rPr lang="ru-RU" sz="2000">
                <a:cs typeface="Calibri"/>
              </a:rPr>
              <a:t>Реформы в экономике, направленные на модернизацию промышленности </a:t>
            </a:r>
          </a:p>
          <a:p>
            <a:r>
              <a:rPr lang="ru-RU" sz="2000">
                <a:ea typeface="+mn-lt"/>
                <a:cs typeface="+mn-lt"/>
              </a:rPr>
              <a:t>Власти стремились сочетать частный и государственный секторы экономики. Развитие тяжелой промышленности создавало экономическую основу для независимости</a:t>
            </a:r>
          </a:p>
          <a:p>
            <a:r>
              <a:rPr lang="ru-RU" sz="2000">
                <a:ea typeface="+mn-lt"/>
                <a:cs typeface="+mn-lt"/>
              </a:rPr>
              <a:t>С 1953 г. в стране началась административная реформа, направленная на реорганизацию территории штатов по национально-языковому принципу</a:t>
            </a:r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416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тоит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32111292-BA21-EDB4-EDBB-CD0E0D0B2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25" b="68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9DC87-A3A2-996C-DCA8-418E4F6F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Неру и Мао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087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идит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DC3A6926-29C6-68C1-9440-EA38BD456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02DEB-6D62-3EAB-3806-78AA603E6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Неру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Н. С.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Хрущев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25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1DB28-2813-9B31-98B5-7634224D4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 Социально-экономическое и политическое развитие Индии в 1964 г. — начале XXI в.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739D96-02C5-08FC-3B6A-B90FD21A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043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A198-2C70-DAD3-3C53-B0A469C4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Индира Ганди</a:t>
            </a:r>
          </a:p>
        </p:txBody>
      </p:sp>
      <p:pic>
        <p:nvPicPr>
          <p:cNvPr id="5" name="Рисунок 5" descr="Изображение выглядит как текст, человек, внутрен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1C8AA75-5ABA-2BC7-940A-65158A123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8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A69B2-A428-EEC3-F372-A1D996B8E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Дочь первого премьер-министра страны Джавахарлала Неру. Индира Ганди занимала пост премьер-министра с 1966 по 1977 год, а затем с 1980 года вплоть до дня её убийства — 31 октября 1984 года</a:t>
            </a:r>
          </a:p>
        </p:txBody>
      </p:sp>
    </p:spTree>
    <p:extLst>
      <p:ext uri="{BB962C8B-B14F-4D97-AF65-F5344CB8AC3E}">
        <p14:creationId xmlns:p14="http://schemas.microsoft.com/office/powerpoint/2010/main" val="372355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017EB-AB6D-B63E-F0CE-8D5C174F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C5F1D5-6AF4-B59B-FC05-60A6FE8A0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080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6737C-8B4B-A48A-547C-805BE00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Индия при Индире Ганди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DEB876-D15C-B935-9305-07AC89643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Происходило расширение госсектора, ограничение деятельности монополий, поощрение мелкого бизнеса</a:t>
            </a:r>
          </a:p>
          <a:p>
            <a:r>
              <a:rPr lang="ru-RU" sz="2200">
                <a:ea typeface="+mn-lt"/>
                <a:cs typeface="+mn-lt"/>
              </a:rPr>
              <a:t>Однако в условиях демографического взрыва и засухи 1972—1975 гг. в стране ухудшилась экономическая ситуация. Начались забастовочное движение и студенческие волнения</a:t>
            </a:r>
            <a:endParaRPr lang="ru-RU" sz="2200">
              <a:cs typeface="Calibri"/>
            </a:endParaRPr>
          </a:p>
          <a:p>
            <a:r>
              <a:rPr lang="ru-RU" sz="2200">
                <a:ea typeface="+mn-lt"/>
                <a:cs typeface="+mn-lt"/>
              </a:rPr>
              <a:t>На юге Индии начали действовать тамильские сепаратисты. Активизировались столкновения между мусульманами и индусами в штате Джамму и Кашмир</a:t>
            </a:r>
          </a:p>
          <a:p>
            <a:r>
              <a:rPr lang="ru-RU" sz="2200">
                <a:ea typeface="+mn-lt"/>
                <a:cs typeface="+mn-lt"/>
              </a:rPr>
              <a:t> В штате Пенджаб с требованиями отделения от Индии выступили сикхи, что привело к вооруженному столкновению с правительственными войсками</a:t>
            </a:r>
            <a:endParaRPr lang="ru-RU" sz="2200">
              <a:cs typeface="Calibri"/>
            </a:endParaRP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430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люди, группа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A429CBC3-5E41-1353-5E9F-B57D1EB06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5255B-9716-01D1-64A9-7A8A38197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31 октября 1984 г. - убийство Индиры Ганди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616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B2FAC-DC2A-D94B-2A5B-F8E39EEE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Индия во второй половине 80-х  - начале XXI в. 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D3422A-81C6-5157-5BD4-0BD73EA8D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Либерализация экономики, заимствование западных и советских достижений науки и техники</a:t>
            </a:r>
          </a:p>
          <a:p>
            <a:r>
              <a:rPr lang="ru-RU" sz="2400">
                <a:cs typeface="Calibri"/>
              </a:rPr>
              <a:t>Реформирование экономики позволило улучшить материальное положение жителей Индии</a:t>
            </a:r>
          </a:p>
          <a:p>
            <a:r>
              <a:rPr lang="ru-RU" sz="2400">
                <a:cs typeface="Calibri"/>
              </a:rPr>
              <a:t>В конце XX - начале XXI в. экономика Индии начала достаточно быстро и успешно расти</a:t>
            </a:r>
          </a:p>
          <a:p>
            <a:r>
              <a:rPr lang="ru-RU" sz="2400">
                <a:ea typeface="+mn-lt"/>
                <a:cs typeface="+mn-lt"/>
              </a:rPr>
              <a:t>Страна наращивает экспорт товаров высоких технологий, экспортирует зерно и различные культуры</a:t>
            </a: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3738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дание, небо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784DCADE-B44D-7F87-45E4-F2481142B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0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дорога, загроможденный, магазин&#10;&#10;Автоматически созданное описание">
            <a:extLst>
              <a:ext uri="{FF2B5EF4-FFF2-40B4-BE49-F238E27FC236}">
                <a16:creationId xmlns:a16="http://schemas.microsoft.com/office/drawing/2014/main" id="{63BF09BC-0854-0B6E-CFF8-4C7219D8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62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орога, внешний, улица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38F43123-930C-B142-C6BF-C5C12BDBF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27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6EFBA-CB8D-9AD8-7026-45B80F62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Внешняя политика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FD6C11-15DB-D5F1-7387-09D4F8304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95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25186-7DD6-5011-2611-68080A2C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09B5DB-06D6-AF4B-3F69-9CE19BF84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Споры с Китаем за приграничные территории в районе Тибетских гор</a:t>
            </a:r>
          </a:p>
          <a:p>
            <a:r>
              <a:rPr lang="ru-RU" sz="2400">
                <a:cs typeface="Calibri"/>
              </a:rPr>
              <a:t>Территориальные споры с Пакистаном за приграничные районы штате Кашмир и Джамму (вплоть до войны 1971 г.)</a:t>
            </a:r>
          </a:p>
          <a:p>
            <a:r>
              <a:rPr lang="ru-RU" sz="2400">
                <a:cs typeface="Calibri"/>
              </a:rPr>
              <a:t>На современном этапе наблюдается сближение Индии и США</a:t>
            </a:r>
          </a:p>
          <a:p>
            <a:r>
              <a:rPr lang="ru-RU" sz="2400">
                <a:ea typeface="+mn-lt"/>
                <a:cs typeface="+mn-lt"/>
              </a:rPr>
              <a:t>После достижения политической независимости Индия установила дружественные отношения с СССР. Советский Союз оказал помощь в создании предприятий в энергетической, нефтехимической, судостроительной и других отраслях промышленности и сельского хозяйства</a:t>
            </a: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137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стена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57C5EA0-96CA-164D-32CD-E5AED2EEF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F2873-0370-F943-055F-73EA41B2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Билл Клинтон и руководство Индии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382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06169A69-5B7D-A58D-ACC5-B545FF19C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3" b="137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B2F82-D977-5636-B88F-CDE4D9A0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102ACE-91D6-7D41-5FD5-0FCFE614E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Достижение независимости</a:t>
            </a:r>
          </a:p>
          <a:p>
            <a:r>
              <a:rPr lang="ru-RU" sz="3200" dirty="0">
                <a:cs typeface="Calibri"/>
              </a:rPr>
              <a:t>Образование республики. Курс "Неру"</a:t>
            </a:r>
          </a:p>
          <a:p>
            <a:r>
              <a:rPr lang="ru-RU" sz="3200" dirty="0">
                <a:ea typeface="+mn-lt"/>
                <a:cs typeface="+mn-lt"/>
              </a:rPr>
              <a:t>Социально-экономическое и политическое развитие Индии в 1964 г. — начале XXI в.</a:t>
            </a:r>
          </a:p>
          <a:p>
            <a:r>
              <a:rPr lang="ru-RU" sz="3200" dirty="0">
                <a:cs typeface="Calibri"/>
              </a:rPr>
              <a:t>Внешняя политика</a:t>
            </a:r>
          </a:p>
        </p:txBody>
      </p:sp>
    </p:spTree>
    <p:extLst>
      <p:ext uri="{BB962C8B-B14F-4D97-AF65-F5344CB8AC3E}">
        <p14:creationId xmlns:p14="http://schemas.microsoft.com/office/powerpoint/2010/main" val="2456355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16E2C-66CF-DF0D-6D0F-0375A8CE0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762B1D-FE72-BB72-CDD3-3B192252C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920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880CE-9430-07F0-B37E-933833CC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E2562-3398-0503-7F93-EE4014D40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31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020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6682E-7717-0755-08B4-DD5D2ABF8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Достижение независимости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14D9DF-556A-C1D2-E82A-592F7E33D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8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4885A-93C3-7CB8-C7BC-6ACB781F3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Махатма Ганди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C58B8D-6E37-C610-D075-DCE54CD8C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индийский политический и общественный деятель, один из руководителей и идеологов движения за независимость Индии от Великобритании</a:t>
            </a:r>
          </a:p>
        </p:txBody>
      </p:sp>
      <p:pic>
        <p:nvPicPr>
          <p:cNvPr id="5" name="Рисунок 5" descr="Изображение выглядит как мужчина, человек, очки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3298545-6A94-2BE1-5ADB-8C3171950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36" r="96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1453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73FE7-3B06-CE40-0D5F-52178C65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Джавахарлала Неру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12D723-16EC-7ADC-D27A-6A6EB041D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индийский государственный и политический деятель. Один из самых видных политических деятелей мира, был лидером левого крыла индийского национально-освободительного движения. Первый премьер-министр Индии</a:t>
            </a:r>
          </a:p>
        </p:txBody>
      </p:sp>
      <p:pic>
        <p:nvPicPr>
          <p:cNvPr id="5" name="Рисунок 5" descr="Изображение выглядит как человек, мужчина, носит, шляпа&#10;&#10;Автоматически созданное описание">
            <a:extLst>
              <a:ext uri="{FF2B5EF4-FFF2-40B4-BE49-F238E27FC236}">
                <a16:creationId xmlns:a16="http://schemas.microsoft.com/office/drawing/2014/main" id="{1CB45C0B-FBC1-EA2B-D4F1-F4A741EDE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5" r="-2" b="499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4455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8A2F6-E2F4-5593-8667-347C4E74A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Особенности получения независимости 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A3E4F6-22DB-53C5-E564-87105226C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Англия мирным и добровольным путём передавала власть в Индии умеренным представителям национального движения</a:t>
            </a:r>
          </a:p>
          <a:p>
            <a:r>
              <a:rPr lang="ru-RU" sz="2400">
                <a:ea typeface="+mn-lt"/>
                <a:cs typeface="+mn-lt"/>
              </a:rPr>
              <a:t>Переговоры проходили в условиях растущей инфляции и народных манифестаций</a:t>
            </a:r>
          </a:p>
          <a:p>
            <a:r>
              <a:rPr lang="ru-RU" sz="2400" dirty="0">
                <a:ea typeface="+mn-lt"/>
                <a:cs typeface="+mn-lt"/>
              </a:rPr>
              <a:t>Английский план предусматривал разделение страны по религиозному принципу и создание на ее территории двух государств — индусского и мусульманского</a:t>
            </a: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090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DCF89-5FF2-7087-457D-1AE69EEB6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1946 г. - формирование правительства Национального конгресса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11B7462-1C61-A128-9A23-10E6E64BD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4819" y="640080"/>
            <a:ext cx="687357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35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дерево, внешний, день&#10;&#10;Автоматически созданное описание">
            <a:extLst>
              <a:ext uri="{FF2B5EF4-FFF2-40B4-BE49-F238E27FC236}">
                <a16:creationId xmlns:a16="http://schemas.microsoft.com/office/drawing/2014/main" id="{59080DC9-22DC-C418-099E-91C7E3413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565" b="3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B5D1D-A47E-F8C8-38BB-78D9E3D2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14 августа 1947 г. - закон о независимости Индии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9974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Тема Office</vt:lpstr>
      <vt:lpstr>§ 43. Индия</vt:lpstr>
      <vt:lpstr>Проверка д/з</vt:lpstr>
      <vt:lpstr>План урока</vt:lpstr>
      <vt:lpstr>1. Достижение независимости</vt:lpstr>
      <vt:lpstr>Махатма Ганди</vt:lpstr>
      <vt:lpstr>Джавахарлала Неру</vt:lpstr>
      <vt:lpstr>Особенности получения независимости </vt:lpstr>
      <vt:lpstr>1946 г. - формирование правительства Национального конгресса</vt:lpstr>
      <vt:lpstr>14 августа 1947 г. - закон о независимости Индии</vt:lpstr>
      <vt:lpstr>Пакистан и Индия</vt:lpstr>
      <vt:lpstr>Октябрь 1947 г. - индийско-пакистанский конфликт</vt:lpstr>
      <vt:lpstr>30 января 1948 г.  - убийство Ганди</vt:lpstr>
      <vt:lpstr>2. Образование республики. Курс "Неру"</vt:lpstr>
      <vt:lpstr>1950 г. - принятие конституции Индии</vt:lpstr>
      <vt:lpstr>"Курс Неру"</vt:lpstr>
      <vt:lpstr>Неру и Мао</vt:lpstr>
      <vt:lpstr>Неру и Н. С. Хрущев</vt:lpstr>
      <vt:lpstr>3. Социально-экономическое и политическое развитие Индии в 1964 г. — начале XXI в.</vt:lpstr>
      <vt:lpstr>Индира Ганди</vt:lpstr>
      <vt:lpstr>Индия при Индире Ганди</vt:lpstr>
      <vt:lpstr>31 октября 1984 г. - убийство Индиры Ганди</vt:lpstr>
      <vt:lpstr>Индия во второй половине 80-х  - начале XXI в. </vt:lpstr>
      <vt:lpstr>Презентация PowerPoint</vt:lpstr>
      <vt:lpstr>Презентация PowerPoint</vt:lpstr>
      <vt:lpstr>Презентация PowerPoint</vt:lpstr>
      <vt:lpstr>4. Внешняя политика</vt:lpstr>
      <vt:lpstr>Основные положения</vt:lpstr>
      <vt:lpstr>Билл Клинтон и руководство Индии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42. Япония</dc:title>
  <dc:creator/>
  <cp:lastModifiedBy/>
  <cp:revision>178</cp:revision>
  <dcterms:created xsi:type="dcterms:W3CDTF">2022-04-23T18:38:38Z</dcterms:created>
  <dcterms:modified xsi:type="dcterms:W3CDTF">2022-04-24T09:00:58Z</dcterms:modified>
</cp:coreProperties>
</file>