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FEDEC-33C1-4088-BA57-4B5E0EDC115D}" v="644" dt="2022-04-14T15:09:52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3B6FEDEC-33C1-4088-BA57-4B5E0EDC115D}"/>
    <pc:docChg chg="addSld modSld">
      <pc:chgData name="Zhigalov Roman" userId="1f97e9fdf7779aa5" providerId="Windows Live" clId="Web-{3B6FEDEC-33C1-4088-BA57-4B5E0EDC115D}" dt="2022-04-14T15:09:52.079" v="652" actId="20577"/>
      <pc:docMkLst>
        <pc:docMk/>
      </pc:docMkLst>
      <pc:sldChg chg="modSp">
        <pc:chgData name="Zhigalov Roman" userId="1f97e9fdf7779aa5" providerId="Windows Live" clId="Web-{3B6FEDEC-33C1-4088-BA57-4B5E0EDC115D}" dt="2022-04-14T14:26:48.517" v="2" actId="20577"/>
        <pc:sldMkLst>
          <pc:docMk/>
          <pc:sldMk cId="1351651579" sldId="256"/>
        </pc:sldMkLst>
        <pc:spChg chg="mod">
          <ac:chgData name="Zhigalov Roman" userId="1f97e9fdf7779aa5" providerId="Windows Live" clId="Web-{3B6FEDEC-33C1-4088-BA57-4B5E0EDC115D}" dt="2022-04-14T14:26:48.517" v="2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3B6FEDEC-33C1-4088-BA57-4B5E0EDC115D}" dt="2022-04-14T14:26:57.221" v="7" actId="20577"/>
        <pc:sldMkLst>
          <pc:docMk/>
          <pc:sldMk cId="1713689744" sldId="257"/>
        </pc:sldMkLst>
        <pc:spChg chg="mod">
          <ac:chgData name="Zhigalov Roman" userId="1f97e9fdf7779aa5" providerId="Windows Live" clId="Web-{3B6FEDEC-33C1-4088-BA57-4B5E0EDC115D}" dt="2022-04-14T14:26:57.221" v="7" actId="20577"/>
          <ac:spMkLst>
            <pc:docMk/>
            <pc:sldMk cId="1713689744" sldId="257"/>
            <ac:spMk id="2" creationId="{85FE3BD6-E2AD-1E0C-AA6E-ACBD097AA94D}"/>
          </ac:spMkLst>
        </pc:spChg>
      </pc:sldChg>
      <pc:sldChg chg="addSp modSp new mod setBg">
        <pc:chgData name="Zhigalov Roman" userId="1f97e9fdf7779aa5" providerId="Windows Live" clId="Web-{3B6FEDEC-33C1-4088-BA57-4B5E0EDC115D}" dt="2022-04-14T14:27:53.646" v="87"/>
        <pc:sldMkLst>
          <pc:docMk/>
          <pc:sldMk cId="3564420072" sldId="258"/>
        </pc:sldMkLst>
        <pc:spChg chg="mod">
          <ac:chgData name="Zhigalov Roman" userId="1f97e9fdf7779aa5" providerId="Windows Live" clId="Web-{3B6FEDEC-33C1-4088-BA57-4B5E0EDC115D}" dt="2022-04-14T14:27:53.646" v="87"/>
          <ac:spMkLst>
            <pc:docMk/>
            <pc:sldMk cId="3564420072" sldId="258"/>
            <ac:spMk id="2" creationId="{E3468B4B-FA45-FBD3-8BA4-083B21490A3D}"/>
          </ac:spMkLst>
        </pc:spChg>
        <pc:spChg chg="mod">
          <ac:chgData name="Zhigalov Roman" userId="1f97e9fdf7779aa5" providerId="Windows Live" clId="Web-{3B6FEDEC-33C1-4088-BA57-4B5E0EDC115D}" dt="2022-04-14T14:27:53.646" v="87"/>
          <ac:spMkLst>
            <pc:docMk/>
            <pc:sldMk cId="3564420072" sldId="258"/>
            <ac:spMk id="3" creationId="{10AA3F1F-5A61-0B98-3945-D72012953ADB}"/>
          </ac:spMkLst>
        </pc:spChg>
        <pc:spChg chg="add">
          <ac:chgData name="Zhigalov Roman" userId="1f97e9fdf7779aa5" providerId="Windows Live" clId="Web-{3B6FEDEC-33C1-4088-BA57-4B5E0EDC115D}" dt="2022-04-14T14:27:53.646" v="87"/>
          <ac:spMkLst>
            <pc:docMk/>
            <pc:sldMk cId="3564420072" sldId="258"/>
            <ac:spMk id="8" creationId="{DBF61EA3-B236-439E-9C0B-340980D56BEE}"/>
          </ac:spMkLst>
        </pc:spChg>
        <pc:spChg chg="add">
          <ac:chgData name="Zhigalov Roman" userId="1f97e9fdf7779aa5" providerId="Windows Live" clId="Web-{3B6FEDEC-33C1-4088-BA57-4B5E0EDC115D}" dt="2022-04-14T14:27:53.646" v="87"/>
          <ac:spMkLst>
            <pc:docMk/>
            <pc:sldMk cId="3564420072" sldId="258"/>
            <ac:spMk id="14" creationId="{E659831F-0D9A-4C63-9EBB-8435B85A440F}"/>
          </ac:spMkLst>
        </pc:spChg>
        <pc:grpChg chg="add">
          <ac:chgData name="Zhigalov Roman" userId="1f97e9fdf7779aa5" providerId="Windows Live" clId="Web-{3B6FEDEC-33C1-4088-BA57-4B5E0EDC115D}" dt="2022-04-14T14:27:53.646" v="87"/>
          <ac:grpSpMkLst>
            <pc:docMk/>
            <pc:sldMk cId="3564420072" sldId="258"/>
            <ac:grpSpMk id="10" creationId="{28FAF094-D087-493F-8DF9-A486C2D6BBAA}"/>
          </ac:grpSpMkLst>
        </pc:grpChg>
      </pc:sldChg>
      <pc:sldChg chg="addSp modSp new mod setBg">
        <pc:chgData name="Zhigalov Roman" userId="1f97e9fdf7779aa5" providerId="Windows Live" clId="Web-{3B6FEDEC-33C1-4088-BA57-4B5E0EDC115D}" dt="2022-04-14T14:33:27.625" v="118"/>
        <pc:sldMkLst>
          <pc:docMk/>
          <pc:sldMk cId="2841258590" sldId="259"/>
        </pc:sldMkLst>
        <pc:spChg chg="mod">
          <ac:chgData name="Zhigalov Roman" userId="1f97e9fdf7779aa5" providerId="Windows Live" clId="Web-{3B6FEDEC-33C1-4088-BA57-4B5E0EDC115D}" dt="2022-04-14T14:33:27.625" v="118"/>
          <ac:spMkLst>
            <pc:docMk/>
            <pc:sldMk cId="2841258590" sldId="259"/>
            <ac:spMk id="2" creationId="{DAA884D9-6943-F2EA-4490-3BC18BCB5D84}"/>
          </ac:spMkLst>
        </pc:spChg>
        <pc:spChg chg="mod">
          <ac:chgData name="Zhigalov Roman" userId="1f97e9fdf7779aa5" providerId="Windows Live" clId="Web-{3B6FEDEC-33C1-4088-BA57-4B5E0EDC115D}" dt="2022-04-14T14:33:27.625" v="118"/>
          <ac:spMkLst>
            <pc:docMk/>
            <pc:sldMk cId="2841258590" sldId="259"/>
            <ac:spMk id="3" creationId="{66E8CA66-D269-45CF-9FA9-3C967454954A}"/>
          </ac:spMkLst>
        </pc:spChg>
        <pc:spChg chg="add">
          <ac:chgData name="Zhigalov Roman" userId="1f97e9fdf7779aa5" providerId="Windows Live" clId="Web-{3B6FEDEC-33C1-4088-BA57-4B5E0EDC115D}" dt="2022-04-14T14:33:27.625" v="118"/>
          <ac:spMkLst>
            <pc:docMk/>
            <pc:sldMk cId="2841258590" sldId="259"/>
            <ac:spMk id="8" creationId="{4522B21E-B2B9-4C72-9A71-C87EFD137480}"/>
          </ac:spMkLst>
        </pc:spChg>
        <pc:spChg chg="add">
          <ac:chgData name="Zhigalov Roman" userId="1f97e9fdf7779aa5" providerId="Windows Live" clId="Web-{3B6FEDEC-33C1-4088-BA57-4B5E0EDC115D}" dt="2022-04-14T14:33:27.625" v="118"/>
          <ac:spMkLst>
            <pc:docMk/>
            <pc:sldMk cId="2841258590" sldId="259"/>
            <ac:spMk id="10" creationId="{5EB7D2A2-F448-44D4-938C-DC84CBCB3B1E}"/>
          </ac:spMkLst>
        </pc:spChg>
        <pc:spChg chg="add">
          <ac:chgData name="Zhigalov Roman" userId="1f97e9fdf7779aa5" providerId="Windows Live" clId="Web-{3B6FEDEC-33C1-4088-BA57-4B5E0EDC115D}" dt="2022-04-14T14:33:27.625" v="118"/>
          <ac:spMkLst>
            <pc:docMk/>
            <pc:sldMk cId="2841258590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3B6FEDEC-33C1-4088-BA57-4B5E0EDC115D}" dt="2022-04-14T14:33:27.625" v="118"/>
          <ac:cxnSpMkLst>
            <pc:docMk/>
            <pc:sldMk cId="2841258590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3B6FEDEC-33C1-4088-BA57-4B5E0EDC115D}" dt="2022-04-14T14:58:05.898" v="444" actId="20577"/>
        <pc:sldMkLst>
          <pc:docMk/>
          <pc:sldMk cId="2245640328" sldId="260"/>
        </pc:sldMkLst>
        <pc:spChg chg="mod">
          <ac:chgData name="Zhigalov Roman" userId="1f97e9fdf7779aa5" providerId="Windows Live" clId="Web-{3B6FEDEC-33C1-4088-BA57-4B5E0EDC115D}" dt="2022-04-14T14:35:35.117" v="130"/>
          <ac:spMkLst>
            <pc:docMk/>
            <pc:sldMk cId="2245640328" sldId="260"/>
            <ac:spMk id="2" creationId="{8449D30B-AF01-62F7-E2CB-7373C77D9448}"/>
          </ac:spMkLst>
        </pc:spChg>
        <pc:spChg chg="del">
          <ac:chgData name="Zhigalov Roman" userId="1f97e9fdf7779aa5" providerId="Windows Live" clId="Web-{3B6FEDEC-33C1-4088-BA57-4B5E0EDC115D}" dt="2022-04-14T14:35:28.273" v="127"/>
          <ac:spMkLst>
            <pc:docMk/>
            <pc:sldMk cId="2245640328" sldId="260"/>
            <ac:spMk id="3" creationId="{6E6D3D2D-2838-EEF4-EB68-3C2872BAF246}"/>
          </ac:spMkLst>
        </pc:spChg>
        <pc:spChg chg="mod">
          <ac:chgData name="Zhigalov Roman" userId="1f97e9fdf7779aa5" providerId="Windows Live" clId="Web-{3B6FEDEC-33C1-4088-BA57-4B5E0EDC115D}" dt="2022-04-14T14:58:05.898" v="444" actId="20577"/>
          <ac:spMkLst>
            <pc:docMk/>
            <pc:sldMk cId="2245640328" sldId="260"/>
            <ac:spMk id="4" creationId="{3BA2C5B6-D289-72FE-BA34-642EB88AA122}"/>
          </ac:spMkLst>
        </pc:spChg>
        <pc:spChg chg="add del">
          <ac:chgData name="Zhigalov Roman" userId="1f97e9fdf7779aa5" providerId="Windows Live" clId="Web-{3B6FEDEC-33C1-4088-BA57-4B5E0EDC115D}" dt="2022-04-14T14:35:35.101" v="129"/>
          <ac:spMkLst>
            <pc:docMk/>
            <pc:sldMk cId="2245640328" sldId="260"/>
            <ac:spMk id="10" creationId="{201CC55D-ED54-4C5C-95E6-10947BD1103B}"/>
          </ac:spMkLst>
        </pc:spChg>
        <pc:spChg chg="add del">
          <ac:chgData name="Zhigalov Roman" userId="1f97e9fdf7779aa5" providerId="Windows Live" clId="Web-{3B6FEDEC-33C1-4088-BA57-4B5E0EDC115D}" dt="2022-04-14T14:35:35.101" v="129"/>
          <ac:spMkLst>
            <pc:docMk/>
            <pc:sldMk cId="2245640328" sldId="260"/>
            <ac:spMk id="16" creationId="{3873B707-463F-40B0-8227-E8CC6C67EB25}"/>
          </ac:spMkLst>
        </pc:spChg>
        <pc:spChg chg="add">
          <ac:chgData name="Zhigalov Roman" userId="1f97e9fdf7779aa5" providerId="Windows Live" clId="Web-{3B6FEDEC-33C1-4088-BA57-4B5E0EDC115D}" dt="2022-04-14T14:35:35.117" v="130"/>
          <ac:spMkLst>
            <pc:docMk/>
            <pc:sldMk cId="2245640328" sldId="260"/>
            <ac:spMk id="17" creationId="{D5B0017B-2ECA-49AF-B397-DC140825DF8D}"/>
          </ac:spMkLst>
        </pc:spChg>
        <pc:spChg chg="add del">
          <ac:chgData name="Zhigalov Roman" userId="1f97e9fdf7779aa5" providerId="Windows Live" clId="Web-{3B6FEDEC-33C1-4088-BA57-4B5E0EDC115D}" dt="2022-04-14T14:35:35.101" v="129"/>
          <ac:spMkLst>
            <pc:docMk/>
            <pc:sldMk cId="2245640328" sldId="260"/>
            <ac:spMk id="18" creationId="{C13237C8-E62C-4F0D-A318-BD6FB6C2D138}"/>
          </ac:spMkLst>
        </pc:spChg>
        <pc:spChg chg="add">
          <ac:chgData name="Zhigalov Roman" userId="1f97e9fdf7779aa5" providerId="Windows Live" clId="Web-{3B6FEDEC-33C1-4088-BA57-4B5E0EDC115D}" dt="2022-04-14T14:35:35.117" v="130"/>
          <ac:spMkLst>
            <pc:docMk/>
            <pc:sldMk cId="2245640328" sldId="260"/>
            <ac:spMk id="19" creationId="{70E96339-907C-46C3-99AC-31179B6F0EBD}"/>
          </ac:spMkLst>
        </pc:spChg>
        <pc:spChg chg="add del">
          <ac:chgData name="Zhigalov Roman" userId="1f97e9fdf7779aa5" providerId="Windows Live" clId="Web-{3B6FEDEC-33C1-4088-BA57-4B5E0EDC115D}" dt="2022-04-14T14:35:35.101" v="129"/>
          <ac:spMkLst>
            <pc:docMk/>
            <pc:sldMk cId="2245640328" sldId="260"/>
            <ac:spMk id="20" creationId="{19C9EAEA-39D0-4B0E-A0EB-51E7B26740B1}"/>
          </ac:spMkLst>
        </pc:spChg>
        <pc:spChg chg="add">
          <ac:chgData name="Zhigalov Roman" userId="1f97e9fdf7779aa5" providerId="Windows Live" clId="Web-{3B6FEDEC-33C1-4088-BA57-4B5E0EDC115D}" dt="2022-04-14T14:35:35.117" v="130"/>
          <ac:spMkLst>
            <pc:docMk/>
            <pc:sldMk cId="2245640328" sldId="260"/>
            <ac:spMk id="22" creationId="{28D31E1B-0407-4223-9642-0B642CBF57D9}"/>
          </ac:spMkLst>
        </pc:spChg>
        <pc:grpChg chg="add del">
          <ac:chgData name="Zhigalov Roman" userId="1f97e9fdf7779aa5" providerId="Windows Live" clId="Web-{3B6FEDEC-33C1-4088-BA57-4B5E0EDC115D}" dt="2022-04-14T14:35:35.101" v="129"/>
          <ac:grpSpMkLst>
            <pc:docMk/>
            <pc:sldMk cId="2245640328" sldId="260"/>
            <ac:grpSpMk id="12" creationId="{1DE889C7-FAD6-4397-98E2-05D503484459}"/>
          </ac:grpSpMkLst>
        </pc:grpChg>
        <pc:grpChg chg="add">
          <ac:chgData name="Zhigalov Roman" userId="1f97e9fdf7779aa5" providerId="Windows Live" clId="Web-{3B6FEDEC-33C1-4088-BA57-4B5E0EDC115D}" dt="2022-04-14T14:35:35.117" v="130"/>
          <ac:grpSpMkLst>
            <pc:docMk/>
            <pc:sldMk cId="2245640328" sldId="260"/>
            <ac:grpSpMk id="23" creationId="{AE1C45F0-260A-458C-96ED-C1F6D2151219}"/>
          </ac:grpSpMkLst>
        </pc:grpChg>
        <pc:picChg chg="add mod ord">
          <ac:chgData name="Zhigalov Roman" userId="1f97e9fdf7779aa5" providerId="Windows Live" clId="Web-{3B6FEDEC-33C1-4088-BA57-4B5E0EDC115D}" dt="2022-04-14T14:35:35.117" v="130"/>
          <ac:picMkLst>
            <pc:docMk/>
            <pc:sldMk cId="2245640328" sldId="260"/>
            <ac:picMk id="5" creationId="{20701680-EC40-3D92-3CDB-10381630FEA9}"/>
          </ac:picMkLst>
        </pc:picChg>
        <pc:cxnChg chg="add">
          <ac:chgData name="Zhigalov Roman" userId="1f97e9fdf7779aa5" providerId="Windows Live" clId="Web-{3B6FEDEC-33C1-4088-BA57-4B5E0EDC115D}" dt="2022-04-14T14:35:35.117" v="130"/>
          <ac:cxnSpMkLst>
            <pc:docMk/>
            <pc:sldMk cId="2245640328" sldId="260"/>
            <ac:cxnSpMk id="21" creationId="{6CF1BAF6-AD41-4082-B212-8A1F9A2E8779}"/>
          </ac:cxnSpMkLst>
        </pc:cxnChg>
      </pc:sldChg>
      <pc:sldChg chg="addSp delSp modSp new mod setBg modClrScheme chgLayout">
        <pc:chgData name="Zhigalov Roman" userId="1f97e9fdf7779aa5" providerId="Windows Live" clId="Web-{3B6FEDEC-33C1-4088-BA57-4B5E0EDC115D}" dt="2022-04-14T14:58:02.101" v="443" actId="20577"/>
        <pc:sldMkLst>
          <pc:docMk/>
          <pc:sldMk cId="384014065" sldId="261"/>
        </pc:sldMkLst>
        <pc:spChg chg="mod ord">
          <ac:chgData name="Zhigalov Roman" userId="1f97e9fdf7779aa5" providerId="Windows Live" clId="Web-{3B6FEDEC-33C1-4088-BA57-4B5E0EDC115D}" dt="2022-04-14T14:36:36.105" v="162"/>
          <ac:spMkLst>
            <pc:docMk/>
            <pc:sldMk cId="384014065" sldId="261"/>
            <ac:spMk id="2" creationId="{008C86E7-2C3D-08E3-DD87-3C2DD3D61E2F}"/>
          </ac:spMkLst>
        </pc:spChg>
        <pc:spChg chg="mod ord">
          <ac:chgData name="Zhigalov Roman" userId="1f97e9fdf7779aa5" providerId="Windows Live" clId="Web-{3B6FEDEC-33C1-4088-BA57-4B5E0EDC115D}" dt="2022-04-14T14:58:02.101" v="443" actId="20577"/>
          <ac:spMkLst>
            <pc:docMk/>
            <pc:sldMk cId="384014065" sldId="261"/>
            <ac:spMk id="3" creationId="{249F91D9-4DAD-43D0-C7DA-F82728BE3473}"/>
          </ac:spMkLst>
        </pc:spChg>
        <pc:spChg chg="del">
          <ac:chgData name="Zhigalov Roman" userId="1f97e9fdf7779aa5" providerId="Windows Live" clId="Web-{3B6FEDEC-33C1-4088-BA57-4B5E0EDC115D}" dt="2022-04-14T14:35:43.367" v="132"/>
          <ac:spMkLst>
            <pc:docMk/>
            <pc:sldMk cId="384014065" sldId="261"/>
            <ac:spMk id="4" creationId="{8A8FE1D6-5FAA-35D5-4527-FF897AE2AB96}"/>
          </ac:spMkLst>
        </pc:spChg>
        <pc:spChg chg="add">
          <ac:chgData name="Zhigalov Roman" userId="1f97e9fdf7779aa5" providerId="Windows Live" clId="Web-{3B6FEDEC-33C1-4088-BA57-4B5E0EDC115D}" dt="2022-04-14T14:36:36.105" v="162"/>
          <ac:spMkLst>
            <pc:docMk/>
            <pc:sldMk cId="384014065" sldId="261"/>
            <ac:spMk id="8" creationId="{DBF61EA3-B236-439E-9C0B-340980D56BEE}"/>
          </ac:spMkLst>
        </pc:spChg>
        <pc:spChg chg="add">
          <ac:chgData name="Zhigalov Roman" userId="1f97e9fdf7779aa5" providerId="Windows Live" clId="Web-{3B6FEDEC-33C1-4088-BA57-4B5E0EDC115D}" dt="2022-04-14T14:36:36.105" v="162"/>
          <ac:spMkLst>
            <pc:docMk/>
            <pc:sldMk cId="384014065" sldId="261"/>
            <ac:spMk id="14" creationId="{E659831F-0D9A-4C63-9EBB-8435B85A440F}"/>
          </ac:spMkLst>
        </pc:spChg>
        <pc:grpChg chg="add">
          <ac:chgData name="Zhigalov Roman" userId="1f97e9fdf7779aa5" providerId="Windows Live" clId="Web-{3B6FEDEC-33C1-4088-BA57-4B5E0EDC115D}" dt="2022-04-14T14:36:36.105" v="162"/>
          <ac:grpSpMkLst>
            <pc:docMk/>
            <pc:sldMk cId="384014065" sldId="261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3B6FEDEC-33C1-4088-BA57-4B5E0EDC115D}" dt="2022-04-14T14:40:16.430" v="236"/>
        <pc:sldMkLst>
          <pc:docMk/>
          <pc:sldMk cId="614841621" sldId="262"/>
        </pc:sldMkLst>
        <pc:spChg chg="mod">
          <ac:chgData name="Zhigalov Roman" userId="1f97e9fdf7779aa5" providerId="Windows Live" clId="Web-{3B6FEDEC-33C1-4088-BA57-4B5E0EDC115D}" dt="2022-04-14T14:40:16.430" v="236"/>
          <ac:spMkLst>
            <pc:docMk/>
            <pc:sldMk cId="614841621" sldId="262"/>
            <ac:spMk id="2" creationId="{6D3F84F1-4FA7-8A2C-1397-36B959CCA41F}"/>
          </ac:spMkLst>
        </pc:spChg>
        <pc:spChg chg="del mod">
          <ac:chgData name="Zhigalov Roman" userId="1f97e9fdf7779aa5" providerId="Windows Live" clId="Web-{3B6FEDEC-33C1-4088-BA57-4B5E0EDC115D}" dt="2022-04-14T14:40:16.430" v="236"/>
          <ac:spMkLst>
            <pc:docMk/>
            <pc:sldMk cId="614841621" sldId="262"/>
            <ac:spMk id="3" creationId="{A8C2131D-96CD-2417-3A94-8AC7989962E6}"/>
          </ac:spMkLst>
        </pc:spChg>
        <pc:graphicFrameChg chg="add">
          <ac:chgData name="Zhigalov Roman" userId="1f97e9fdf7779aa5" providerId="Windows Live" clId="Web-{3B6FEDEC-33C1-4088-BA57-4B5E0EDC115D}" dt="2022-04-14T14:40:16.430" v="236"/>
          <ac:graphicFrameMkLst>
            <pc:docMk/>
            <pc:sldMk cId="614841621" sldId="262"/>
            <ac:graphicFrameMk id="5" creationId="{DCDDAF23-6928-6A6E-A0B4-6FE5E630B73C}"/>
          </ac:graphicFrameMkLst>
        </pc:graphicFrameChg>
      </pc:sldChg>
      <pc:sldChg chg="addSp delSp modSp new mod setBg">
        <pc:chgData name="Zhigalov Roman" userId="1f97e9fdf7779aa5" providerId="Windows Live" clId="Web-{3B6FEDEC-33C1-4088-BA57-4B5E0EDC115D}" dt="2022-04-14T14:40:59.261" v="249"/>
        <pc:sldMkLst>
          <pc:docMk/>
          <pc:sldMk cId="1747427886" sldId="263"/>
        </pc:sldMkLst>
        <pc:spChg chg="mod">
          <ac:chgData name="Zhigalov Roman" userId="1f97e9fdf7779aa5" providerId="Windows Live" clId="Web-{3B6FEDEC-33C1-4088-BA57-4B5E0EDC115D}" dt="2022-04-14T14:40:59.261" v="249"/>
          <ac:spMkLst>
            <pc:docMk/>
            <pc:sldMk cId="1747427886" sldId="263"/>
            <ac:spMk id="2" creationId="{F341CC92-6C82-E094-F79C-72C251AC1BD5}"/>
          </ac:spMkLst>
        </pc:spChg>
        <pc:spChg chg="del">
          <ac:chgData name="Zhigalov Roman" userId="1f97e9fdf7779aa5" providerId="Windows Live" clId="Web-{3B6FEDEC-33C1-4088-BA57-4B5E0EDC115D}" dt="2022-04-14T14:40:47.291" v="238"/>
          <ac:spMkLst>
            <pc:docMk/>
            <pc:sldMk cId="1747427886" sldId="263"/>
            <ac:spMk id="3" creationId="{B13BA465-D5C2-57FA-D55A-F942D10D4CF7}"/>
          </ac:spMkLst>
        </pc:spChg>
        <pc:spChg chg="add">
          <ac:chgData name="Zhigalov Roman" userId="1f97e9fdf7779aa5" providerId="Windows Live" clId="Web-{3B6FEDEC-33C1-4088-BA57-4B5E0EDC115D}" dt="2022-04-14T14:40:59.261" v="249"/>
          <ac:spMkLst>
            <pc:docMk/>
            <pc:sldMk cId="1747427886" sldId="263"/>
            <ac:spMk id="9" creationId="{665DBBEF-238B-476B-96AB-8AAC3224ECEA}"/>
          </ac:spMkLst>
        </pc:spChg>
        <pc:spChg chg="add">
          <ac:chgData name="Zhigalov Roman" userId="1f97e9fdf7779aa5" providerId="Windows Live" clId="Web-{3B6FEDEC-33C1-4088-BA57-4B5E0EDC115D}" dt="2022-04-14T14:40:59.261" v="249"/>
          <ac:spMkLst>
            <pc:docMk/>
            <pc:sldMk cId="1747427886" sldId="263"/>
            <ac:spMk id="11" creationId="{3FCFB1DE-0B7E-48CC-BA90-B2AB0889F9D6}"/>
          </ac:spMkLst>
        </pc:spChg>
        <pc:picChg chg="add mod ord">
          <ac:chgData name="Zhigalov Roman" userId="1f97e9fdf7779aa5" providerId="Windows Live" clId="Web-{3B6FEDEC-33C1-4088-BA57-4B5E0EDC115D}" dt="2022-04-14T14:40:59.261" v="249"/>
          <ac:picMkLst>
            <pc:docMk/>
            <pc:sldMk cId="1747427886" sldId="263"/>
            <ac:picMk id="4" creationId="{4B2C59D9-0059-BF92-3573-9157541E3F65}"/>
          </ac:picMkLst>
        </pc:picChg>
      </pc:sldChg>
      <pc:sldChg chg="addSp modSp new mod setBg">
        <pc:chgData name="Zhigalov Roman" userId="1f97e9fdf7779aa5" providerId="Windows Live" clId="Web-{3B6FEDEC-33C1-4088-BA57-4B5E0EDC115D}" dt="2022-04-14T14:42:09.780" v="271"/>
        <pc:sldMkLst>
          <pc:docMk/>
          <pc:sldMk cId="3652814217" sldId="264"/>
        </pc:sldMkLst>
        <pc:spChg chg="mod">
          <ac:chgData name="Zhigalov Roman" userId="1f97e9fdf7779aa5" providerId="Windows Live" clId="Web-{3B6FEDEC-33C1-4088-BA57-4B5E0EDC115D}" dt="2022-04-14T14:42:09.780" v="271"/>
          <ac:spMkLst>
            <pc:docMk/>
            <pc:sldMk cId="3652814217" sldId="264"/>
            <ac:spMk id="2" creationId="{3D74B9D4-C89E-FF1D-0AB5-5AFFAE1BCB8F}"/>
          </ac:spMkLst>
        </pc:spChg>
        <pc:spChg chg="mod">
          <ac:chgData name="Zhigalov Roman" userId="1f97e9fdf7779aa5" providerId="Windows Live" clId="Web-{3B6FEDEC-33C1-4088-BA57-4B5E0EDC115D}" dt="2022-04-14T14:42:09.780" v="271"/>
          <ac:spMkLst>
            <pc:docMk/>
            <pc:sldMk cId="3652814217" sldId="264"/>
            <ac:spMk id="3" creationId="{D4859A7C-6810-C125-BEDE-2BD3839F4222}"/>
          </ac:spMkLst>
        </pc:spChg>
        <pc:spChg chg="add">
          <ac:chgData name="Zhigalov Roman" userId="1f97e9fdf7779aa5" providerId="Windows Live" clId="Web-{3B6FEDEC-33C1-4088-BA57-4B5E0EDC115D}" dt="2022-04-14T14:42:09.780" v="271"/>
          <ac:spMkLst>
            <pc:docMk/>
            <pc:sldMk cId="3652814217" sldId="264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42:09.780" v="271"/>
          <ac:spMkLst>
            <pc:docMk/>
            <pc:sldMk cId="3652814217" sldId="264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3B6FEDEC-33C1-4088-BA57-4B5E0EDC115D}" dt="2022-04-14T14:43:59.427" v="303"/>
        <pc:sldMkLst>
          <pc:docMk/>
          <pc:sldMk cId="3076296436" sldId="265"/>
        </pc:sldMkLst>
        <pc:spChg chg="mod">
          <ac:chgData name="Zhigalov Roman" userId="1f97e9fdf7779aa5" providerId="Windows Live" clId="Web-{3B6FEDEC-33C1-4088-BA57-4B5E0EDC115D}" dt="2022-04-14T14:43:59.427" v="303"/>
          <ac:spMkLst>
            <pc:docMk/>
            <pc:sldMk cId="3076296436" sldId="265"/>
            <ac:spMk id="2" creationId="{72767BC4-A5FF-B00B-F26A-EFD77B3A6BA7}"/>
          </ac:spMkLst>
        </pc:spChg>
        <pc:spChg chg="mod">
          <ac:chgData name="Zhigalov Roman" userId="1f97e9fdf7779aa5" providerId="Windows Live" clId="Web-{3B6FEDEC-33C1-4088-BA57-4B5E0EDC115D}" dt="2022-04-14T14:43:59.427" v="303"/>
          <ac:spMkLst>
            <pc:docMk/>
            <pc:sldMk cId="3076296436" sldId="265"/>
            <ac:spMk id="3" creationId="{97A92C48-ECC3-0A4B-47AD-83CF4CBC06F4}"/>
          </ac:spMkLst>
        </pc:spChg>
        <pc:spChg chg="add">
          <ac:chgData name="Zhigalov Roman" userId="1f97e9fdf7779aa5" providerId="Windows Live" clId="Web-{3B6FEDEC-33C1-4088-BA57-4B5E0EDC115D}" dt="2022-04-14T14:43:59.427" v="303"/>
          <ac:spMkLst>
            <pc:docMk/>
            <pc:sldMk cId="3076296436" sldId="265"/>
            <ac:spMk id="8" creationId="{4522B21E-B2B9-4C72-9A71-C87EFD137480}"/>
          </ac:spMkLst>
        </pc:spChg>
        <pc:spChg chg="add">
          <ac:chgData name="Zhigalov Roman" userId="1f97e9fdf7779aa5" providerId="Windows Live" clId="Web-{3B6FEDEC-33C1-4088-BA57-4B5E0EDC115D}" dt="2022-04-14T14:43:59.427" v="303"/>
          <ac:spMkLst>
            <pc:docMk/>
            <pc:sldMk cId="3076296436" sldId="265"/>
            <ac:spMk id="10" creationId="{5EB7D2A2-F448-44D4-938C-DC84CBCB3B1E}"/>
          </ac:spMkLst>
        </pc:spChg>
        <pc:spChg chg="add">
          <ac:chgData name="Zhigalov Roman" userId="1f97e9fdf7779aa5" providerId="Windows Live" clId="Web-{3B6FEDEC-33C1-4088-BA57-4B5E0EDC115D}" dt="2022-04-14T14:43:59.427" v="303"/>
          <ac:spMkLst>
            <pc:docMk/>
            <pc:sldMk cId="3076296436" sldId="265"/>
            <ac:spMk id="12" creationId="{871AEA07-1E14-44B4-8E55-64EF049CD66F}"/>
          </ac:spMkLst>
        </pc:spChg>
        <pc:cxnChg chg="add">
          <ac:chgData name="Zhigalov Roman" userId="1f97e9fdf7779aa5" providerId="Windows Live" clId="Web-{3B6FEDEC-33C1-4088-BA57-4B5E0EDC115D}" dt="2022-04-14T14:43:59.427" v="303"/>
          <ac:cxnSpMkLst>
            <pc:docMk/>
            <pc:sldMk cId="3076296436" sldId="265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3B6FEDEC-33C1-4088-BA57-4B5E0EDC115D}" dt="2022-04-14T14:57:56.382" v="441" actId="20577"/>
        <pc:sldMkLst>
          <pc:docMk/>
          <pc:sldMk cId="3922369063" sldId="266"/>
        </pc:sldMkLst>
        <pc:spChg chg="mod">
          <ac:chgData name="Zhigalov Roman" userId="1f97e9fdf7779aa5" providerId="Windows Live" clId="Web-{3B6FEDEC-33C1-4088-BA57-4B5E0EDC115D}" dt="2022-04-14T14:46:04.919" v="339"/>
          <ac:spMkLst>
            <pc:docMk/>
            <pc:sldMk cId="3922369063" sldId="266"/>
            <ac:spMk id="2" creationId="{CB28CE82-CDF3-7E3B-3DDA-D7D177E674BE}"/>
          </ac:spMkLst>
        </pc:spChg>
        <pc:spChg chg="mod">
          <ac:chgData name="Zhigalov Roman" userId="1f97e9fdf7779aa5" providerId="Windows Live" clId="Web-{3B6FEDEC-33C1-4088-BA57-4B5E0EDC115D}" dt="2022-04-14T14:57:56.382" v="441" actId="20577"/>
          <ac:spMkLst>
            <pc:docMk/>
            <pc:sldMk cId="3922369063" sldId="266"/>
            <ac:spMk id="3" creationId="{6D4DAC0C-A0DA-A47E-0646-DBDF0FF1DA66}"/>
          </ac:spMkLst>
        </pc:spChg>
        <pc:spChg chg="add del">
          <ac:chgData name="Zhigalov Roman" userId="1f97e9fdf7779aa5" providerId="Windows Live" clId="Web-{3B6FEDEC-33C1-4088-BA57-4B5E0EDC115D}" dt="2022-04-14T14:46:00.090" v="336"/>
          <ac:spMkLst>
            <pc:docMk/>
            <pc:sldMk cId="3922369063" sldId="266"/>
            <ac:spMk id="8" creationId="{907EF6B7-1338-4443-8C46-6A318D952DFD}"/>
          </ac:spMkLst>
        </pc:spChg>
        <pc:spChg chg="add del">
          <ac:chgData name="Zhigalov Roman" userId="1f97e9fdf7779aa5" providerId="Windows Live" clId="Web-{3B6FEDEC-33C1-4088-BA57-4B5E0EDC115D}" dt="2022-04-14T14:46:00.090" v="336"/>
          <ac:spMkLst>
            <pc:docMk/>
            <pc:sldMk cId="3922369063" sldId="266"/>
            <ac:spMk id="10" creationId="{DAAE4CDD-124C-4DCF-9584-B6033B545DD5}"/>
          </ac:spMkLst>
        </pc:spChg>
        <pc:spChg chg="add del">
          <ac:chgData name="Zhigalov Roman" userId="1f97e9fdf7779aa5" providerId="Windows Live" clId="Web-{3B6FEDEC-33C1-4088-BA57-4B5E0EDC115D}" dt="2022-04-14T14:46:00.090" v="336"/>
          <ac:spMkLst>
            <pc:docMk/>
            <pc:sldMk cId="3922369063" sldId="266"/>
            <ac:spMk id="12" creationId="{081E4A58-353D-44AE-B2FC-2A74E2E400F7}"/>
          </ac:spMkLst>
        </pc:spChg>
        <pc:spChg chg="add del">
          <ac:chgData name="Zhigalov Roman" userId="1f97e9fdf7779aa5" providerId="Windows Live" clId="Web-{3B6FEDEC-33C1-4088-BA57-4B5E0EDC115D}" dt="2022-04-14T14:46:04.919" v="338"/>
          <ac:spMkLst>
            <pc:docMk/>
            <pc:sldMk cId="3922369063" sldId="266"/>
            <ac:spMk id="14" creationId="{100EDD19-6802-4EC3-95CE-CFFAB042CFD6}"/>
          </ac:spMkLst>
        </pc:spChg>
        <pc:spChg chg="add del">
          <ac:chgData name="Zhigalov Roman" userId="1f97e9fdf7779aa5" providerId="Windows Live" clId="Web-{3B6FEDEC-33C1-4088-BA57-4B5E0EDC115D}" dt="2022-04-14T14:46:04.919" v="338"/>
          <ac:spMkLst>
            <pc:docMk/>
            <pc:sldMk cId="3922369063" sldId="266"/>
            <ac:spMk id="15" creationId="{DB17E863-922E-4C26-BD64-E8FD41D28661}"/>
          </ac:spMkLst>
        </pc:spChg>
        <pc:spChg chg="add">
          <ac:chgData name="Zhigalov Roman" userId="1f97e9fdf7779aa5" providerId="Windows Live" clId="Web-{3B6FEDEC-33C1-4088-BA57-4B5E0EDC115D}" dt="2022-04-14T14:46:04.919" v="339"/>
          <ac:spMkLst>
            <pc:docMk/>
            <pc:sldMk cId="3922369063" sldId="266"/>
            <ac:spMk id="17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46:04.919" v="339"/>
          <ac:spMkLst>
            <pc:docMk/>
            <pc:sldMk cId="3922369063" sldId="266"/>
            <ac:spMk id="18" creationId="{5D6C15A0-C087-4593-8414-2B4EC1CDC3DE}"/>
          </ac:spMkLst>
        </pc:spChg>
      </pc:sldChg>
      <pc:sldChg chg="addSp modSp new mod setBg">
        <pc:chgData name="Zhigalov Roman" userId="1f97e9fdf7779aa5" providerId="Windows Live" clId="Web-{3B6FEDEC-33C1-4088-BA57-4B5E0EDC115D}" dt="2022-04-14T14:57:53.303" v="440" actId="20577"/>
        <pc:sldMkLst>
          <pc:docMk/>
          <pc:sldMk cId="2714042113" sldId="267"/>
        </pc:sldMkLst>
        <pc:spChg chg="mod">
          <ac:chgData name="Zhigalov Roman" userId="1f97e9fdf7779aa5" providerId="Windows Live" clId="Web-{3B6FEDEC-33C1-4088-BA57-4B5E0EDC115D}" dt="2022-04-14T14:50:03.604" v="369"/>
          <ac:spMkLst>
            <pc:docMk/>
            <pc:sldMk cId="2714042113" sldId="267"/>
            <ac:spMk id="2" creationId="{E09042D8-3496-5808-88A4-CB3B6D134662}"/>
          </ac:spMkLst>
        </pc:spChg>
        <pc:spChg chg="mod">
          <ac:chgData name="Zhigalov Roman" userId="1f97e9fdf7779aa5" providerId="Windows Live" clId="Web-{3B6FEDEC-33C1-4088-BA57-4B5E0EDC115D}" dt="2022-04-14T14:57:53.303" v="440" actId="20577"/>
          <ac:spMkLst>
            <pc:docMk/>
            <pc:sldMk cId="2714042113" sldId="267"/>
            <ac:spMk id="3" creationId="{9E638D98-7564-6F2E-0EFA-952A4B89745B}"/>
          </ac:spMkLst>
        </pc:spChg>
        <pc:spChg chg="add">
          <ac:chgData name="Zhigalov Roman" userId="1f97e9fdf7779aa5" providerId="Windows Live" clId="Web-{3B6FEDEC-33C1-4088-BA57-4B5E0EDC115D}" dt="2022-04-14T14:50:03.604" v="369"/>
          <ac:spMkLst>
            <pc:docMk/>
            <pc:sldMk cId="2714042113" sldId="267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50:03.604" v="369"/>
          <ac:spMkLst>
            <pc:docMk/>
            <pc:sldMk cId="2714042113" sldId="267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3B6FEDEC-33C1-4088-BA57-4B5E0EDC115D}" dt="2022-04-14T14:52:43.629" v="385"/>
        <pc:sldMkLst>
          <pc:docMk/>
          <pc:sldMk cId="1916991705" sldId="268"/>
        </pc:sldMkLst>
        <pc:spChg chg="mod">
          <ac:chgData name="Zhigalov Roman" userId="1f97e9fdf7779aa5" providerId="Windows Live" clId="Web-{3B6FEDEC-33C1-4088-BA57-4B5E0EDC115D}" dt="2022-04-14T14:52:43.629" v="385"/>
          <ac:spMkLst>
            <pc:docMk/>
            <pc:sldMk cId="1916991705" sldId="268"/>
            <ac:spMk id="2" creationId="{C8B74504-4463-6EF5-73D6-B9238461A44A}"/>
          </ac:spMkLst>
        </pc:spChg>
        <pc:spChg chg="mod">
          <ac:chgData name="Zhigalov Roman" userId="1f97e9fdf7779aa5" providerId="Windows Live" clId="Web-{3B6FEDEC-33C1-4088-BA57-4B5E0EDC115D}" dt="2022-04-14T14:52:43.629" v="385"/>
          <ac:spMkLst>
            <pc:docMk/>
            <pc:sldMk cId="1916991705" sldId="268"/>
            <ac:spMk id="3" creationId="{5F8E1786-914B-8D2B-5F9B-6A05A9F66716}"/>
          </ac:spMkLst>
        </pc:spChg>
        <pc:spChg chg="add">
          <ac:chgData name="Zhigalov Roman" userId="1f97e9fdf7779aa5" providerId="Windows Live" clId="Web-{3B6FEDEC-33C1-4088-BA57-4B5E0EDC115D}" dt="2022-04-14T14:52:43.629" v="385"/>
          <ac:spMkLst>
            <pc:docMk/>
            <pc:sldMk cId="1916991705" sldId="268"/>
            <ac:spMk id="8" creationId="{4522B21E-B2B9-4C72-9A71-C87EFD137480}"/>
          </ac:spMkLst>
        </pc:spChg>
        <pc:spChg chg="add">
          <ac:chgData name="Zhigalov Roman" userId="1f97e9fdf7779aa5" providerId="Windows Live" clId="Web-{3B6FEDEC-33C1-4088-BA57-4B5E0EDC115D}" dt="2022-04-14T14:52:43.629" v="385"/>
          <ac:spMkLst>
            <pc:docMk/>
            <pc:sldMk cId="1916991705" sldId="268"/>
            <ac:spMk id="10" creationId="{5EB7D2A2-F448-44D4-938C-DC84CBCB3B1E}"/>
          </ac:spMkLst>
        </pc:spChg>
        <pc:spChg chg="add">
          <ac:chgData name="Zhigalov Roman" userId="1f97e9fdf7779aa5" providerId="Windows Live" clId="Web-{3B6FEDEC-33C1-4088-BA57-4B5E0EDC115D}" dt="2022-04-14T14:52:43.629" v="385"/>
          <ac:spMkLst>
            <pc:docMk/>
            <pc:sldMk cId="1916991705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3B6FEDEC-33C1-4088-BA57-4B5E0EDC115D}" dt="2022-04-14T14:52:43.629" v="385"/>
          <ac:cxnSpMkLst>
            <pc:docMk/>
            <pc:sldMk cId="1916991705" sldId="268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3B6FEDEC-33C1-4088-BA57-4B5E0EDC115D}" dt="2022-04-14T14:57:50.444" v="439" actId="20577"/>
        <pc:sldMkLst>
          <pc:docMk/>
          <pc:sldMk cId="684248209" sldId="269"/>
        </pc:sldMkLst>
        <pc:spChg chg="mod">
          <ac:chgData name="Zhigalov Roman" userId="1f97e9fdf7779aa5" providerId="Windows Live" clId="Web-{3B6FEDEC-33C1-4088-BA57-4B5E0EDC115D}" dt="2022-04-14T14:57:44.225" v="436"/>
          <ac:spMkLst>
            <pc:docMk/>
            <pc:sldMk cId="684248209" sldId="269"/>
            <ac:spMk id="2" creationId="{6EA52540-13A2-2A91-F7F7-6701F2372532}"/>
          </ac:spMkLst>
        </pc:spChg>
        <pc:spChg chg="mod">
          <ac:chgData name="Zhigalov Roman" userId="1f97e9fdf7779aa5" providerId="Windows Live" clId="Web-{3B6FEDEC-33C1-4088-BA57-4B5E0EDC115D}" dt="2022-04-14T14:57:50.444" v="439" actId="20577"/>
          <ac:spMkLst>
            <pc:docMk/>
            <pc:sldMk cId="684248209" sldId="269"/>
            <ac:spMk id="3" creationId="{D73FD608-3C65-61F9-8A38-F7F1034DB39D}"/>
          </ac:spMkLst>
        </pc:spChg>
        <pc:spChg chg="add del">
          <ac:chgData name="Zhigalov Roman" userId="1f97e9fdf7779aa5" providerId="Windows Live" clId="Web-{3B6FEDEC-33C1-4088-BA57-4B5E0EDC115D}" dt="2022-04-14T14:57:44.225" v="435"/>
          <ac:spMkLst>
            <pc:docMk/>
            <pc:sldMk cId="684248209" sldId="269"/>
            <ac:spMk id="8" creationId="{B6CDA21F-E7AF-4C75-8395-33F58D5B0E45}"/>
          </ac:spMkLst>
        </pc:spChg>
        <pc:spChg chg="add del">
          <ac:chgData name="Zhigalov Roman" userId="1f97e9fdf7779aa5" providerId="Windows Live" clId="Web-{3B6FEDEC-33C1-4088-BA57-4B5E0EDC115D}" dt="2022-04-14T14:57:44.225" v="435"/>
          <ac:spMkLst>
            <pc:docMk/>
            <pc:sldMk cId="684248209" sldId="269"/>
            <ac:spMk id="15" creationId="{D5B0017B-2ECA-49AF-B397-DC140825DF8D}"/>
          </ac:spMkLst>
        </pc:spChg>
        <pc:spChg chg="add">
          <ac:chgData name="Zhigalov Roman" userId="1f97e9fdf7779aa5" providerId="Windows Live" clId="Web-{3B6FEDEC-33C1-4088-BA57-4B5E0EDC115D}" dt="2022-04-14T14:57:44.225" v="436"/>
          <ac:spMkLst>
            <pc:docMk/>
            <pc:sldMk cId="684248209" sldId="269"/>
            <ac:spMk id="19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57:44.225" v="436"/>
          <ac:spMkLst>
            <pc:docMk/>
            <pc:sldMk cId="684248209" sldId="269"/>
            <ac:spMk id="20" creationId="{5D6C15A0-C087-4593-8414-2B4EC1CDC3DE}"/>
          </ac:spMkLst>
        </pc:spChg>
        <pc:grpChg chg="add del">
          <ac:chgData name="Zhigalov Roman" userId="1f97e9fdf7779aa5" providerId="Windows Live" clId="Web-{3B6FEDEC-33C1-4088-BA57-4B5E0EDC115D}" dt="2022-04-14T14:57:44.225" v="435"/>
          <ac:grpSpMkLst>
            <pc:docMk/>
            <pc:sldMk cId="684248209" sldId="269"/>
            <ac:grpSpMk id="10" creationId="{AE1C45F0-260A-458C-96ED-C1F6D2151219}"/>
          </ac:grpSpMkLst>
        </pc:grpChg>
        <pc:cxnChg chg="add del">
          <ac:chgData name="Zhigalov Roman" userId="1f97e9fdf7779aa5" providerId="Windows Live" clId="Web-{3B6FEDEC-33C1-4088-BA57-4B5E0EDC115D}" dt="2022-04-14T14:57:44.225" v="435"/>
          <ac:cxnSpMkLst>
            <pc:docMk/>
            <pc:sldMk cId="684248209" sldId="269"/>
            <ac:cxnSpMk id="17" creationId="{6CF1BAF6-AD41-4082-B212-8A1F9A2E8779}"/>
          </ac:cxnSpMkLst>
        </pc:cxnChg>
      </pc:sldChg>
      <pc:sldChg chg="addSp delSp modSp new mod setBg">
        <pc:chgData name="Zhigalov Roman" userId="1f97e9fdf7779aa5" providerId="Windows Live" clId="Web-{3B6FEDEC-33C1-4088-BA57-4B5E0EDC115D}" dt="2022-04-14T14:55:55.328" v="405"/>
        <pc:sldMkLst>
          <pc:docMk/>
          <pc:sldMk cId="3869799962" sldId="270"/>
        </pc:sldMkLst>
        <pc:spChg chg="mod">
          <ac:chgData name="Zhigalov Roman" userId="1f97e9fdf7779aa5" providerId="Windows Live" clId="Web-{3B6FEDEC-33C1-4088-BA57-4B5E0EDC115D}" dt="2022-04-14T14:55:55.328" v="405"/>
          <ac:spMkLst>
            <pc:docMk/>
            <pc:sldMk cId="3869799962" sldId="270"/>
            <ac:spMk id="2" creationId="{2B683BA7-34CB-59C9-49E9-CCA5D0B8D4AC}"/>
          </ac:spMkLst>
        </pc:spChg>
        <pc:spChg chg="del">
          <ac:chgData name="Zhigalov Roman" userId="1f97e9fdf7779aa5" providerId="Windows Live" clId="Web-{3B6FEDEC-33C1-4088-BA57-4B5E0EDC115D}" dt="2022-04-14T14:54:29.135" v="396"/>
          <ac:spMkLst>
            <pc:docMk/>
            <pc:sldMk cId="3869799962" sldId="270"/>
            <ac:spMk id="3" creationId="{5C00ECBB-ABBE-6456-2183-D0ED5BA9920D}"/>
          </ac:spMkLst>
        </pc:spChg>
        <pc:spChg chg="add">
          <ac:chgData name="Zhigalov Roman" userId="1f97e9fdf7779aa5" providerId="Windows Live" clId="Web-{3B6FEDEC-33C1-4088-BA57-4B5E0EDC115D}" dt="2022-04-14T14:55:55.328" v="405"/>
          <ac:spMkLst>
            <pc:docMk/>
            <pc:sldMk cId="3869799962" sldId="270"/>
            <ac:spMk id="9" creationId="{9B7AD9F6-8CE7-4299-8FC6-328F4DCD3FF9}"/>
          </ac:spMkLst>
        </pc:spChg>
        <pc:spChg chg="add">
          <ac:chgData name="Zhigalov Roman" userId="1f97e9fdf7779aa5" providerId="Windows Live" clId="Web-{3B6FEDEC-33C1-4088-BA57-4B5E0EDC115D}" dt="2022-04-14T14:55:55.328" v="405"/>
          <ac:spMkLst>
            <pc:docMk/>
            <pc:sldMk cId="3869799962" sldId="270"/>
            <ac:spMk id="11" creationId="{F49775AF-8896-43EE-92C6-83497D6DC56F}"/>
          </ac:spMkLst>
        </pc:spChg>
        <pc:picChg chg="add mod ord">
          <ac:chgData name="Zhigalov Roman" userId="1f97e9fdf7779aa5" providerId="Windows Live" clId="Web-{3B6FEDEC-33C1-4088-BA57-4B5E0EDC115D}" dt="2022-04-14T14:55:55.328" v="405"/>
          <ac:picMkLst>
            <pc:docMk/>
            <pc:sldMk cId="3869799962" sldId="270"/>
            <ac:picMk id="4" creationId="{80A02781-AA1B-2B0F-E6EB-C427BB6EA957}"/>
          </ac:picMkLst>
        </pc:picChg>
      </pc:sldChg>
      <pc:sldChg chg="addSp modSp new mod setBg">
        <pc:chgData name="Zhigalov Roman" userId="1f97e9fdf7779aa5" providerId="Windows Live" clId="Web-{3B6FEDEC-33C1-4088-BA57-4B5E0EDC115D}" dt="2022-04-14T14:58:49.478" v="479" actId="20577"/>
        <pc:sldMkLst>
          <pc:docMk/>
          <pc:sldMk cId="854456889" sldId="271"/>
        </pc:sldMkLst>
        <pc:spChg chg="mod">
          <ac:chgData name="Zhigalov Roman" userId="1f97e9fdf7779aa5" providerId="Windows Live" clId="Web-{3B6FEDEC-33C1-4088-BA57-4B5E0EDC115D}" dt="2022-04-14T14:58:45.963" v="476"/>
          <ac:spMkLst>
            <pc:docMk/>
            <pc:sldMk cId="854456889" sldId="271"/>
            <ac:spMk id="2" creationId="{DC9F656E-3A07-01F8-7C03-79A7FEC615B9}"/>
          </ac:spMkLst>
        </pc:spChg>
        <pc:spChg chg="mod">
          <ac:chgData name="Zhigalov Roman" userId="1f97e9fdf7779aa5" providerId="Windows Live" clId="Web-{3B6FEDEC-33C1-4088-BA57-4B5E0EDC115D}" dt="2022-04-14T14:58:49.478" v="479" actId="20577"/>
          <ac:spMkLst>
            <pc:docMk/>
            <pc:sldMk cId="854456889" sldId="271"/>
            <ac:spMk id="3" creationId="{2495A880-C649-095E-0C01-83A1CEDCD760}"/>
          </ac:spMkLst>
        </pc:spChg>
        <pc:spChg chg="add">
          <ac:chgData name="Zhigalov Roman" userId="1f97e9fdf7779aa5" providerId="Windows Live" clId="Web-{3B6FEDEC-33C1-4088-BA57-4B5E0EDC115D}" dt="2022-04-14T14:58:45.963" v="476"/>
          <ac:spMkLst>
            <pc:docMk/>
            <pc:sldMk cId="854456889" sldId="271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58:45.963" v="476"/>
          <ac:spMkLst>
            <pc:docMk/>
            <pc:sldMk cId="854456889" sldId="271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3B6FEDEC-33C1-4088-BA57-4B5E0EDC115D}" dt="2022-04-14T15:01:17.518" v="520" actId="20577"/>
        <pc:sldMkLst>
          <pc:docMk/>
          <pc:sldMk cId="3133705577" sldId="272"/>
        </pc:sldMkLst>
        <pc:spChg chg="mod">
          <ac:chgData name="Zhigalov Roman" userId="1f97e9fdf7779aa5" providerId="Windows Live" clId="Web-{3B6FEDEC-33C1-4088-BA57-4B5E0EDC115D}" dt="2022-04-14T14:59:26.543" v="491"/>
          <ac:spMkLst>
            <pc:docMk/>
            <pc:sldMk cId="3133705577" sldId="272"/>
            <ac:spMk id="2" creationId="{DC226455-8C70-32E7-944B-B03D408C16EC}"/>
          </ac:spMkLst>
        </pc:spChg>
        <pc:spChg chg="mod">
          <ac:chgData name="Zhigalov Roman" userId="1f97e9fdf7779aa5" providerId="Windows Live" clId="Web-{3B6FEDEC-33C1-4088-BA57-4B5E0EDC115D}" dt="2022-04-14T15:01:17.518" v="520" actId="20577"/>
          <ac:spMkLst>
            <pc:docMk/>
            <pc:sldMk cId="3133705577" sldId="272"/>
            <ac:spMk id="3" creationId="{9BAFD732-8464-7AE1-93A9-ABBD0746F47D}"/>
          </ac:spMkLst>
        </pc:spChg>
        <pc:spChg chg="add">
          <ac:chgData name="Zhigalov Roman" userId="1f97e9fdf7779aa5" providerId="Windows Live" clId="Web-{3B6FEDEC-33C1-4088-BA57-4B5E0EDC115D}" dt="2022-04-14T14:59:26.543" v="491"/>
          <ac:spMkLst>
            <pc:docMk/>
            <pc:sldMk cId="3133705577" sldId="272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4:59:26.543" v="491"/>
          <ac:spMkLst>
            <pc:docMk/>
            <pc:sldMk cId="3133705577" sldId="272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3B6FEDEC-33C1-4088-BA57-4B5E0EDC115D}" dt="2022-04-14T15:01:11.424" v="518" actId="1076"/>
        <pc:sldMkLst>
          <pc:docMk/>
          <pc:sldMk cId="3006955475" sldId="273"/>
        </pc:sldMkLst>
        <pc:spChg chg="mod">
          <ac:chgData name="Zhigalov Roman" userId="1f97e9fdf7779aa5" providerId="Windows Live" clId="Web-{3B6FEDEC-33C1-4088-BA57-4B5E0EDC115D}" dt="2022-04-14T15:01:04.783" v="516"/>
          <ac:spMkLst>
            <pc:docMk/>
            <pc:sldMk cId="3006955475" sldId="273"/>
            <ac:spMk id="2" creationId="{FBE3D843-CF4A-F35A-18DA-03478AA17E70}"/>
          </ac:spMkLst>
        </pc:spChg>
        <pc:spChg chg="mod">
          <ac:chgData name="Zhigalov Roman" userId="1f97e9fdf7779aa5" providerId="Windows Live" clId="Web-{3B6FEDEC-33C1-4088-BA57-4B5E0EDC115D}" dt="2022-04-14T15:01:11.424" v="518" actId="1076"/>
          <ac:spMkLst>
            <pc:docMk/>
            <pc:sldMk cId="3006955475" sldId="273"/>
            <ac:spMk id="3" creationId="{9975DA74-A1EC-9CEF-F923-1AC71D39AA01}"/>
          </ac:spMkLst>
        </pc:spChg>
        <pc:spChg chg="add">
          <ac:chgData name="Zhigalov Roman" userId="1f97e9fdf7779aa5" providerId="Windows Live" clId="Web-{3B6FEDEC-33C1-4088-BA57-4B5E0EDC115D}" dt="2022-04-14T15:01:04.783" v="516"/>
          <ac:spMkLst>
            <pc:docMk/>
            <pc:sldMk cId="3006955475" sldId="273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5:01:04.783" v="516"/>
          <ac:spMkLst>
            <pc:docMk/>
            <pc:sldMk cId="3006955475" sldId="273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3B6FEDEC-33C1-4088-BA57-4B5E0EDC115D}" dt="2022-04-14T15:02:33.648" v="531"/>
        <pc:sldMkLst>
          <pc:docMk/>
          <pc:sldMk cId="714317641" sldId="274"/>
        </pc:sldMkLst>
        <pc:spChg chg="mod">
          <ac:chgData name="Zhigalov Roman" userId="1f97e9fdf7779aa5" providerId="Windows Live" clId="Web-{3B6FEDEC-33C1-4088-BA57-4B5E0EDC115D}" dt="2022-04-14T15:02:33.648" v="531"/>
          <ac:spMkLst>
            <pc:docMk/>
            <pc:sldMk cId="714317641" sldId="274"/>
            <ac:spMk id="2" creationId="{6EE311E6-673F-00CF-10D2-08C25D0E3C21}"/>
          </ac:spMkLst>
        </pc:spChg>
        <pc:spChg chg="del">
          <ac:chgData name="Zhigalov Roman" userId="1f97e9fdf7779aa5" providerId="Windows Live" clId="Web-{3B6FEDEC-33C1-4088-BA57-4B5E0EDC115D}" dt="2022-04-14T15:02:26.022" v="522"/>
          <ac:spMkLst>
            <pc:docMk/>
            <pc:sldMk cId="714317641" sldId="274"/>
            <ac:spMk id="3" creationId="{077711F6-DAF4-8185-EA8E-6BDE3CD1D549}"/>
          </ac:spMkLst>
        </pc:spChg>
        <pc:spChg chg="add">
          <ac:chgData name="Zhigalov Roman" userId="1f97e9fdf7779aa5" providerId="Windows Live" clId="Web-{3B6FEDEC-33C1-4088-BA57-4B5E0EDC115D}" dt="2022-04-14T15:02:33.648" v="531"/>
          <ac:spMkLst>
            <pc:docMk/>
            <pc:sldMk cId="714317641" sldId="274"/>
            <ac:spMk id="9" creationId="{665DBBEF-238B-476B-96AB-8AAC3224ECEA}"/>
          </ac:spMkLst>
        </pc:spChg>
        <pc:spChg chg="add">
          <ac:chgData name="Zhigalov Roman" userId="1f97e9fdf7779aa5" providerId="Windows Live" clId="Web-{3B6FEDEC-33C1-4088-BA57-4B5E0EDC115D}" dt="2022-04-14T15:02:33.648" v="531"/>
          <ac:spMkLst>
            <pc:docMk/>
            <pc:sldMk cId="714317641" sldId="274"/>
            <ac:spMk id="11" creationId="{3FCFB1DE-0B7E-48CC-BA90-B2AB0889F9D6}"/>
          </ac:spMkLst>
        </pc:spChg>
        <pc:picChg chg="add mod ord">
          <ac:chgData name="Zhigalov Roman" userId="1f97e9fdf7779aa5" providerId="Windows Live" clId="Web-{3B6FEDEC-33C1-4088-BA57-4B5E0EDC115D}" dt="2022-04-14T15:02:33.648" v="531"/>
          <ac:picMkLst>
            <pc:docMk/>
            <pc:sldMk cId="714317641" sldId="274"/>
            <ac:picMk id="4" creationId="{032DED49-DB2B-0407-CB05-4E216F2396A5}"/>
          </ac:picMkLst>
        </pc:picChg>
      </pc:sldChg>
      <pc:sldChg chg="addSp modSp new mod setBg">
        <pc:chgData name="Zhigalov Roman" userId="1f97e9fdf7779aa5" providerId="Windows Live" clId="Web-{3B6FEDEC-33C1-4088-BA57-4B5E0EDC115D}" dt="2022-04-14T15:03:09.931" v="558"/>
        <pc:sldMkLst>
          <pc:docMk/>
          <pc:sldMk cId="2560463218" sldId="275"/>
        </pc:sldMkLst>
        <pc:spChg chg="mod">
          <ac:chgData name="Zhigalov Roman" userId="1f97e9fdf7779aa5" providerId="Windows Live" clId="Web-{3B6FEDEC-33C1-4088-BA57-4B5E0EDC115D}" dt="2022-04-14T15:03:09.931" v="558"/>
          <ac:spMkLst>
            <pc:docMk/>
            <pc:sldMk cId="2560463218" sldId="275"/>
            <ac:spMk id="2" creationId="{0AE943AA-8C88-E3C4-F1E0-E662030AA37C}"/>
          </ac:spMkLst>
        </pc:spChg>
        <pc:spChg chg="mod">
          <ac:chgData name="Zhigalov Roman" userId="1f97e9fdf7779aa5" providerId="Windows Live" clId="Web-{3B6FEDEC-33C1-4088-BA57-4B5E0EDC115D}" dt="2022-04-14T15:03:09.931" v="558"/>
          <ac:spMkLst>
            <pc:docMk/>
            <pc:sldMk cId="2560463218" sldId="275"/>
            <ac:spMk id="3" creationId="{1360AA82-5345-2B75-A00C-6DCCFB5837B1}"/>
          </ac:spMkLst>
        </pc:spChg>
        <pc:spChg chg="add">
          <ac:chgData name="Zhigalov Roman" userId="1f97e9fdf7779aa5" providerId="Windows Live" clId="Web-{3B6FEDEC-33C1-4088-BA57-4B5E0EDC115D}" dt="2022-04-14T15:03:09.931" v="558"/>
          <ac:spMkLst>
            <pc:docMk/>
            <pc:sldMk cId="2560463218" sldId="275"/>
            <ac:spMk id="8" creationId="{4522B21E-B2B9-4C72-9A71-C87EFD137480}"/>
          </ac:spMkLst>
        </pc:spChg>
        <pc:spChg chg="add">
          <ac:chgData name="Zhigalov Roman" userId="1f97e9fdf7779aa5" providerId="Windows Live" clId="Web-{3B6FEDEC-33C1-4088-BA57-4B5E0EDC115D}" dt="2022-04-14T15:03:09.931" v="558"/>
          <ac:spMkLst>
            <pc:docMk/>
            <pc:sldMk cId="2560463218" sldId="275"/>
            <ac:spMk id="10" creationId="{5EB7D2A2-F448-44D4-938C-DC84CBCB3B1E}"/>
          </ac:spMkLst>
        </pc:spChg>
        <pc:spChg chg="add">
          <ac:chgData name="Zhigalov Roman" userId="1f97e9fdf7779aa5" providerId="Windows Live" clId="Web-{3B6FEDEC-33C1-4088-BA57-4B5E0EDC115D}" dt="2022-04-14T15:03:09.931" v="558"/>
          <ac:spMkLst>
            <pc:docMk/>
            <pc:sldMk cId="2560463218" sldId="275"/>
            <ac:spMk id="12" creationId="{871AEA07-1E14-44B4-8E55-64EF049CD66F}"/>
          </ac:spMkLst>
        </pc:spChg>
        <pc:cxnChg chg="add">
          <ac:chgData name="Zhigalov Roman" userId="1f97e9fdf7779aa5" providerId="Windows Live" clId="Web-{3B6FEDEC-33C1-4088-BA57-4B5E0EDC115D}" dt="2022-04-14T15:03:09.931" v="558"/>
          <ac:cxnSpMkLst>
            <pc:docMk/>
            <pc:sldMk cId="2560463218" sldId="275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3B6FEDEC-33C1-4088-BA57-4B5E0EDC115D}" dt="2022-04-14T15:08:27.527" v="617" actId="20577"/>
        <pc:sldMkLst>
          <pc:docMk/>
          <pc:sldMk cId="175148930" sldId="276"/>
        </pc:sldMkLst>
        <pc:spChg chg="mod">
          <ac:chgData name="Zhigalov Roman" userId="1f97e9fdf7779aa5" providerId="Windows Live" clId="Web-{3B6FEDEC-33C1-4088-BA57-4B5E0EDC115D}" dt="2022-04-14T15:06:08.566" v="586"/>
          <ac:spMkLst>
            <pc:docMk/>
            <pc:sldMk cId="175148930" sldId="276"/>
            <ac:spMk id="2" creationId="{B8E362F2-B666-CB82-9039-971262506150}"/>
          </ac:spMkLst>
        </pc:spChg>
        <pc:spChg chg="mod">
          <ac:chgData name="Zhigalov Roman" userId="1f97e9fdf7779aa5" providerId="Windows Live" clId="Web-{3B6FEDEC-33C1-4088-BA57-4B5E0EDC115D}" dt="2022-04-14T15:08:27.527" v="617" actId="20577"/>
          <ac:spMkLst>
            <pc:docMk/>
            <pc:sldMk cId="175148930" sldId="276"/>
            <ac:spMk id="3" creationId="{6EE00510-61E8-49F3-29DF-19A79315F463}"/>
          </ac:spMkLst>
        </pc:spChg>
        <pc:spChg chg="add">
          <ac:chgData name="Zhigalov Roman" userId="1f97e9fdf7779aa5" providerId="Windows Live" clId="Web-{3B6FEDEC-33C1-4088-BA57-4B5E0EDC115D}" dt="2022-04-14T15:06:08.566" v="586"/>
          <ac:spMkLst>
            <pc:docMk/>
            <pc:sldMk cId="175148930" sldId="276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5:06:08.566" v="586"/>
          <ac:spMkLst>
            <pc:docMk/>
            <pc:sldMk cId="175148930" sldId="276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3B6FEDEC-33C1-4088-BA57-4B5E0EDC115D}" dt="2022-04-14T15:06:27.677" v="589"/>
        <pc:sldMkLst>
          <pc:docMk/>
          <pc:sldMk cId="4019170408" sldId="277"/>
        </pc:sldMkLst>
        <pc:spChg chg="del">
          <ac:chgData name="Zhigalov Roman" userId="1f97e9fdf7779aa5" providerId="Windows Live" clId="Web-{3B6FEDEC-33C1-4088-BA57-4B5E0EDC115D}" dt="2022-04-14T15:06:27.677" v="589"/>
          <ac:spMkLst>
            <pc:docMk/>
            <pc:sldMk cId="4019170408" sldId="277"/>
            <ac:spMk id="2" creationId="{432F082C-67AC-EBAA-DC8E-78BF22631AE3}"/>
          </ac:spMkLst>
        </pc:spChg>
        <pc:spChg chg="del">
          <ac:chgData name="Zhigalov Roman" userId="1f97e9fdf7779aa5" providerId="Windows Live" clId="Web-{3B6FEDEC-33C1-4088-BA57-4B5E0EDC115D}" dt="2022-04-14T15:06:25.692" v="588"/>
          <ac:spMkLst>
            <pc:docMk/>
            <pc:sldMk cId="4019170408" sldId="277"/>
            <ac:spMk id="3" creationId="{91FA027C-34C3-A9BC-45B1-67902A4C0408}"/>
          </ac:spMkLst>
        </pc:spChg>
        <pc:spChg chg="add">
          <ac:chgData name="Zhigalov Roman" userId="1f97e9fdf7779aa5" providerId="Windows Live" clId="Web-{3B6FEDEC-33C1-4088-BA57-4B5E0EDC115D}" dt="2022-04-14T15:06:27.677" v="589"/>
          <ac:spMkLst>
            <pc:docMk/>
            <pc:sldMk cId="4019170408" sldId="277"/>
            <ac:spMk id="9" creationId="{42A4FC2C-047E-45A5-965D-8E1E3BF09BC6}"/>
          </ac:spMkLst>
        </pc:spChg>
        <pc:picChg chg="add mod ord">
          <ac:chgData name="Zhigalov Roman" userId="1f97e9fdf7779aa5" providerId="Windows Live" clId="Web-{3B6FEDEC-33C1-4088-BA57-4B5E0EDC115D}" dt="2022-04-14T15:06:27.677" v="589"/>
          <ac:picMkLst>
            <pc:docMk/>
            <pc:sldMk cId="4019170408" sldId="277"/>
            <ac:picMk id="4" creationId="{920AC750-356D-B300-E3C9-5FC0995BD593}"/>
          </ac:picMkLst>
        </pc:picChg>
      </pc:sldChg>
      <pc:sldChg chg="addSp modSp new mod setBg">
        <pc:chgData name="Zhigalov Roman" userId="1f97e9fdf7779aa5" providerId="Windows Live" clId="Web-{3B6FEDEC-33C1-4088-BA57-4B5E0EDC115D}" dt="2022-04-14T15:08:24.636" v="615" actId="20577"/>
        <pc:sldMkLst>
          <pc:docMk/>
          <pc:sldMk cId="4025087765" sldId="278"/>
        </pc:sldMkLst>
        <pc:spChg chg="mod">
          <ac:chgData name="Zhigalov Roman" userId="1f97e9fdf7779aa5" providerId="Windows Live" clId="Web-{3B6FEDEC-33C1-4088-BA57-4B5E0EDC115D}" dt="2022-04-14T15:08:21.839" v="613"/>
          <ac:spMkLst>
            <pc:docMk/>
            <pc:sldMk cId="4025087765" sldId="278"/>
            <ac:spMk id="2" creationId="{F25E5A84-FF71-E489-87E3-F993575B751E}"/>
          </ac:spMkLst>
        </pc:spChg>
        <pc:spChg chg="mod">
          <ac:chgData name="Zhigalov Roman" userId="1f97e9fdf7779aa5" providerId="Windows Live" clId="Web-{3B6FEDEC-33C1-4088-BA57-4B5E0EDC115D}" dt="2022-04-14T15:08:24.636" v="615" actId="20577"/>
          <ac:spMkLst>
            <pc:docMk/>
            <pc:sldMk cId="4025087765" sldId="278"/>
            <ac:spMk id="3" creationId="{C0EA4F80-8792-F5FD-DEE0-E56A97A4E818}"/>
          </ac:spMkLst>
        </pc:spChg>
        <pc:spChg chg="add">
          <ac:chgData name="Zhigalov Roman" userId="1f97e9fdf7779aa5" providerId="Windows Live" clId="Web-{3B6FEDEC-33C1-4088-BA57-4B5E0EDC115D}" dt="2022-04-14T15:08:21.839" v="613"/>
          <ac:spMkLst>
            <pc:docMk/>
            <pc:sldMk cId="4025087765" sldId="278"/>
            <ac:spMk id="8" creationId="{777A147A-9ED8-46B4-8660-1B3C2AA880B5}"/>
          </ac:spMkLst>
        </pc:spChg>
        <pc:spChg chg="add">
          <ac:chgData name="Zhigalov Roman" userId="1f97e9fdf7779aa5" providerId="Windows Live" clId="Web-{3B6FEDEC-33C1-4088-BA57-4B5E0EDC115D}" dt="2022-04-14T15:08:21.839" v="613"/>
          <ac:spMkLst>
            <pc:docMk/>
            <pc:sldMk cId="4025087765" sldId="278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3B6FEDEC-33C1-4088-BA57-4B5E0EDC115D}" dt="2022-04-14T15:09:22.546" v="640"/>
        <pc:sldMkLst>
          <pc:docMk/>
          <pc:sldMk cId="1598706912" sldId="279"/>
        </pc:sldMkLst>
        <pc:spChg chg="mo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2" creationId="{A58193F4-D2D6-BB56-00FF-3188CD5A4C1C}"/>
          </ac:spMkLst>
        </pc:spChg>
        <pc:spChg chg="del">
          <ac:chgData name="Zhigalov Roman" userId="1f97e9fdf7779aa5" providerId="Windows Live" clId="Web-{3B6FEDEC-33C1-4088-BA57-4B5E0EDC115D}" dt="2022-04-14T15:09:18.796" v="639"/>
          <ac:spMkLst>
            <pc:docMk/>
            <pc:sldMk cId="1598706912" sldId="279"/>
            <ac:spMk id="3" creationId="{406A512E-6ACE-105C-48FB-4F46BAC66AFF}"/>
          </ac:spMkLst>
        </pc:spChg>
        <pc:spChg chg="mo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4" creationId="{E545DB07-BE9F-4341-FCB7-1178AEEBD08B}"/>
          </ac:spMkLst>
        </pc:spChg>
        <pc:spChg chg="ad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10" creationId="{201CC55D-ED54-4C5C-95E6-10947BD1103B}"/>
          </ac:spMkLst>
        </pc:spChg>
        <pc:spChg chg="ad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16" creationId="{3873B707-463F-40B0-8227-E8CC6C67EB25}"/>
          </ac:spMkLst>
        </pc:spChg>
        <pc:spChg chg="ad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18" creationId="{C13237C8-E62C-4F0D-A318-BD6FB6C2D138}"/>
          </ac:spMkLst>
        </pc:spChg>
        <pc:spChg chg="add">
          <ac:chgData name="Zhigalov Roman" userId="1f97e9fdf7779aa5" providerId="Windows Live" clId="Web-{3B6FEDEC-33C1-4088-BA57-4B5E0EDC115D}" dt="2022-04-14T15:09:22.546" v="640"/>
          <ac:spMkLst>
            <pc:docMk/>
            <pc:sldMk cId="1598706912" sldId="279"/>
            <ac:spMk id="20" creationId="{19C9EAEA-39D0-4B0E-A0EB-51E7B26740B1}"/>
          </ac:spMkLst>
        </pc:spChg>
        <pc:grpChg chg="add">
          <ac:chgData name="Zhigalov Roman" userId="1f97e9fdf7779aa5" providerId="Windows Live" clId="Web-{3B6FEDEC-33C1-4088-BA57-4B5E0EDC115D}" dt="2022-04-14T15:09:22.546" v="640"/>
          <ac:grpSpMkLst>
            <pc:docMk/>
            <pc:sldMk cId="1598706912" sldId="279"/>
            <ac:grpSpMk id="12" creationId="{1DE889C7-FAD6-4397-98E2-05D503484459}"/>
          </ac:grpSpMkLst>
        </pc:grpChg>
        <pc:picChg chg="add mod ord">
          <ac:chgData name="Zhigalov Roman" userId="1f97e9fdf7779aa5" providerId="Windows Live" clId="Web-{3B6FEDEC-33C1-4088-BA57-4B5E0EDC115D}" dt="2022-04-14T15:09:22.546" v="640"/>
          <ac:picMkLst>
            <pc:docMk/>
            <pc:sldMk cId="1598706912" sldId="279"/>
            <ac:picMk id="5" creationId="{FDF4FE7E-53CC-9C6C-6D40-558911F76667}"/>
          </ac:picMkLst>
        </pc:picChg>
      </pc:sldChg>
      <pc:sldChg chg="modSp new">
        <pc:chgData name="Zhigalov Roman" userId="1f97e9fdf7779aa5" providerId="Windows Live" clId="Web-{3B6FEDEC-33C1-4088-BA57-4B5E0EDC115D}" dt="2022-04-14T15:09:39.641" v="647" actId="20577"/>
        <pc:sldMkLst>
          <pc:docMk/>
          <pc:sldMk cId="4266952690" sldId="280"/>
        </pc:sldMkLst>
        <pc:spChg chg="mod">
          <ac:chgData name="Zhigalov Roman" userId="1f97e9fdf7779aa5" providerId="Windows Live" clId="Web-{3B6FEDEC-33C1-4088-BA57-4B5E0EDC115D}" dt="2022-04-14T15:09:39.641" v="647" actId="20577"/>
          <ac:spMkLst>
            <pc:docMk/>
            <pc:sldMk cId="4266952690" sldId="280"/>
            <ac:spMk id="2" creationId="{CD9E9A60-4EE6-DE86-9F6B-F80301B140C3}"/>
          </ac:spMkLst>
        </pc:spChg>
      </pc:sldChg>
      <pc:sldChg chg="modSp new">
        <pc:chgData name="Zhigalov Roman" userId="1f97e9fdf7779aa5" providerId="Windows Live" clId="Web-{3B6FEDEC-33C1-4088-BA57-4B5E0EDC115D}" dt="2022-04-14T15:09:52.079" v="652" actId="20577"/>
        <pc:sldMkLst>
          <pc:docMk/>
          <pc:sldMk cId="4140889152" sldId="281"/>
        </pc:sldMkLst>
        <pc:spChg chg="mod">
          <ac:chgData name="Zhigalov Roman" userId="1f97e9fdf7779aa5" providerId="Windows Live" clId="Web-{3B6FEDEC-33C1-4088-BA57-4B5E0EDC115D}" dt="2022-04-14T15:09:52.079" v="652" actId="20577"/>
          <ac:spMkLst>
            <pc:docMk/>
            <pc:sldMk cId="4140889152" sldId="281"/>
            <ac:spMk id="2" creationId="{2C7BBE30-FCFA-BFA9-A782-6818372D493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B038-78F5-48E7-8016-97803BA82C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DB6A7A-6BC8-4AD6-84D0-D1E243BC4D6F}">
      <dgm:prSet/>
      <dgm:spPr/>
      <dgm:t>
        <a:bodyPr/>
        <a:lstStyle/>
        <a:p>
          <a:r>
            <a:rPr lang="ru-RU"/>
            <a:t>Важный этап формирования белорусской народности был связан с ВКЛ. Славяне колонизировали балтов. Балты перенимали культурные традиции, культуру и язык</a:t>
          </a:r>
          <a:endParaRPr lang="en-US"/>
        </a:p>
      </dgm:t>
    </dgm:pt>
    <dgm:pt modelId="{715CE808-55E4-4B99-880E-468ECF75AD33}" type="parTrans" cxnId="{20B5EACB-4EAF-457B-917F-E3807E3C7330}">
      <dgm:prSet/>
      <dgm:spPr/>
      <dgm:t>
        <a:bodyPr/>
        <a:lstStyle/>
        <a:p>
          <a:endParaRPr lang="en-US"/>
        </a:p>
      </dgm:t>
    </dgm:pt>
    <dgm:pt modelId="{568DEED7-D29C-4BC9-904E-F51F4F11A373}" type="sibTrans" cxnId="{20B5EACB-4EAF-457B-917F-E3807E3C7330}">
      <dgm:prSet/>
      <dgm:spPr/>
      <dgm:t>
        <a:bodyPr/>
        <a:lstStyle/>
        <a:p>
          <a:endParaRPr lang="en-US"/>
        </a:p>
      </dgm:t>
    </dgm:pt>
    <dgm:pt modelId="{CF19D4AD-F0CA-49D4-91C3-898192AD1883}">
      <dgm:prSet/>
      <dgm:spPr/>
      <dgm:t>
        <a:bodyPr/>
        <a:lstStyle/>
        <a:p>
          <a:r>
            <a:rPr lang="ru-RU"/>
            <a:t>В XIV в. старобелорусский язык стал в ВКЛ государственным. На нем составлялись официальные документы, велась переписка, создавались художественные произведения</a:t>
          </a:r>
          <a:endParaRPr lang="en-US"/>
        </a:p>
      </dgm:t>
    </dgm:pt>
    <dgm:pt modelId="{45A7DC23-ED3D-417A-8D28-17268C337287}" type="parTrans" cxnId="{E6DC7330-4354-4471-B860-97FC4B1842CE}">
      <dgm:prSet/>
      <dgm:spPr/>
      <dgm:t>
        <a:bodyPr/>
        <a:lstStyle/>
        <a:p>
          <a:endParaRPr lang="en-US"/>
        </a:p>
      </dgm:t>
    </dgm:pt>
    <dgm:pt modelId="{E2E264F3-6294-4BFC-BCCA-C903703AC866}" type="sibTrans" cxnId="{E6DC7330-4354-4471-B860-97FC4B1842CE}">
      <dgm:prSet/>
      <dgm:spPr/>
      <dgm:t>
        <a:bodyPr/>
        <a:lstStyle/>
        <a:p>
          <a:endParaRPr lang="en-US"/>
        </a:p>
      </dgm:t>
    </dgm:pt>
    <dgm:pt modelId="{330C4F69-95E8-4C9A-815C-740A3C487A5B}">
      <dgm:prSet/>
      <dgm:spPr/>
      <dgm:t>
        <a:bodyPr/>
        <a:lstStyle/>
        <a:p>
          <a:r>
            <a:rPr lang="ru-RU"/>
            <a:t>В результате старобелорусская культура получила благоприятные условия для развития. Это содействовало формированию белорусской народности</a:t>
          </a:r>
          <a:endParaRPr lang="en-US"/>
        </a:p>
      </dgm:t>
    </dgm:pt>
    <dgm:pt modelId="{538DD845-0D34-4FCA-95C4-B856766EE398}" type="parTrans" cxnId="{C30453D5-7A3D-41EB-B564-76CDD5B730B6}">
      <dgm:prSet/>
      <dgm:spPr/>
      <dgm:t>
        <a:bodyPr/>
        <a:lstStyle/>
        <a:p>
          <a:endParaRPr lang="en-US"/>
        </a:p>
      </dgm:t>
    </dgm:pt>
    <dgm:pt modelId="{DF8067BB-2451-46E1-A395-857C4B5CC467}" type="sibTrans" cxnId="{C30453D5-7A3D-41EB-B564-76CDD5B730B6}">
      <dgm:prSet/>
      <dgm:spPr/>
      <dgm:t>
        <a:bodyPr/>
        <a:lstStyle/>
        <a:p>
          <a:endParaRPr lang="en-US"/>
        </a:p>
      </dgm:t>
    </dgm:pt>
    <dgm:pt modelId="{334A179C-4111-47E7-B6D5-E1AC92369795}" type="pres">
      <dgm:prSet presAssocID="{37BBB038-78F5-48E7-8016-97803BA82C04}" presName="root" presStyleCnt="0">
        <dgm:presLayoutVars>
          <dgm:dir/>
          <dgm:resizeHandles val="exact"/>
        </dgm:presLayoutVars>
      </dgm:prSet>
      <dgm:spPr/>
    </dgm:pt>
    <dgm:pt modelId="{B3B28494-088C-4AA3-8348-D34D9D9343CC}" type="pres">
      <dgm:prSet presAssocID="{5DDB6A7A-6BC8-4AD6-84D0-D1E243BC4D6F}" presName="compNode" presStyleCnt="0"/>
      <dgm:spPr/>
    </dgm:pt>
    <dgm:pt modelId="{75D55CE1-F496-473C-8971-64C6836162F5}" type="pres">
      <dgm:prSet presAssocID="{5DDB6A7A-6BC8-4AD6-84D0-D1E243BC4D6F}" presName="bgRect" presStyleLbl="bgShp" presStyleIdx="0" presStyleCnt="3"/>
      <dgm:spPr/>
    </dgm:pt>
    <dgm:pt modelId="{02F33A57-8290-4C56-A861-C4FCCC8DB542}" type="pres">
      <dgm:prSet presAssocID="{5DDB6A7A-6BC8-4AD6-84D0-D1E243BC4D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1B143ED-0C36-4941-A95E-B91A8AF0D364}" type="pres">
      <dgm:prSet presAssocID="{5DDB6A7A-6BC8-4AD6-84D0-D1E243BC4D6F}" presName="spaceRect" presStyleCnt="0"/>
      <dgm:spPr/>
    </dgm:pt>
    <dgm:pt modelId="{180B3DAA-F51E-4E0C-A169-D804D4472159}" type="pres">
      <dgm:prSet presAssocID="{5DDB6A7A-6BC8-4AD6-84D0-D1E243BC4D6F}" presName="parTx" presStyleLbl="revTx" presStyleIdx="0" presStyleCnt="3">
        <dgm:presLayoutVars>
          <dgm:chMax val="0"/>
          <dgm:chPref val="0"/>
        </dgm:presLayoutVars>
      </dgm:prSet>
      <dgm:spPr/>
    </dgm:pt>
    <dgm:pt modelId="{3226CF8B-BDDD-4C31-8CDB-6C174A95AFBA}" type="pres">
      <dgm:prSet presAssocID="{568DEED7-D29C-4BC9-904E-F51F4F11A373}" presName="sibTrans" presStyleCnt="0"/>
      <dgm:spPr/>
    </dgm:pt>
    <dgm:pt modelId="{E13DF03F-F4B2-4B31-B64E-3EA37E6F8E97}" type="pres">
      <dgm:prSet presAssocID="{CF19D4AD-F0CA-49D4-91C3-898192AD1883}" presName="compNode" presStyleCnt="0"/>
      <dgm:spPr/>
    </dgm:pt>
    <dgm:pt modelId="{4A0AAAD7-21EF-4A3D-8561-FDE0318081F3}" type="pres">
      <dgm:prSet presAssocID="{CF19D4AD-F0CA-49D4-91C3-898192AD1883}" presName="bgRect" presStyleLbl="bgShp" presStyleIdx="1" presStyleCnt="3"/>
      <dgm:spPr/>
    </dgm:pt>
    <dgm:pt modelId="{324D606F-058B-41D8-8C85-2B2698C37DE8}" type="pres">
      <dgm:prSet presAssocID="{CF19D4AD-F0CA-49D4-91C3-898192AD18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вычки"/>
        </a:ext>
      </dgm:extLst>
    </dgm:pt>
    <dgm:pt modelId="{F9D30F0D-5DF8-4771-BDB2-901E09515B56}" type="pres">
      <dgm:prSet presAssocID="{CF19D4AD-F0CA-49D4-91C3-898192AD1883}" presName="spaceRect" presStyleCnt="0"/>
      <dgm:spPr/>
    </dgm:pt>
    <dgm:pt modelId="{9502B347-6843-408C-8513-0AEBD27EF5BD}" type="pres">
      <dgm:prSet presAssocID="{CF19D4AD-F0CA-49D4-91C3-898192AD1883}" presName="parTx" presStyleLbl="revTx" presStyleIdx="1" presStyleCnt="3">
        <dgm:presLayoutVars>
          <dgm:chMax val="0"/>
          <dgm:chPref val="0"/>
        </dgm:presLayoutVars>
      </dgm:prSet>
      <dgm:spPr/>
    </dgm:pt>
    <dgm:pt modelId="{58BDA57B-263B-4B19-98B5-63B51ECEF5CB}" type="pres">
      <dgm:prSet presAssocID="{E2E264F3-6294-4BFC-BCCA-C903703AC866}" presName="sibTrans" presStyleCnt="0"/>
      <dgm:spPr/>
    </dgm:pt>
    <dgm:pt modelId="{FF27BA96-2F47-4AD4-A47A-0161F7EC0F1A}" type="pres">
      <dgm:prSet presAssocID="{330C4F69-95E8-4C9A-815C-740A3C487A5B}" presName="compNode" presStyleCnt="0"/>
      <dgm:spPr/>
    </dgm:pt>
    <dgm:pt modelId="{F7699C0E-C1F1-41FA-8DF9-52CF227B1B2D}" type="pres">
      <dgm:prSet presAssocID="{330C4F69-95E8-4C9A-815C-740A3C487A5B}" presName="bgRect" presStyleLbl="bgShp" presStyleIdx="2" presStyleCnt="3"/>
      <dgm:spPr/>
    </dgm:pt>
    <dgm:pt modelId="{7A860CC4-1264-4BE1-8017-DC4B495AFE70}" type="pres">
      <dgm:prSet presAssocID="{330C4F69-95E8-4C9A-815C-740A3C487A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1AD072E-4218-46FE-86BB-B9FB245C64AA}" type="pres">
      <dgm:prSet presAssocID="{330C4F69-95E8-4C9A-815C-740A3C487A5B}" presName="spaceRect" presStyleCnt="0"/>
      <dgm:spPr/>
    </dgm:pt>
    <dgm:pt modelId="{8945CB0E-E72C-4D04-8995-6F986C744B01}" type="pres">
      <dgm:prSet presAssocID="{330C4F69-95E8-4C9A-815C-740A3C487A5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DC7330-4354-4471-B860-97FC4B1842CE}" srcId="{37BBB038-78F5-48E7-8016-97803BA82C04}" destId="{CF19D4AD-F0CA-49D4-91C3-898192AD1883}" srcOrd="1" destOrd="0" parTransId="{45A7DC23-ED3D-417A-8D28-17268C337287}" sibTransId="{E2E264F3-6294-4BFC-BCCA-C903703AC866}"/>
    <dgm:cxn modelId="{3DF5F95D-0DD1-4EAF-B9E4-32E81C2C21FD}" type="presOf" srcId="{5DDB6A7A-6BC8-4AD6-84D0-D1E243BC4D6F}" destId="{180B3DAA-F51E-4E0C-A169-D804D4472159}" srcOrd="0" destOrd="0" presId="urn:microsoft.com/office/officeart/2018/2/layout/IconVerticalSolidList"/>
    <dgm:cxn modelId="{63AEA76B-70F4-4028-84A4-9C69605E72D6}" type="presOf" srcId="{330C4F69-95E8-4C9A-815C-740A3C487A5B}" destId="{8945CB0E-E72C-4D04-8995-6F986C744B01}" srcOrd="0" destOrd="0" presId="urn:microsoft.com/office/officeart/2018/2/layout/IconVerticalSolidList"/>
    <dgm:cxn modelId="{9D1C5877-F6BC-42FC-BEDA-4C89CCECED2E}" type="presOf" srcId="{37BBB038-78F5-48E7-8016-97803BA82C04}" destId="{334A179C-4111-47E7-B6D5-E1AC92369795}" srcOrd="0" destOrd="0" presId="urn:microsoft.com/office/officeart/2018/2/layout/IconVerticalSolidList"/>
    <dgm:cxn modelId="{47A58797-4820-4790-BD50-0F571996FF41}" type="presOf" srcId="{CF19D4AD-F0CA-49D4-91C3-898192AD1883}" destId="{9502B347-6843-408C-8513-0AEBD27EF5BD}" srcOrd="0" destOrd="0" presId="urn:microsoft.com/office/officeart/2018/2/layout/IconVerticalSolidList"/>
    <dgm:cxn modelId="{20B5EACB-4EAF-457B-917F-E3807E3C7330}" srcId="{37BBB038-78F5-48E7-8016-97803BA82C04}" destId="{5DDB6A7A-6BC8-4AD6-84D0-D1E243BC4D6F}" srcOrd="0" destOrd="0" parTransId="{715CE808-55E4-4B99-880E-468ECF75AD33}" sibTransId="{568DEED7-D29C-4BC9-904E-F51F4F11A373}"/>
    <dgm:cxn modelId="{C30453D5-7A3D-41EB-B564-76CDD5B730B6}" srcId="{37BBB038-78F5-48E7-8016-97803BA82C04}" destId="{330C4F69-95E8-4C9A-815C-740A3C487A5B}" srcOrd="2" destOrd="0" parTransId="{538DD845-0D34-4FCA-95C4-B856766EE398}" sibTransId="{DF8067BB-2451-46E1-A395-857C4B5CC467}"/>
    <dgm:cxn modelId="{104B801B-FEEA-4227-B5AC-5CD2425D28FA}" type="presParOf" srcId="{334A179C-4111-47E7-B6D5-E1AC92369795}" destId="{B3B28494-088C-4AA3-8348-D34D9D9343CC}" srcOrd="0" destOrd="0" presId="urn:microsoft.com/office/officeart/2018/2/layout/IconVerticalSolidList"/>
    <dgm:cxn modelId="{2088E976-55F4-4550-BCF7-2CB8A5C2E8AD}" type="presParOf" srcId="{B3B28494-088C-4AA3-8348-D34D9D9343CC}" destId="{75D55CE1-F496-473C-8971-64C6836162F5}" srcOrd="0" destOrd="0" presId="urn:microsoft.com/office/officeart/2018/2/layout/IconVerticalSolidList"/>
    <dgm:cxn modelId="{286BAA29-5081-4FE3-B065-C2EEBD4F0BB5}" type="presParOf" srcId="{B3B28494-088C-4AA3-8348-D34D9D9343CC}" destId="{02F33A57-8290-4C56-A861-C4FCCC8DB542}" srcOrd="1" destOrd="0" presId="urn:microsoft.com/office/officeart/2018/2/layout/IconVerticalSolidList"/>
    <dgm:cxn modelId="{CFE1939D-673A-4D12-83DA-CB39042FCF2B}" type="presParOf" srcId="{B3B28494-088C-4AA3-8348-D34D9D9343CC}" destId="{31B143ED-0C36-4941-A95E-B91A8AF0D364}" srcOrd="2" destOrd="0" presId="urn:microsoft.com/office/officeart/2018/2/layout/IconVerticalSolidList"/>
    <dgm:cxn modelId="{98C1604F-6C67-4DEB-8D05-1348BBE1A7E9}" type="presParOf" srcId="{B3B28494-088C-4AA3-8348-D34D9D9343CC}" destId="{180B3DAA-F51E-4E0C-A169-D804D4472159}" srcOrd="3" destOrd="0" presId="urn:microsoft.com/office/officeart/2018/2/layout/IconVerticalSolidList"/>
    <dgm:cxn modelId="{24879A4E-1368-4D6C-BC2D-5176853F31A0}" type="presParOf" srcId="{334A179C-4111-47E7-B6D5-E1AC92369795}" destId="{3226CF8B-BDDD-4C31-8CDB-6C174A95AFBA}" srcOrd="1" destOrd="0" presId="urn:microsoft.com/office/officeart/2018/2/layout/IconVerticalSolidList"/>
    <dgm:cxn modelId="{E96027B0-14C9-43EF-86FA-99C63ACFE3B8}" type="presParOf" srcId="{334A179C-4111-47E7-B6D5-E1AC92369795}" destId="{E13DF03F-F4B2-4B31-B64E-3EA37E6F8E97}" srcOrd="2" destOrd="0" presId="urn:microsoft.com/office/officeart/2018/2/layout/IconVerticalSolidList"/>
    <dgm:cxn modelId="{D051A590-3CA5-49A0-B171-795688B27A54}" type="presParOf" srcId="{E13DF03F-F4B2-4B31-B64E-3EA37E6F8E97}" destId="{4A0AAAD7-21EF-4A3D-8561-FDE0318081F3}" srcOrd="0" destOrd="0" presId="urn:microsoft.com/office/officeart/2018/2/layout/IconVerticalSolidList"/>
    <dgm:cxn modelId="{57FF712D-48AF-4C3E-B438-CDF02CF7E0E8}" type="presParOf" srcId="{E13DF03F-F4B2-4B31-B64E-3EA37E6F8E97}" destId="{324D606F-058B-41D8-8C85-2B2698C37DE8}" srcOrd="1" destOrd="0" presId="urn:microsoft.com/office/officeart/2018/2/layout/IconVerticalSolidList"/>
    <dgm:cxn modelId="{3FB9E3BD-356D-4C8D-A2E3-5A6B5554C50C}" type="presParOf" srcId="{E13DF03F-F4B2-4B31-B64E-3EA37E6F8E97}" destId="{F9D30F0D-5DF8-4771-BDB2-901E09515B56}" srcOrd="2" destOrd="0" presId="urn:microsoft.com/office/officeart/2018/2/layout/IconVerticalSolidList"/>
    <dgm:cxn modelId="{5DAC70F8-39F0-46AA-918B-2E34EE93541B}" type="presParOf" srcId="{E13DF03F-F4B2-4B31-B64E-3EA37E6F8E97}" destId="{9502B347-6843-408C-8513-0AEBD27EF5BD}" srcOrd="3" destOrd="0" presId="urn:microsoft.com/office/officeart/2018/2/layout/IconVerticalSolidList"/>
    <dgm:cxn modelId="{378EFCF4-F387-4A17-AC36-D53C78F3D4DC}" type="presParOf" srcId="{334A179C-4111-47E7-B6D5-E1AC92369795}" destId="{58BDA57B-263B-4B19-98B5-63B51ECEF5CB}" srcOrd="3" destOrd="0" presId="urn:microsoft.com/office/officeart/2018/2/layout/IconVerticalSolidList"/>
    <dgm:cxn modelId="{8A08FB33-8B02-4FE7-9945-15F99D3A6510}" type="presParOf" srcId="{334A179C-4111-47E7-B6D5-E1AC92369795}" destId="{FF27BA96-2F47-4AD4-A47A-0161F7EC0F1A}" srcOrd="4" destOrd="0" presId="urn:microsoft.com/office/officeart/2018/2/layout/IconVerticalSolidList"/>
    <dgm:cxn modelId="{3E5EC80D-F912-4271-84F1-5C22D938540F}" type="presParOf" srcId="{FF27BA96-2F47-4AD4-A47A-0161F7EC0F1A}" destId="{F7699C0E-C1F1-41FA-8DF9-52CF227B1B2D}" srcOrd="0" destOrd="0" presId="urn:microsoft.com/office/officeart/2018/2/layout/IconVerticalSolidList"/>
    <dgm:cxn modelId="{16A60B5D-4A22-490E-846A-BF2A2F773457}" type="presParOf" srcId="{FF27BA96-2F47-4AD4-A47A-0161F7EC0F1A}" destId="{7A860CC4-1264-4BE1-8017-DC4B495AFE70}" srcOrd="1" destOrd="0" presId="urn:microsoft.com/office/officeart/2018/2/layout/IconVerticalSolidList"/>
    <dgm:cxn modelId="{AFFA4979-0586-49AB-87E2-C099CEC610BB}" type="presParOf" srcId="{FF27BA96-2F47-4AD4-A47A-0161F7EC0F1A}" destId="{B1AD072E-4218-46FE-86BB-B9FB245C64AA}" srcOrd="2" destOrd="0" presId="urn:microsoft.com/office/officeart/2018/2/layout/IconVerticalSolidList"/>
    <dgm:cxn modelId="{E82A1584-C798-4D51-904B-82CF037D5F0D}" type="presParOf" srcId="{FF27BA96-2F47-4AD4-A47A-0161F7EC0F1A}" destId="{8945CB0E-E72C-4D04-8995-6F986C744B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5CE1-F496-473C-8971-64C6836162F5}">
      <dsp:nvSpPr>
        <dsp:cNvPr id="0" name=""/>
        <dsp:cNvSpPr/>
      </dsp:nvSpPr>
      <dsp:spPr>
        <a:xfrm>
          <a:off x="0" y="531"/>
          <a:ext cx="11407487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33A57-8290-4C56-A861-C4FCCC8DB54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3DAA-F51E-4E0C-A169-D804D4472159}">
      <dsp:nvSpPr>
        <dsp:cNvPr id="0" name=""/>
        <dsp:cNvSpPr/>
      </dsp:nvSpPr>
      <dsp:spPr>
        <a:xfrm>
          <a:off x="1435590" y="53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Важный этап формирования белорусской народности был связан с ВКЛ. Славяне колонизировали балтов. Балты перенимали культурные традиции, культуру и язык</a:t>
          </a:r>
          <a:endParaRPr lang="en-US" sz="2300" kern="1200"/>
        </a:p>
      </dsp:txBody>
      <dsp:txXfrm>
        <a:off x="1435590" y="531"/>
        <a:ext cx="9971896" cy="1242935"/>
      </dsp:txXfrm>
    </dsp:sp>
    <dsp:sp modelId="{4A0AAAD7-21EF-4A3D-8561-FDE0318081F3}">
      <dsp:nvSpPr>
        <dsp:cNvPr id="0" name=""/>
        <dsp:cNvSpPr/>
      </dsp:nvSpPr>
      <dsp:spPr>
        <a:xfrm>
          <a:off x="0" y="1554201"/>
          <a:ext cx="11407487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606F-058B-41D8-8C85-2B2698C37DE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B347-6843-408C-8513-0AEBD27EF5BD}">
      <dsp:nvSpPr>
        <dsp:cNvPr id="0" name=""/>
        <dsp:cNvSpPr/>
      </dsp:nvSpPr>
      <dsp:spPr>
        <a:xfrm>
          <a:off x="1435590" y="1554201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 XIV в. старобелорусский язык стал в ВКЛ государственным. На нем составлялись официальные документы, велась переписка, создавались художественные произведения</a:t>
          </a:r>
          <a:endParaRPr lang="en-US" sz="2300" kern="1200"/>
        </a:p>
      </dsp:txBody>
      <dsp:txXfrm>
        <a:off x="1435590" y="1554201"/>
        <a:ext cx="9971896" cy="1242935"/>
      </dsp:txXfrm>
    </dsp:sp>
    <dsp:sp modelId="{F7699C0E-C1F1-41FA-8DF9-52CF227B1B2D}">
      <dsp:nvSpPr>
        <dsp:cNvPr id="0" name=""/>
        <dsp:cNvSpPr/>
      </dsp:nvSpPr>
      <dsp:spPr>
        <a:xfrm>
          <a:off x="0" y="3107870"/>
          <a:ext cx="11407487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60CC4-1264-4BE1-8017-DC4B495AFE7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5CB0E-E72C-4D04-8995-6F986C744B01}">
      <dsp:nvSpPr>
        <dsp:cNvPr id="0" name=""/>
        <dsp:cNvSpPr/>
      </dsp:nvSpPr>
      <dsp:spPr>
        <a:xfrm>
          <a:off x="1435590" y="3107870"/>
          <a:ext cx="9971896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 результате старобелорусская культура получила благоприятные условия для развития. Это содействовало формированию белорусской народности</a:t>
          </a:r>
          <a:endParaRPr lang="en-US" sz="2300" kern="1200"/>
        </a:p>
      </dsp:txBody>
      <dsp:txXfrm>
        <a:off x="1435590" y="3107870"/>
        <a:ext cx="9971896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§ 13. Этническое развитие белорусских земель. Церковь и религия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67BC4-A5FF-B00B-F26A-EFD77B3A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Происхождение названия "Белая Русь"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92C48-ECC3-0A4B-47AD-83CF4CBC0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8CE82-CDF3-7E3B-3DDA-D7D177E6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DAC0C-A0DA-A47E-0646-DBDF0FF1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В XIV—XV вв. были известны разные названия наших предков. Они назывались «русь», «русины», «литвины», «литвины-белорусы». </a:t>
            </a:r>
          </a:p>
          <a:p>
            <a:r>
              <a:rPr lang="ru-RU" sz="2400" dirty="0">
                <a:ea typeface="+mn-lt"/>
                <a:cs typeface="+mn-lt"/>
              </a:rPr>
              <a:t>Литвинами называли преимущественно население современной Литвы и Белорусского </a:t>
            </a:r>
            <a:r>
              <a:rPr lang="ru-RU" sz="2400" dirty="0" err="1">
                <a:ea typeface="+mn-lt"/>
                <a:cs typeface="+mn-lt"/>
              </a:rPr>
              <a:t>Понёманья</a:t>
            </a:r>
            <a:r>
              <a:rPr lang="ru-RU" sz="2400" dirty="0">
                <a:ea typeface="+mn-lt"/>
                <a:cs typeface="+mn-lt"/>
              </a:rPr>
              <a:t>, но часто — всех жителей Великого Княжества Литовского</a:t>
            </a:r>
          </a:p>
          <a:p>
            <a:r>
              <a:rPr lang="ru-RU" sz="2400" dirty="0">
                <a:ea typeface="+mn-lt"/>
                <a:cs typeface="+mn-lt"/>
              </a:rPr>
              <a:t>Русинами и белорусами чаще называли православных жителей Подвинья и Поднепровья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6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3BA7-34CB-59C9-49E9-CCA5D0B8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"Белая Русь"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0A02781-AA1B-2B0F-E6EB-C427BB6EA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0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979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042D8-3496-5808-88A4-CB3B6D13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800">
                <a:cs typeface="Calibri Light"/>
              </a:rPr>
              <a:t>Теории происхождения "Белая Русь"</a:t>
            </a:r>
            <a:endParaRPr lang="ru-RU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38D98-7564-6F2E-0EFA-952A4B89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Белый цвет связывался с востоком, черный — с западом</a:t>
            </a:r>
          </a:p>
          <a:p>
            <a:r>
              <a:rPr lang="ru-RU" sz="2400" dirty="0">
                <a:ea typeface="+mn-lt"/>
                <a:cs typeface="+mn-lt"/>
              </a:rPr>
              <a:t>Белой Русью территорию нашей страны могли называть в связи с цветом одежды и волос. Белорусы носили белую одежду, имели светлые волосы</a:t>
            </a:r>
          </a:p>
          <a:p>
            <a:r>
              <a:rPr lang="ru-RU" sz="2400" dirty="0">
                <a:ea typeface="+mn-lt"/>
                <a:cs typeface="+mn-lt"/>
              </a:rPr>
              <a:t>Существует также мнение, что Белой Русью называли ту часть нашей страны, которая не была захвачена ни крестоносцами, ни монголами. Слово «белая» означало состояние свободы, воли, независимости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271404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74504-4463-6EF5-73D6-B9238461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Этнические меньшинства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8E1786-914B-8D2B-5F9B-6A05A9F6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9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2540-13A2-2A91-F7F7-6701F237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Немцы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FD608-3C65-61F9-8A38-F7F1034D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ea typeface="+mn-lt"/>
                <a:cs typeface="+mn-lt"/>
              </a:rPr>
              <a:t>Приглашались сюда как ремесленники и торговцы</a:t>
            </a:r>
            <a:endParaRPr lang="ru-RU" sz="3200">
              <a:cs typeface="Calibri" panose="020F0502020204030204"/>
            </a:endParaRPr>
          </a:p>
          <a:p>
            <a:r>
              <a:rPr lang="ru-RU" sz="3200" dirty="0">
                <a:ea typeface="+mn-lt"/>
                <a:cs typeface="+mn-lt"/>
              </a:rPr>
              <a:t>Немецкие торговые дворы имелись в Вильно, Троках, Полоцке</a:t>
            </a:r>
          </a:p>
          <a:p>
            <a:r>
              <a:rPr lang="ru-RU" sz="3200" dirty="0">
                <a:ea typeface="+mn-lt"/>
                <a:cs typeface="+mn-lt"/>
              </a:rPr>
              <a:t>Немецкие общины существовали в Городне и Берестье</a:t>
            </a:r>
            <a:endParaRPr lang="ru-RU" sz="3200" dirty="0">
              <a:cs typeface="Calibri"/>
            </a:endParaRPr>
          </a:p>
          <a:p>
            <a:endParaRPr lang="ru-RU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4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656E-3A07-01F8-7C03-79A7FEC6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Поляки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5A880-C649-095E-0C01-83A1CEDC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cs typeface="Calibri"/>
              </a:rPr>
              <a:t>Массово приезжали с конца XIV в. </a:t>
            </a:r>
          </a:p>
          <a:p>
            <a:r>
              <a:rPr lang="ru-RU" sz="3600" dirty="0">
                <a:ea typeface="+mn-lt"/>
                <a:cs typeface="+mn-lt"/>
              </a:rPr>
              <a:t>В белорусские города переселялись польские мещане</a:t>
            </a:r>
          </a:p>
          <a:p>
            <a:r>
              <a:rPr lang="ru-RU" sz="3600" dirty="0">
                <a:ea typeface="+mn-lt"/>
                <a:cs typeface="+mn-lt"/>
              </a:rPr>
              <a:t> Польские рыцари за службу в ВКЛ получали здесь имения</a:t>
            </a:r>
            <a:endParaRPr lang="ru-RU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45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6455-8C70-32E7-944B-B03D408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Татары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FD732-8464-7AE1-93A9-ABBD0746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ea typeface="+mn-lt"/>
                <a:cs typeface="+mn-lt"/>
              </a:rPr>
              <a:t>Великие князья литовские приглашали татар из Золотой Орды и Крыма. Их использовали в борьбе с немецкими рыцарями</a:t>
            </a:r>
          </a:p>
          <a:p>
            <a:r>
              <a:rPr lang="ru-RU" sz="2400" dirty="0">
                <a:ea typeface="+mn-lt"/>
                <a:cs typeface="+mn-lt"/>
              </a:rPr>
              <a:t>В конце XIV в. в ВКЛ приехал хан Тохтамыш. Он лишился власти в Золотой Орде и был радушно принят </a:t>
            </a:r>
            <a:r>
              <a:rPr lang="ru-RU" sz="2400" dirty="0" err="1">
                <a:ea typeface="+mn-lt"/>
                <a:cs typeface="+mn-lt"/>
              </a:rPr>
              <a:t>Витовтом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Витовт</a:t>
            </a:r>
            <a:r>
              <a:rPr lang="ru-RU" sz="2400" dirty="0">
                <a:ea typeface="+mn-lt"/>
                <a:cs typeface="+mn-lt"/>
              </a:rPr>
              <a:t> и Тохтамыш совершили успешный поход под Азов. Там они захватили в плен много татар</a:t>
            </a:r>
          </a:p>
          <a:p>
            <a:r>
              <a:rPr lang="ru-RU" sz="2400" dirty="0">
                <a:ea typeface="+mn-lt"/>
                <a:cs typeface="+mn-lt"/>
              </a:rPr>
              <a:t>Пленные были поселены близ Вильно, Трок, Лиды, </a:t>
            </a:r>
            <a:r>
              <a:rPr lang="ru-RU" sz="2400" dirty="0" err="1">
                <a:ea typeface="+mn-lt"/>
                <a:cs typeface="+mn-lt"/>
              </a:rPr>
              <a:t>Новогородка</a:t>
            </a:r>
            <a:r>
              <a:rPr lang="ru-RU" sz="2400" dirty="0">
                <a:ea typeface="+mn-lt"/>
                <a:cs typeface="+mn-lt"/>
              </a:rPr>
              <a:t>, Ошмян и в других местах. Им разрешалось исповедовать ислам и строить мечети</a:t>
            </a:r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70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311E6-673F-00CF-10D2-08C25D0E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Татарская конница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32DED49-DB2B-0407-CB05-4E216F239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077" y="640080"/>
            <a:ext cx="413505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1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3D843-CF4A-F35A-18DA-03478AA1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Евреи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5DA74-A1EC-9CEF-F923-1AC71D39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09" y="710242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В конце XIV в., при </a:t>
            </a:r>
            <a:r>
              <a:rPr lang="ru-RU" sz="2400" dirty="0" err="1">
                <a:ea typeface="+mn-lt"/>
                <a:cs typeface="+mn-lt"/>
              </a:rPr>
              <a:t>Витовте</a:t>
            </a:r>
            <a:r>
              <a:rPr lang="ru-RU" sz="2400" dirty="0">
                <a:ea typeface="+mn-lt"/>
                <a:cs typeface="+mn-lt"/>
              </a:rPr>
              <a:t>, на белорусских землях стали селиться евреи. Первые еврейские общины возникли в Берестье и Городне</a:t>
            </a:r>
          </a:p>
          <a:p>
            <a:r>
              <a:rPr lang="ru-RU" sz="2400" dirty="0">
                <a:ea typeface="+mn-lt"/>
                <a:cs typeface="+mn-lt"/>
              </a:rPr>
              <a:t>Евреи зарекомендовали себя как прекрасные купцы и торговцы. Они селились в городах отдельными кварталами. Евреи объединялись в общины — кагалы</a:t>
            </a:r>
          </a:p>
          <a:p>
            <a:r>
              <a:rPr lang="ru-RU" sz="2400" dirty="0">
                <a:ea typeface="+mn-lt"/>
                <a:cs typeface="+mn-lt"/>
              </a:rPr>
              <a:t>Они собирали налоги, торговые пошлины, работали в имениях крупных феодалов</a:t>
            </a:r>
          </a:p>
          <a:p>
            <a:r>
              <a:rPr lang="ru-RU" sz="2400" dirty="0">
                <a:ea typeface="+mn-lt"/>
                <a:cs typeface="+mn-lt"/>
              </a:rPr>
              <a:t>Однако евреям не позволялось приобретать земельную собственность и служить в шляхетском войске</a:t>
            </a:r>
          </a:p>
          <a:p>
            <a:endParaRPr lang="ru-RU" sz="2400" dirty="0">
              <a:cs typeface="Calibri"/>
            </a:endParaRPr>
          </a:p>
          <a:p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95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E3BD6-E2AD-1E0C-AA6E-ACBD097A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3419A-EF38-975B-C723-47EBB3F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8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943AA-8C88-E3C4-F1E0-E662030A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Православная и католическая церковь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0AA82-5345-2B75-A00C-6DCCFB58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6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362F2-B666-CB82-9039-97126250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cs typeface="Calibri Light"/>
              </a:rPr>
              <a:t>Положение католической церкви</a:t>
            </a:r>
            <a:endParaRPr lang="ru-RU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00510-61E8-49F3-29DF-19A79315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После заключения </a:t>
            </a:r>
            <a:r>
              <a:rPr lang="ru-RU" sz="2400" dirty="0" err="1">
                <a:ea typeface="+mn-lt"/>
                <a:cs typeface="+mn-lt"/>
              </a:rPr>
              <a:t>Кревской</a:t>
            </a:r>
            <a:r>
              <a:rPr lang="ru-RU" sz="2400" dirty="0">
                <a:ea typeface="+mn-lt"/>
                <a:cs typeface="+mn-lt"/>
              </a:rPr>
              <a:t> унии главной конфессией в ВКЛ стало католичество. В 1387 г. было создано </a:t>
            </a:r>
            <a:r>
              <a:rPr lang="ru-RU" sz="2400" dirty="0" err="1">
                <a:ea typeface="+mn-lt"/>
                <a:cs typeface="+mn-lt"/>
              </a:rPr>
              <a:t>Виленское</a:t>
            </a:r>
            <a:r>
              <a:rPr lang="ru-RU" sz="2400" dirty="0">
                <a:ea typeface="+mn-lt"/>
                <a:cs typeface="+mn-lt"/>
              </a:rPr>
              <a:t> епископство</a:t>
            </a:r>
          </a:p>
          <a:p>
            <a:r>
              <a:rPr lang="ru-RU" sz="2400" dirty="0">
                <a:ea typeface="+mn-lt"/>
                <a:cs typeface="+mn-lt"/>
              </a:rPr>
              <a:t>Государство щедро одаривало костел землями и доходами с населения</a:t>
            </a:r>
          </a:p>
          <a:p>
            <a:r>
              <a:rPr lang="ru-RU" sz="2400" dirty="0">
                <a:ea typeface="+mn-lt"/>
                <a:cs typeface="+mn-lt"/>
              </a:rPr>
              <a:t>Уже во времена </a:t>
            </a:r>
            <a:r>
              <a:rPr lang="ru-RU" sz="2400" dirty="0" err="1">
                <a:ea typeface="+mn-lt"/>
                <a:cs typeface="+mn-lt"/>
              </a:rPr>
              <a:t>Витовта</a:t>
            </a:r>
            <a:r>
              <a:rPr lang="ru-RU" sz="2400" dirty="0">
                <a:ea typeface="+mn-lt"/>
                <a:cs typeface="+mn-lt"/>
              </a:rPr>
              <a:t> активно закладывались католические храмы</a:t>
            </a:r>
          </a:p>
          <a:p>
            <a:r>
              <a:rPr lang="ru-RU" sz="2400" dirty="0">
                <a:ea typeface="+mn-lt"/>
                <a:cs typeface="+mn-lt"/>
              </a:rPr>
              <a:t>В XV в. активную деятельность здесь развернули монахи — францисканцы, доминиканцы, бернардинцы, августинцы</a:t>
            </a:r>
          </a:p>
        </p:txBody>
      </p:sp>
    </p:spTree>
    <p:extLst>
      <p:ext uri="{BB962C8B-B14F-4D97-AF65-F5344CB8AC3E}">
        <p14:creationId xmlns:p14="http://schemas.microsoft.com/office/powerpoint/2010/main" val="17514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рисуе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920AC750-356D-B300-E3C9-5FC0995BD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0" r="114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E5A84-FF71-E489-87E3-F993575B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200">
                <a:cs typeface="Calibri Light"/>
              </a:rPr>
              <a:t>Положение православной церкви</a:t>
            </a:r>
            <a:endParaRPr lang="ru-RU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A4F80-8792-F5FD-DEE0-E56A97A4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Самой многочисленной конфессией оставалось православие</a:t>
            </a:r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Кревская</a:t>
            </a:r>
            <a:r>
              <a:rPr lang="ru-RU" dirty="0">
                <a:ea typeface="+mn-lt"/>
                <a:cs typeface="+mn-lt"/>
              </a:rPr>
              <a:t> уния имела негативные результаты для православной церкви. Однако ее сторонников не принуждали к переходу в иную веру</a:t>
            </a: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08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193F4-D2D6-BB56-00FF-3188CD5A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Флорентийская уния 1439 г.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45DB07-BE9F-4341-FCB7-1178AEEB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оглашение об объединении католической и православных церквей, принятое на Ферраро-Флорентийском соборе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старый, культовое сооружение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FDF4FE7E-53CC-9C6C-6D40-558911F76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8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E9A60-4EE6-DE86-9F6B-F80301B1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7AEDF-DEFB-F795-46D2-1B01B475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5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BBE30-FCFA-BFA9-A782-6818372D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55A830-05BC-62A3-61E9-5534240E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8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68B4B-FA45-FBD3-8BA4-083B2149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A3F1F-5A61-0B98-3945-D72012953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Особенности формирования белорусского этноса</a:t>
            </a:r>
          </a:p>
          <a:p>
            <a:r>
              <a:rPr lang="ru-RU" sz="2400">
                <a:cs typeface="Calibri"/>
              </a:rPr>
              <a:t>Происхождение названия "Белая Русь"</a:t>
            </a:r>
          </a:p>
          <a:p>
            <a:r>
              <a:rPr lang="ru-RU" sz="2400">
                <a:cs typeface="Calibri"/>
              </a:rPr>
              <a:t>Этнические меньшинства </a:t>
            </a:r>
          </a:p>
          <a:p>
            <a:r>
              <a:rPr lang="ru-RU" sz="2400" dirty="0">
                <a:cs typeface="Calibri"/>
              </a:rPr>
              <a:t>Православная и католическая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356442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884D9-6943-F2EA-4490-3BC18BCB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Особенности формирования белорусского этноса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8CA66-D269-45CF-9FA9-3C9674549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5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9D30B-AF01-62F7-E2CB-7373C77D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2C5B6-D289-72FE-BA34-642EB88A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исторически</a:t>
            </a:r>
            <a:r>
              <a:rPr lang="en-US" sz="2400" dirty="0"/>
              <a:t> </a:t>
            </a:r>
            <a:r>
              <a:rPr lang="en-US" sz="2400" dirty="0" err="1"/>
              <a:t>сложившаяся</a:t>
            </a:r>
            <a:r>
              <a:rPr lang="en-US" sz="2400" dirty="0"/>
              <a:t> </a:t>
            </a:r>
            <a:r>
              <a:rPr lang="en-US" sz="2400" dirty="0" err="1"/>
              <a:t>общность</a:t>
            </a:r>
            <a:r>
              <a:rPr lang="en-US" sz="2400" dirty="0"/>
              <a:t> </a:t>
            </a:r>
            <a:r>
              <a:rPr lang="en-US" sz="2400" dirty="0" err="1"/>
              <a:t>людей</a:t>
            </a:r>
            <a:r>
              <a:rPr lang="en-US" sz="2400" dirty="0"/>
              <a:t>, </a:t>
            </a:r>
            <a:r>
              <a:rPr lang="en-US" sz="2400" dirty="0" err="1"/>
              <a:t>возникающая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отдельных</a:t>
            </a:r>
            <a:r>
              <a:rPr lang="en-US" sz="2400" dirty="0"/>
              <a:t> </a:t>
            </a:r>
            <a:r>
              <a:rPr lang="en-US" sz="2400" dirty="0" err="1"/>
              <a:t>племён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распаде</a:t>
            </a:r>
            <a:r>
              <a:rPr lang="en-US" sz="2400" dirty="0"/>
              <a:t> </a:t>
            </a:r>
            <a:r>
              <a:rPr lang="en-US" sz="2400" dirty="0" err="1"/>
              <a:t>родоплеменных</a:t>
            </a:r>
            <a:r>
              <a:rPr lang="en-US" sz="2400" dirty="0"/>
              <a:t> </a:t>
            </a:r>
            <a:r>
              <a:rPr lang="en-US" sz="2400" dirty="0" err="1"/>
              <a:t>отношений</a:t>
            </a:r>
            <a:r>
              <a:rPr lang="en-US" sz="2400" dirty="0"/>
              <a:t>,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ранней</a:t>
            </a:r>
            <a:r>
              <a:rPr lang="en-US" sz="2400" dirty="0"/>
              <a:t> </a:t>
            </a:r>
            <a:r>
              <a:rPr lang="en-US" sz="2400" dirty="0" err="1"/>
              <a:t>стадии</a:t>
            </a:r>
            <a:r>
              <a:rPr lang="en-US" sz="2400" dirty="0"/>
              <a:t> </a:t>
            </a:r>
            <a:r>
              <a:rPr lang="en-US" sz="2400" dirty="0" err="1"/>
              <a:t>феодализма</a:t>
            </a:r>
            <a:r>
              <a:rPr lang="en-US" sz="2400" dirty="0"/>
              <a:t>, </a:t>
            </a:r>
            <a:r>
              <a:rPr lang="en-US" sz="2400" dirty="0" err="1"/>
              <a:t>основанного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натуральном</a:t>
            </a:r>
            <a:r>
              <a:rPr lang="en-US" sz="2400" dirty="0"/>
              <a:t> </a:t>
            </a:r>
            <a:r>
              <a:rPr lang="en-US" sz="2400" dirty="0" err="1"/>
              <a:t>хозяйстве</a:t>
            </a:r>
            <a:r>
              <a:rPr lang="en-US" sz="2400" dirty="0"/>
              <a:t>,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возникновения</a:t>
            </a:r>
            <a:r>
              <a:rPr lang="en-US" sz="2400" dirty="0"/>
              <a:t> </a:t>
            </a:r>
            <a:r>
              <a:rPr lang="en-US" sz="2400" dirty="0" err="1"/>
              <a:t>прочных</a:t>
            </a:r>
            <a:r>
              <a:rPr lang="en-US" sz="2400" dirty="0"/>
              <a:t> </a:t>
            </a:r>
            <a:r>
              <a:rPr lang="en-US" sz="2400" dirty="0" err="1"/>
              <a:t>экономических</a:t>
            </a:r>
            <a:r>
              <a:rPr lang="en-US" sz="2400" dirty="0"/>
              <a:t> </a:t>
            </a:r>
            <a:r>
              <a:rPr lang="en-US" sz="2400" dirty="0" err="1"/>
              <a:t>связей</a:t>
            </a:r>
            <a:r>
              <a:rPr lang="en-US" sz="2400" dirty="0"/>
              <a:t> и </a:t>
            </a:r>
            <a:r>
              <a:rPr lang="en-US" sz="2400" dirty="0" err="1"/>
              <a:t>единой</a:t>
            </a:r>
            <a:r>
              <a:rPr lang="en-US" sz="2400" dirty="0"/>
              <a:t> </a:t>
            </a:r>
            <a:r>
              <a:rPr lang="en-US" sz="2400" dirty="0" err="1"/>
              <a:t>экономики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0701680-EC40-3D92-3CDB-10381630F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675" y="901032"/>
            <a:ext cx="3670887" cy="51162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4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C86E7-2C3D-08E3-DD87-3C2DD3D6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Признаки народности 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F91D9-4DAD-43D0-C7DA-F82728BE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cs typeface="Calibri"/>
              </a:rPr>
              <a:t>Язык</a:t>
            </a:r>
          </a:p>
          <a:p>
            <a:r>
              <a:rPr lang="ru-RU" sz="3600" dirty="0">
                <a:cs typeface="Calibri"/>
              </a:rPr>
              <a:t>Культура</a:t>
            </a:r>
          </a:p>
          <a:p>
            <a:r>
              <a:rPr lang="ru-RU" sz="3600" dirty="0">
                <a:cs typeface="Calibri"/>
              </a:rPr>
              <a:t>Быт</a:t>
            </a:r>
          </a:p>
          <a:p>
            <a:r>
              <a:rPr lang="ru-RU" sz="3600" dirty="0">
                <a:cs typeface="Calibri"/>
              </a:rPr>
              <a:t>Самосознание</a:t>
            </a:r>
          </a:p>
          <a:p>
            <a:r>
              <a:rPr lang="ru-RU" sz="3600" dirty="0">
                <a:cs typeface="Calibri"/>
              </a:rPr>
              <a:t>Территория</a:t>
            </a:r>
          </a:p>
        </p:txBody>
      </p:sp>
    </p:spTree>
    <p:extLst>
      <p:ext uri="{BB962C8B-B14F-4D97-AF65-F5344CB8AC3E}">
        <p14:creationId xmlns:p14="http://schemas.microsoft.com/office/powerpoint/2010/main" val="38401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F84F1-4FA7-8A2C-1397-36B959CC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CDDAF23-6928-6A6E-A0B4-6FE5E630B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067427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84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1CC92-6C82-E094-F79C-72C251AC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Славяне и балты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B2C59D9-0059-BF92-3573-9157541E3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23482"/>
            <a:ext cx="7214616" cy="47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4B9D4-C89E-FF1D-0AB5-5AFFAE1B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59A7C-6810-C125-BEDE-2BD3839F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Древней и богатой была духовная культура белорусов. В белорусской мифологии тесно переплелись языческие и христианские традиции</a:t>
            </a:r>
          </a:p>
          <a:p>
            <a:r>
              <a:rPr lang="ru-RU" sz="2200">
                <a:ea typeface="+mn-lt"/>
                <a:cs typeface="+mn-lt"/>
              </a:rPr>
              <a:t>Традиционным оставался и быт белорусов. В строительстве жилья предпочтение отдавалось дереву</a:t>
            </a:r>
          </a:p>
          <a:p>
            <a:r>
              <a:rPr lang="ru-RU" sz="2200">
                <a:ea typeface="+mn-lt"/>
                <a:cs typeface="+mn-lt"/>
              </a:rPr>
              <a:t>Сохранялись традиционные орудия труда, украшения, предметы быта. Простотой отличалось питание</a:t>
            </a:r>
          </a:p>
          <a:p>
            <a:r>
              <a:rPr lang="ru-RU" sz="2200">
                <a:ea typeface="+mn-lt"/>
                <a:cs typeface="+mn-lt"/>
              </a:rPr>
              <a:t>В XV в. на белорусские земли стали проникать западные влияния. Особенно быстро перенимали их феодалы и зажиточные мещане. Менялась мода, разнообразнее стало питание. Знать начала проводить время на охотах, пирах, турнирах</a:t>
            </a:r>
          </a:p>
        </p:txBody>
      </p:sp>
    </p:spTree>
    <p:extLst>
      <p:ext uri="{BB962C8B-B14F-4D97-AF65-F5344CB8AC3E}">
        <p14:creationId xmlns:p14="http://schemas.microsoft.com/office/powerpoint/2010/main" val="3652814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§ 13. Этническое развитие белорусских земель. Церковь и религия</vt:lpstr>
      <vt:lpstr>Проверка д/з</vt:lpstr>
      <vt:lpstr>План урока</vt:lpstr>
      <vt:lpstr>1. Особенности формирования белорусского этноса</vt:lpstr>
      <vt:lpstr>Народность</vt:lpstr>
      <vt:lpstr>Признаки народности </vt:lpstr>
      <vt:lpstr>Основные положения</vt:lpstr>
      <vt:lpstr>Славяне и балты</vt:lpstr>
      <vt:lpstr>Основные положения</vt:lpstr>
      <vt:lpstr>2. Происхождение названия "Белая Русь"</vt:lpstr>
      <vt:lpstr>Основные положения</vt:lpstr>
      <vt:lpstr>"Белая Русь"</vt:lpstr>
      <vt:lpstr>Теории происхождения "Белая Русь"</vt:lpstr>
      <vt:lpstr>3. Этнические меньшинства</vt:lpstr>
      <vt:lpstr>Немцы</vt:lpstr>
      <vt:lpstr>Поляки</vt:lpstr>
      <vt:lpstr>Татары</vt:lpstr>
      <vt:lpstr>Татарская конница</vt:lpstr>
      <vt:lpstr>Евреи</vt:lpstr>
      <vt:lpstr>4. Православная и католическая церковь</vt:lpstr>
      <vt:lpstr>Положение католической церкви</vt:lpstr>
      <vt:lpstr>Презентация PowerPoint</vt:lpstr>
      <vt:lpstr>Положение православной церкви</vt:lpstr>
      <vt:lpstr>Флорентийская уния 1439 г.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Этническое развитие белорусских земель. Церковь и религия</dc:title>
  <dc:creator/>
  <cp:lastModifiedBy/>
  <cp:revision>156</cp:revision>
  <dcterms:created xsi:type="dcterms:W3CDTF">2022-04-14T14:26:24Z</dcterms:created>
  <dcterms:modified xsi:type="dcterms:W3CDTF">2022-04-14T15:09:52Z</dcterms:modified>
</cp:coreProperties>
</file>