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91" r:id="rId2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5432F3B-95E1-41FF-94D0-07E5F942F523}" v="13" dt="2022-08-09T16:08:53.6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man Zhigalov" userId="1f97e9fdf7779aa5" providerId="LiveId" clId="{95432F3B-95E1-41FF-94D0-07E5F942F523}"/>
    <pc:docChg chg="undo custSel addSld modSld">
      <pc:chgData name="Roman Zhigalov" userId="1f97e9fdf7779aa5" providerId="LiveId" clId="{95432F3B-95E1-41FF-94D0-07E5F942F523}" dt="2022-08-09T16:08:53.680" v="1082"/>
      <pc:docMkLst>
        <pc:docMk/>
      </pc:docMkLst>
      <pc:sldChg chg="modSp new mod">
        <pc:chgData name="Roman Zhigalov" userId="1f97e9fdf7779aa5" providerId="LiveId" clId="{95432F3B-95E1-41FF-94D0-07E5F942F523}" dt="2022-08-09T14:58:41.857" v="3"/>
        <pc:sldMkLst>
          <pc:docMk/>
          <pc:sldMk cId="1084831031" sldId="256"/>
        </pc:sldMkLst>
        <pc:spChg chg="mod">
          <ac:chgData name="Roman Zhigalov" userId="1f97e9fdf7779aa5" providerId="LiveId" clId="{95432F3B-95E1-41FF-94D0-07E5F942F523}" dt="2022-08-09T14:58:41.857" v="3"/>
          <ac:spMkLst>
            <pc:docMk/>
            <pc:sldMk cId="1084831031" sldId="256"/>
            <ac:spMk id="2" creationId="{FBBCA68F-697F-9A5B-DE3F-5B7465DDF0D3}"/>
          </ac:spMkLst>
        </pc:spChg>
      </pc:sldChg>
      <pc:sldChg chg="modSp new mod">
        <pc:chgData name="Roman Zhigalov" userId="1f97e9fdf7779aa5" providerId="LiveId" clId="{95432F3B-95E1-41FF-94D0-07E5F942F523}" dt="2022-08-09T14:58:53.927" v="21" actId="122"/>
        <pc:sldMkLst>
          <pc:docMk/>
          <pc:sldMk cId="272461740" sldId="257"/>
        </pc:sldMkLst>
        <pc:spChg chg="mod">
          <ac:chgData name="Roman Zhigalov" userId="1f97e9fdf7779aa5" providerId="LiveId" clId="{95432F3B-95E1-41FF-94D0-07E5F942F523}" dt="2022-08-09T14:58:53.927" v="21" actId="122"/>
          <ac:spMkLst>
            <pc:docMk/>
            <pc:sldMk cId="272461740" sldId="257"/>
            <ac:spMk id="2" creationId="{29B19369-B2EA-B99A-0939-20CB9BF287AE}"/>
          </ac:spMkLst>
        </pc:spChg>
      </pc:sldChg>
      <pc:sldChg chg="addSp modSp new mod setBg">
        <pc:chgData name="Roman Zhigalov" userId="1f97e9fdf7779aa5" providerId="LiveId" clId="{95432F3B-95E1-41FF-94D0-07E5F942F523}" dt="2022-08-09T15:04:25.894" v="42" actId="26606"/>
        <pc:sldMkLst>
          <pc:docMk/>
          <pc:sldMk cId="1475690412" sldId="258"/>
        </pc:sldMkLst>
        <pc:spChg chg="mod">
          <ac:chgData name="Roman Zhigalov" userId="1f97e9fdf7779aa5" providerId="LiveId" clId="{95432F3B-95E1-41FF-94D0-07E5F942F523}" dt="2022-08-09T15:04:25.894" v="42" actId="26606"/>
          <ac:spMkLst>
            <pc:docMk/>
            <pc:sldMk cId="1475690412" sldId="258"/>
            <ac:spMk id="2" creationId="{8FBB7158-B148-8223-338C-FFA6B97675FA}"/>
          </ac:spMkLst>
        </pc:spChg>
        <pc:spChg chg="mod">
          <ac:chgData name="Roman Zhigalov" userId="1f97e9fdf7779aa5" providerId="LiveId" clId="{95432F3B-95E1-41FF-94D0-07E5F942F523}" dt="2022-08-09T15:04:25.894" v="42" actId="26606"/>
          <ac:spMkLst>
            <pc:docMk/>
            <pc:sldMk cId="1475690412" sldId="258"/>
            <ac:spMk id="3" creationId="{809060C1-4E5B-547E-E48A-EFD03FBC7DB7}"/>
          </ac:spMkLst>
        </pc:spChg>
        <pc:picChg chg="add">
          <ac:chgData name="Roman Zhigalov" userId="1f97e9fdf7779aa5" providerId="LiveId" clId="{95432F3B-95E1-41FF-94D0-07E5F942F523}" dt="2022-08-09T15:04:25.894" v="42" actId="26606"/>
          <ac:picMkLst>
            <pc:docMk/>
            <pc:sldMk cId="1475690412" sldId="258"/>
            <ac:picMk id="5" creationId="{748BE054-6AEE-439A-6C76-93001AA33567}"/>
          </ac:picMkLst>
        </pc:picChg>
        <pc:cxnChg chg="add">
          <ac:chgData name="Roman Zhigalov" userId="1f97e9fdf7779aa5" providerId="LiveId" clId="{95432F3B-95E1-41FF-94D0-07E5F942F523}" dt="2022-08-09T15:04:25.894" v="42" actId="26606"/>
          <ac:cxnSpMkLst>
            <pc:docMk/>
            <pc:sldMk cId="1475690412" sldId="258"/>
            <ac:cxnSpMk id="9" creationId="{A7F400EE-A8A5-48AF-B4D6-291B52C6F0B0}"/>
          </ac:cxnSpMkLst>
        </pc:cxnChg>
      </pc:sldChg>
      <pc:sldChg chg="addSp delSp modSp new mod setBg setClrOvrMap">
        <pc:chgData name="Roman Zhigalov" userId="1f97e9fdf7779aa5" providerId="LiveId" clId="{95432F3B-95E1-41FF-94D0-07E5F942F523}" dt="2022-08-09T15:04:55.264" v="52" actId="26606"/>
        <pc:sldMkLst>
          <pc:docMk/>
          <pc:sldMk cId="1249177238" sldId="259"/>
        </pc:sldMkLst>
        <pc:spChg chg="mod">
          <ac:chgData name="Roman Zhigalov" userId="1f97e9fdf7779aa5" providerId="LiveId" clId="{95432F3B-95E1-41FF-94D0-07E5F942F523}" dt="2022-08-09T15:04:55.264" v="52" actId="26606"/>
          <ac:spMkLst>
            <pc:docMk/>
            <pc:sldMk cId="1249177238" sldId="259"/>
            <ac:spMk id="2" creationId="{E7BFCEFD-B0E9-5DC5-45C3-C5460D8D6831}"/>
          </ac:spMkLst>
        </pc:spChg>
        <pc:spChg chg="mod">
          <ac:chgData name="Roman Zhigalov" userId="1f97e9fdf7779aa5" providerId="LiveId" clId="{95432F3B-95E1-41FF-94D0-07E5F942F523}" dt="2022-08-09T15:04:55.264" v="52" actId="26606"/>
          <ac:spMkLst>
            <pc:docMk/>
            <pc:sldMk cId="1249177238" sldId="259"/>
            <ac:spMk id="3" creationId="{EE16D7D4-86DA-B5E3-F114-D04EA2BE46C9}"/>
          </ac:spMkLst>
        </pc:spChg>
        <pc:spChg chg="add del">
          <ac:chgData name="Roman Zhigalov" userId="1f97e9fdf7779aa5" providerId="LiveId" clId="{95432F3B-95E1-41FF-94D0-07E5F942F523}" dt="2022-08-09T15:04:55.244" v="51" actId="26606"/>
          <ac:spMkLst>
            <pc:docMk/>
            <pc:sldMk cId="1249177238" sldId="259"/>
            <ac:spMk id="9" creationId="{0671A8AE-40A1-4631-A6B8-581AFF065482}"/>
          </ac:spMkLst>
        </pc:spChg>
        <pc:spChg chg="add del">
          <ac:chgData name="Roman Zhigalov" userId="1f97e9fdf7779aa5" providerId="LiveId" clId="{95432F3B-95E1-41FF-94D0-07E5F942F523}" dt="2022-08-09T15:04:55.244" v="51" actId="26606"/>
          <ac:spMkLst>
            <pc:docMk/>
            <pc:sldMk cId="1249177238" sldId="259"/>
            <ac:spMk id="11" creationId="{AB58EF07-17C2-48CF-ABB0-EEF1F17CB8F0}"/>
          </ac:spMkLst>
        </pc:spChg>
        <pc:spChg chg="add del">
          <ac:chgData name="Roman Zhigalov" userId="1f97e9fdf7779aa5" providerId="LiveId" clId="{95432F3B-95E1-41FF-94D0-07E5F942F523}" dt="2022-08-09T15:04:55.244" v="51" actId="26606"/>
          <ac:spMkLst>
            <pc:docMk/>
            <pc:sldMk cId="1249177238" sldId="259"/>
            <ac:spMk id="13" creationId="{AF2F604E-43BE-4DC3-B983-E071523364F8}"/>
          </ac:spMkLst>
        </pc:spChg>
        <pc:spChg chg="add del">
          <ac:chgData name="Roman Zhigalov" userId="1f97e9fdf7779aa5" providerId="LiveId" clId="{95432F3B-95E1-41FF-94D0-07E5F942F523}" dt="2022-08-09T15:04:55.244" v="51" actId="26606"/>
          <ac:spMkLst>
            <pc:docMk/>
            <pc:sldMk cId="1249177238" sldId="259"/>
            <ac:spMk id="15" creationId="{08C9B587-E65E-4B52-B37C-ABEBB6E87928}"/>
          </ac:spMkLst>
        </pc:spChg>
        <pc:spChg chg="add">
          <ac:chgData name="Roman Zhigalov" userId="1f97e9fdf7779aa5" providerId="LiveId" clId="{95432F3B-95E1-41FF-94D0-07E5F942F523}" dt="2022-08-09T15:04:55.264" v="52" actId="26606"/>
          <ac:spMkLst>
            <pc:docMk/>
            <pc:sldMk cId="1249177238" sldId="259"/>
            <ac:spMk id="17" creationId="{E49CC64F-7275-4E33-961B-0C5CDC439875}"/>
          </ac:spMkLst>
        </pc:spChg>
        <pc:picChg chg="add del">
          <ac:chgData name="Roman Zhigalov" userId="1f97e9fdf7779aa5" providerId="LiveId" clId="{95432F3B-95E1-41FF-94D0-07E5F942F523}" dt="2022-08-09T15:04:55.244" v="51" actId="26606"/>
          <ac:picMkLst>
            <pc:docMk/>
            <pc:sldMk cId="1249177238" sldId="259"/>
            <ac:picMk id="5" creationId="{CE020EB7-3643-E87D-FEE8-B82F669D1430}"/>
          </ac:picMkLst>
        </pc:picChg>
        <pc:picChg chg="add">
          <ac:chgData name="Roman Zhigalov" userId="1f97e9fdf7779aa5" providerId="LiveId" clId="{95432F3B-95E1-41FF-94D0-07E5F942F523}" dt="2022-08-09T15:04:55.264" v="52" actId="26606"/>
          <ac:picMkLst>
            <pc:docMk/>
            <pc:sldMk cId="1249177238" sldId="259"/>
            <ac:picMk id="18" creationId="{F9CC9A3F-0253-7D91-7ACC-9AEF52FA6623}"/>
          </ac:picMkLst>
        </pc:picChg>
      </pc:sldChg>
      <pc:sldChg chg="addSp delSp modSp new mod setBg setClrOvrMap">
        <pc:chgData name="Roman Zhigalov" userId="1f97e9fdf7779aa5" providerId="LiveId" clId="{95432F3B-95E1-41FF-94D0-07E5F942F523}" dt="2022-08-09T15:15:05.442" v="72" actId="27614"/>
        <pc:sldMkLst>
          <pc:docMk/>
          <pc:sldMk cId="1097374594" sldId="260"/>
        </pc:sldMkLst>
        <pc:spChg chg="mod ord">
          <ac:chgData name="Roman Zhigalov" userId="1f97e9fdf7779aa5" providerId="LiveId" clId="{95432F3B-95E1-41FF-94D0-07E5F942F523}" dt="2022-08-09T15:15:02.072" v="71" actId="26606"/>
          <ac:spMkLst>
            <pc:docMk/>
            <pc:sldMk cId="1097374594" sldId="260"/>
            <ac:spMk id="2" creationId="{194745A2-6BBC-F6BC-E23D-5ADEE0E96F93}"/>
          </ac:spMkLst>
        </pc:spChg>
        <pc:spChg chg="del">
          <ac:chgData name="Roman Zhigalov" userId="1f97e9fdf7779aa5" providerId="LiveId" clId="{95432F3B-95E1-41FF-94D0-07E5F942F523}" dt="2022-08-09T15:14:43.692" v="64"/>
          <ac:spMkLst>
            <pc:docMk/>
            <pc:sldMk cId="1097374594" sldId="260"/>
            <ac:spMk id="3" creationId="{8784BBF1-9BE4-E1A0-8A74-9DD4350967D0}"/>
          </ac:spMkLst>
        </pc:spChg>
        <pc:spChg chg="mod">
          <ac:chgData name="Roman Zhigalov" userId="1f97e9fdf7779aa5" providerId="LiveId" clId="{95432F3B-95E1-41FF-94D0-07E5F942F523}" dt="2022-08-09T15:15:02.072" v="71" actId="26606"/>
          <ac:spMkLst>
            <pc:docMk/>
            <pc:sldMk cId="1097374594" sldId="260"/>
            <ac:spMk id="4" creationId="{0DD3DA0E-5EC7-85EB-EA3B-5736D0CD0FD1}"/>
          </ac:spMkLst>
        </pc:spChg>
        <pc:spChg chg="add del">
          <ac:chgData name="Roman Zhigalov" userId="1f97e9fdf7779aa5" providerId="LiveId" clId="{95432F3B-95E1-41FF-94D0-07E5F942F523}" dt="2022-08-09T15:14:53.092" v="66" actId="26606"/>
          <ac:spMkLst>
            <pc:docMk/>
            <pc:sldMk cId="1097374594" sldId="260"/>
            <ac:spMk id="10" creationId="{04812C46-200A-4DEB-A05E-3ED6C68C2387}"/>
          </ac:spMkLst>
        </pc:spChg>
        <pc:spChg chg="add del">
          <ac:chgData name="Roman Zhigalov" userId="1f97e9fdf7779aa5" providerId="LiveId" clId="{95432F3B-95E1-41FF-94D0-07E5F942F523}" dt="2022-08-09T15:14:53.092" v="66" actId="26606"/>
          <ac:spMkLst>
            <pc:docMk/>
            <pc:sldMk cId="1097374594" sldId="260"/>
            <ac:spMk id="12" creationId="{D1EA859B-E555-4109-94F3-6700E046E008}"/>
          </ac:spMkLst>
        </pc:spChg>
        <pc:spChg chg="add del">
          <ac:chgData name="Roman Zhigalov" userId="1f97e9fdf7779aa5" providerId="LiveId" clId="{95432F3B-95E1-41FF-94D0-07E5F942F523}" dt="2022-08-09T15:14:56.193" v="68" actId="26606"/>
          <ac:spMkLst>
            <pc:docMk/>
            <pc:sldMk cId="1097374594" sldId="260"/>
            <ac:spMk id="14" creationId="{5FDF4720-5445-47BE-89FE-E40D1AE6F619}"/>
          </ac:spMkLst>
        </pc:spChg>
        <pc:spChg chg="add del">
          <ac:chgData name="Roman Zhigalov" userId="1f97e9fdf7779aa5" providerId="LiveId" clId="{95432F3B-95E1-41FF-94D0-07E5F942F523}" dt="2022-08-09T15:14:56.193" v="68" actId="26606"/>
          <ac:spMkLst>
            <pc:docMk/>
            <pc:sldMk cId="1097374594" sldId="260"/>
            <ac:spMk id="15" creationId="{AC8710B4-A815-4082-9E4F-F13A0007090C}"/>
          </ac:spMkLst>
        </pc:spChg>
        <pc:spChg chg="add del">
          <ac:chgData name="Roman Zhigalov" userId="1f97e9fdf7779aa5" providerId="LiveId" clId="{95432F3B-95E1-41FF-94D0-07E5F942F523}" dt="2022-08-09T15:15:02.052" v="70" actId="26606"/>
          <ac:spMkLst>
            <pc:docMk/>
            <pc:sldMk cId="1097374594" sldId="260"/>
            <ac:spMk id="17" creationId="{04812C46-200A-4DEB-A05E-3ED6C68C2387}"/>
          </ac:spMkLst>
        </pc:spChg>
        <pc:spChg chg="add del">
          <ac:chgData name="Roman Zhigalov" userId="1f97e9fdf7779aa5" providerId="LiveId" clId="{95432F3B-95E1-41FF-94D0-07E5F942F523}" dt="2022-08-09T15:15:02.052" v="70" actId="26606"/>
          <ac:spMkLst>
            <pc:docMk/>
            <pc:sldMk cId="1097374594" sldId="260"/>
            <ac:spMk id="18" creationId="{D1EA859B-E555-4109-94F3-6700E046E008}"/>
          </ac:spMkLst>
        </pc:spChg>
        <pc:spChg chg="add">
          <ac:chgData name="Roman Zhigalov" userId="1f97e9fdf7779aa5" providerId="LiveId" clId="{95432F3B-95E1-41FF-94D0-07E5F942F523}" dt="2022-08-09T15:15:02.072" v="71" actId="26606"/>
          <ac:spMkLst>
            <pc:docMk/>
            <pc:sldMk cId="1097374594" sldId="260"/>
            <ac:spMk id="20" creationId="{F13C74B1-5B17-4795-BED0-7140497B445A}"/>
          </ac:spMkLst>
        </pc:spChg>
        <pc:spChg chg="add">
          <ac:chgData name="Roman Zhigalov" userId="1f97e9fdf7779aa5" providerId="LiveId" clId="{95432F3B-95E1-41FF-94D0-07E5F942F523}" dt="2022-08-09T15:15:02.072" v="71" actId="26606"/>
          <ac:spMkLst>
            <pc:docMk/>
            <pc:sldMk cId="1097374594" sldId="260"/>
            <ac:spMk id="21" creationId="{D4974D33-8DC5-464E-8C6D-BE58F0669C17}"/>
          </ac:spMkLst>
        </pc:spChg>
        <pc:picChg chg="add mod ord">
          <ac:chgData name="Roman Zhigalov" userId="1f97e9fdf7779aa5" providerId="LiveId" clId="{95432F3B-95E1-41FF-94D0-07E5F942F523}" dt="2022-08-09T15:15:05.442" v="72" actId="27614"/>
          <ac:picMkLst>
            <pc:docMk/>
            <pc:sldMk cId="1097374594" sldId="260"/>
            <ac:picMk id="5" creationId="{09CBEE51-18D4-2F67-CB09-7528F825AEAF}"/>
          </ac:picMkLst>
        </pc:picChg>
      </pc:sldChg>
      <pc:sldChg chg="addSp modSp new mod setBg">
        <pc:chgData name="Roman Zhigalov" userId="1f97e9fdf7779aa5" providerId="LiveId" clId="{95432F3B-95E1-41FF-94D0-07E5F942F523}" dt="2022-08-09T15:15:38.002" v="103" actId="26606"/>
        <pc:sldMkLst>
          <pc:docMk/>
          <pc:sldMk cId="4048617532" sldId="261"/>
        </pc:sldMkLst>
        <pc:spChg chg="mod">
          <ac:chgData name="Roman Zhigalov" userId="1f97e9fdf7779aa5" providerId="LiveId" clId="{95432F3B-95E1-41FF-94D0-07E5F942F523}" dt="2022-08-09T15:15:38.002" v="103" actId="26606"/>
          <ac:spMkLst>
            <pc:docMk/>
            <pc:sldMk cId="4048617532" sldId="261"/>
            <ac:spMk id="2" creationId="{7BBB152A-6EC0-210F-CA6A-1E1F88F17988}"/>
          </ac:spMkLst>
        </pc:spChg>
        <pc:spChg chg="mod">
          <ac:chgData name="Roman Zhigalov" userId="1f97e9fdf7779aa5" providerId="LiveId" clId="{95432F3B-95E1-41FF-94D0-07E5F942F523}" dt="2022-08-09T15:15:38.002" v="103" actId="26606"/>
          <ac:spMkLst>
            <pc:docMk/>
            <pc:sldMk cId="4048617532" sldId="261"/>
            <ac:spMk id="3" creationId="{FF48ABE3-2883-EB47-B46C-3EE364A9A036}"/>
          </ac:spMkLst>
        </pc:spChg>
        <pc:spChg chg="add">
          <ac:chgData name="Roman Zhigalov" userId="1f97e9fdf7779aa5" providerId="LiveId" clId="{95432F3B-95E1-41FF-94D0-07E5F942F523}" dt="2022-08-09T15:15:38.002" v="103" actId="26606"/>
          <ac:spMkLst>
            <pc:docMk/>
            <pc:sldMk cId="4048617532" sldId="261"/>
            <ac:spMk id="9" creationId="{F13C74B1-5B17-4795-BED0-7140497B445A}"/>
          </ac:spMkLst>
        </pc:spChg>
        <pc:spChg chg="add">
          <ac:chgData name="Roman Zhigalov" userId="1f97e9fdf7779aa5" providerId="LiveId" clId="{95432F3B-95E1-41FF-94D0-07E5F942F523}" dt="2022-08-09T15:15:38.002" v="103" actId="26606"/>
          <ac:spMkLst>
            <pc:docMk/>
            <pc:sldMk cId="4048617532" sldId="261"/>
            <ac:spMk id="11" creationId="{D4974D33-8DC5-464E-8C6D-BE58F0669C17}"/>
          </ac:spMkLst>
        </pc:spChg>
        <pc:picChg chg="add">
          <ac:chgData name="Roman Zhigalov" userId="1f97e9fdf7779aa5" providerId="LiveId" clId="{95432F3B-95E1-41FF-94D0-07E5F942F523}" dt="2022-08-09T15:15:38.002" v="103" actId="26606"/>
          <ac:picMkLst>
            <pc:docMk/>
            <pc:sldMk cId="4048617532" sldId="261"/>
            <ac:picMk id="5" creationId="{A8473708-2D54-951B-6C4F-AFD6F9017DAE}"/>
          </ac:picMkLst>
        </pc:picChg>
      </pc:sldChg>
      <pc:sldChg chg="addSp delSp modSp new mod setBg modClrScheme chgLayout">
        <pc:chgData name="Roman Zhigalov" userId="1f97e9fdf7779aa5" providerId="LiveId" clId="{95432F3B-95E1-41FF-94D0-07E5F942F523}" dt="2022-08-09T15:17:07.962" v="124" actId="26606"/>
        <pc:sldMkLst>
          <pc:docMk/>
          <pc:sldMk cId="2537781244" sldId="262"/>
        </pc:sldMkLst>
        <pc:spChg chg="mod ord">
          <ac:chgData name="Roman Zhigalov" userId="1f97e9fdf7779aa5" providerId="LiveId" clId="{95432F3B-95E1-41FF-94D0-07E5F942F523}" dt="2022-08-09T15:17:07.962" v="124" actId="26606"/>
          <ac:spMkLst>
            <pc:docMk/>
            <pc:sldMk cId="2537781244" sldId="262"/>
            <ac:spMk id="2" creationId="{D470587D-6FE2-AF27-0936-8DB547344375}"/>
          </ac:spMkLst>
        </pc:spChg>
        <pc:spChg chg="del mod ord">
          <ac:chgData name="Roman Zhigalov" userId="1f97e9fdf7779aa5" providerId="LiveId" clId="{95432F3B-95E1-41FF-94D0-07E5F942F523}" dt="2022-08-09T15:17:00.017" v="122" actId="700"/>
          <ac:spMkLst>
            <pc:docMk/>
            <pc:sldMk cId="2537781244" sldId="262"/>
            <ac:spMk id="3" creationId="{FE7400EC-C857-74E3-98E1-3355258ADDBB}"/>
          </ac:spMkLst>
        </pc:spChg>
        <pc:spChg chg="del">
          <ac:chgData name="Roman Zhigalov" userId="1f97e9fdf7779aa5" providerId="LiveId" clId="{95432F3B-95E1-41FF-94D0-07E5F942F523}" dt="2022-08-09T15:17:00.017" v="122" actId="700"/>
          <ac:spMkLst>
            <pc:docMk/>
            <pc:sldMk cId="2537781244" sldId="262"/>
            <ac:spMk id="4" creationId="{3B37A523-DB95-55FA-5794-B18136A18E5A}"/>
          </ac:spMkLst>
        </pc:spChg>
        <pc:spChg chg="add del mod ord">
          <ac:chgData name="Roman Zhigalov" userId="1f97e9fdf7779aa5" providerId="LiveId" clId="{95432F3B-95E1-41FF-94D0-07E5F942F523}" dt="2022-08-09T15:17:01.793" v="123"/>
          <ac:spMkLst>
            <pc:docMk/>
            <pc:sldMk cId="2537781244" sldId="262"/>
            <ac:spMk id="5" creationId="{D307FC71-51F1-9452-25EA-F27741E6930A}"/>
          </ac:spMkLst>
        </pc:spChg>
        <pc:spChg chg="add">
          <ac:chgData name="Roman Zhigalov" userId="1f97e9fdf7779aa5" providerId="LiveId" clId="{95432F3B-95E1-41FF-94D0-07E5F942F523}" dt="2022-08-09T15:17:07.962" v="124" actId="26606"/>
          <ac:spMkLst>
            <pc:docMk/>
            <pc:sldMk cId="2537781244" sldId="262"/>
            <ac:spMk id="1031" creationId="{1825AC39-5F85-4CAA-8A81-A1287086B2B6}"/>
          </ac:spMkLst>
        </pc:spChg>
        <pc:spChg chg="add">
          <ac:chgData name="Roman Zhigalov" userId="1f97e9fdf7779aa5" providerId="LiveId" clId="{95432F3B-95E1-41FF-94D0-07E5F942F523}" dt="2022-08-09T15:17:07.962" v="124" actId="26606"/>
          <ac:spMkLst>
            <pc:docMk/>
            <pc:sldMk cId="2537781244" sldId="262"/>
            <ac:spMk id="1033" creationId="{95DA4D23-37FC-4B90-8188-F0377C5FF44B}"/>
          </ac:spMkLst>
        </pc:spChg>
        <pc:spChg chg="add">
          <ac:chgData name="Roman Zhigalov" userId="1f97e9fdf7779aa5" providerId="LiveId" clId="{95432F3B-95E1-41FF-94D0-07E5F942F523}" dt="2022-08-09T15:17:07.962" v="124" actId="26606"/>
          <ac:spMkLst>
            <pc:docMk/>
            <pc:sldMk cId="2537781244" sldId="262"/>
            <ac:spMk id="1035" creationId="{A7A4B465-FBCC-4CD4-89A1-82992A7B47FF}"/>
          </ac:spMkLst>
        </pc:spChg>
        <pc:spChg chg="add">
          <ac:chgData name="Roman Zhigalov" userId="1f97e9fdf7779aa5" providerId="LiveId" clId="{95432F3B-95E1-41FF-94D0-07E5F942F523}" dt="2022-08-09T15:17:07.962" v="124" actId="26606"/>
          <ac:spMkLst>
            <pc:docMk/>
            <pc:sldMk cId="2537781244" sldId="262"/>
            <ac:spMk id="1037" creationId="{909E572F-9CDC-4214-9D42-FF0017649590}"/>
          </ac:spMkLst>
        </pc:spChg>
        <pc:picChg chg="add mod">
          <ac:chgData name="Roman Zhigalov" userId="1f97e9fdf7779aa5" providerId="LiveId" clId="{95432F3B-95E1-41FF-94D0-07E5F942F523}" dt="2022-08-09T15:17:07.962" v="124" actId="26606"/>
          <ac:picMkLst>
            <pc:docMk/>
            <pc:sldMk cId="2537781244" sldId="262"/>
            <ac:picMk id="1026" creationId="{671AB428-5037-C029-D6EB-E19BE9156B4E}"/>
          </ac:picMkLst>
        </pc:picChg>
      </pc:sldChg>
      <pc:sldChg chg="addSp delSp modSp new mod setBg modClrScheme chgLayout">
        <pc:chgData name="Roman Zhigalov" userId="1f97e9fdf7779aa5" providerId="LiveId" clId="{95432F3B-95E1-41FF-94D0-07E5F942F523}" dt="2022-08-09T15:22:38.304" v="153" actId="962"/>
        <pc:sldMkLst>
          <pc:docMk/>
          <pc:sldMk cId="1323926417" sldId="263"/>
        </pc:sldMkLst>
        <pc:spChg chg="mod ord">
          <ac:chgData name="Roman Zhigalov" userId="1f97e9fdf7779aa5" providerId="LiveId" clId="{95432F3B-95E1-41FF-94D0-07E5F942F523}" dt="2022-08-09T15:22:32.874" v="151" actId="26606"/>
          <ac:spMkLst>
            <pc:docMk/>
            <pc:sldMk cId="1323926417" sldId="263"/>
            <ac:spMk id="2" creationId="{FC74ADBF-AA50-2EDD-2897-FC22722BF7F9}"/>
          </ac:spMkLst>
        </pc:spChg>
        <pc:spChg chg="del mod ord">
          <ac:chgData name="Roman Zhigalov" userId="1f97e9fdf7779aa5" providerId="LiveId" clId="{95432F3B-95E1-41FF-94D0-07E5F942F523}" dt="2022-08-09T15:22:28.994" v="148" actId="700"/>
          <ac:spMkLst>
            <pc:docMk/>
            <pc:sldMk cId="1323926417" sldId="263"/>
            <ac:spMk id="3" creationId="{9C834CB7-993F-DF05-45BB-B9EA4B14CF7C}"/>
          </ac:spMkLst>
        </pc:spChg>
        <pc:spChg chg="mod ord">
          <ac:chgData name="Roman Zhigalov" userId="1f97e9fdf7779aa5" providerId="LiveId" clId="{95432F3B-95E1-41FF-94D0-07E5F942F523}" dt="2022-08-09T15:22:32.874" v="151" actId="26606"/>
          <ac:spMkLst>
            <pc:docMk/>
            <pc:sldMk cId="1323926417" sldId="263"/>
            <ac:spMk id="4" creationId="{56FDF73B-81FA-140E-5306-F13E95431F63}"/>
          </ac:spMkLst>
        </pc:spChg>
        <pc:spChg chg="add del">
          <ac:chgData name="Roman Zhigalov" userId="1f97e9fdf7779aa5" providerId="LiveId" clId="{95432F3B-95E1-41FF-94D0-07E5F942F523}" dt="2022-08-09T15:22:32.864" v="150" actId="26606"/>
          <ac:spMkLst>
            <pc:docMk/>
            <pc:sldMk cId="1323926417" sldId="263"/>
            <ac:spMk id="10" creationId="{2B1D4F77-A17C-43D7-B7FA-545148E4E93D}"/>
          </ac:spMkLst>
        </pc:spChg>
        <pc:spChg chg="add">
          <ac:chgData name="Roman Zhigalov" userId="1f97e9fdf7779aa5" providerId="LiveId" clId="{95432F3B-95E1-41FF-94D0-07E5F942F523}" dt="2022-08-09T15:22:32.874" v="151" actId="26606"/>
          <ac:spMkLst>
            <pc:docMk/>
            <pc:sldMk cId="1323926417" sldId="263"/>
            <ac:spMk id="13" creationId="{2B1D4F77-A17C-43D7-B7FA-545148E4E93D}"/>
          </ac:spMkLst>
        </pc:spChg>
        <pc:picChg chg="add del">
          <ac:chgData name="Roman Zhigalov" userId="1f97e9fdf7779aa5" providerId="LiveId" clId="{95432F3B-95E1-41FF-94D0-07E5F942F523}" dt="2022-08-09T15:22:32.864" v="150" actId="26606"/>
          <ac:picMkLst>
            <pc:docMk/>
            <pc:sldMk cId="1323926417" sldId="263"/>
            <ac:picMk id="6" creationId="{4418C6D8-C210-B286-C886-113732E5AA32}"/>
          </ac:picMkLst>
        </pc:picChg>
        <pc:picChg chg="add mod">
          <ac:chgData name="Roman Zhigalov" userId="1f97e9fdf7779aa5" providerId="LiveId" clId="{95432F3B-95E1-41FF-94D0-07E5F942F523}" dt="2022-08-09T15:22:38.304" v="153" actId="962"/>
          <ac:picMkLst>
            <pc:docMk/>
            <pc:sldMk cId="1323926417" sldId="263"/>
            <ac:picMk id="12" creationId="{B59E3703-86E5-C50B-4D4F-20177249F16C}"/>
          </ac:picMkLst>
        </pc:picChg>
      </pc:sldChg>
      <pc:sldChg chg="addSp delSp modSp new mod setBg">
        <pc:chgData name="Roman Zhigalov" userId="1f97e9fdf7779aa5" providerId="LiveId" clId="{95432F3B-95E1-41FF-94D0-07E5F942F523}" dt="2022-08-09T15:24:19.811" v="170" actId="26606"/>
        <pc:sldMkLst>
          <pc:docMk/>
          <pc:sldMk cId="2219227607" sldId="264"/>
        </pc:sldMkLst>
        <pc:spChg chg="mod ord">
          <ac:chgData name="Roman Zhigalov" userId="1f97e9fdf7779aa5" providerId="LiveId" clId="{95432F3B-95E1-41FF-94D0-07E5F942F523}" dt="2022-08-09T15:24:19.811" v="170" actId="26606"/>
          <ac:spMkLst>
            <pc:docMk/>
            <pc:sldMk cId="2219227607" sldId="264"/>
            <ac:spMk id="2" creationId="{C4E8A1EA-466F-7C9F-44AD-6CE31289AF68}"/>
          </ac:spMkLst>
        </pc:spChg>
        <pc:spChg chg="add del">
          <ac:chgData name="Roman Zhigalov" userId="1f97e9fdf7779aa5" providerId="LiveId" clId="{95432F3B-95E1-41FF-94D0-07E5F942F523}" dt="2022-08-09T15:24:16.881" v="169"/>
          <ac:spMkLst>
            <pc:docMk/>
            <pc:sldMk cId="2219227607" sldId="264"/>
            <ac:spMk id="3" creationId="{AA7DE0E4-399B-98BB-19E1-6C63C50092FA}"/>
          </ac:spMkLst>
        </pc:spChg>
        <pc:spChg chg="add">
          <ac:chgData name="Roman Zhigalov" userId="1f97e9fdf7779aa5" providerId="LiveId" clId="{95432F3B-95E1-41FF-94D0-07E5F942F523}" dt="2022-08-09T15:24:19.811" v="170" actId="26606"/>
          <ac:spMkLst>
            <pc:docMk/>
            <pc:sldMk cId="2219227607" sldId="264"/>
            <ac:spMk id="2054" creationId="{37C89E4B-3C9F-44B9-8B86-D9E3D112D8EC}"/>
          </ac:spMkLst>
        </pc:spChg>
        <pc:spChg chg="add del">
          <ac:chgData name="Roman Zhigalov" userId="1f97e9fdf7779aa5" providerId="LiveId" clId="{95432F3B-95E1-41FF-94D0-07E5F942F523}" dt="2022-08-09T15:23:57.681" v="167" actId="26606"/>
          <ac:spMkLst>
            <pc:docMk/>
            <pc:sldMk cId="2219227607" sldId="264"/>
            <ac:spMk id="2055" creationId="{37C89E4B-3C9F-44B9-8B86-D9E3D112D8EC}"/>
          </ac:spMkLst>
        </pc:spChg>
        <pc:picChg chg="add del mod">
          <ac:chgData name="Roman Zhigalov" userId="1f97e9fdf7779aa5" providerId="LiveId" clId="{95432F3B-95E1-41FF-94D0-07E5F942F523}" dt="2022-08-09T15:23:58.331" v="168"/>
          <ac:picMkLst>
            <pc:docMk/>
            <pc:sldMk cId="2219227607" sldId="264"/>
            <ac:picMk id="2050" creationId="{552458CD-5C28-57C5-F35E-CE9481C7AE54}"/>
          </ac:picMkLst>
        </pc:picChg>
        <pc:picChg chg="add mod">
          <ac:chgData name="Roman Zhigalov" userId="1f97e9fdf7779aa5" providerId="LiveId" clId="{95432F3B-95E1-41FF-94D0-07E5F942F523}" dt="2022-08-09T15:24:19.811" v="170" actId="26606"/>
          <ac:picMkLst>
            <pc:docMk/>
            <pc:sldMk cId="2219227607" sldId="264"/>
            <ac:picMk id="2052" creationId="{E4F1FFCF-5377-2438-B95B-FD4DC9B65659}"/>
          </ac:picMkLst>
        </pc:picChg>
        <pc:cxnChg chg="add">
          <ac:chgData name="Roman Zhigalov" userId="1f97e9fdf7779aa5" providerId="LiveId" clId="{95432F3B-95E1-41FF-94D0-07E5F942F523}" dt="2022-08-09T15:24:19.811" v="170" actId="26606"/>
          <ac:cxnSpMkLst>
            <pc:docMk/>
            <pc:sldMk cId="2219227607" sldId="264"/>
            <ac:cxnSpMk id="2056" creationId="{AA2EAA10-076F-46BD-8F0F-B9A2FB77A85C}"/>
          </ac:cxnSpMkLst>
        </pc:cxnChg>
        <pc:cxnChg chg="add del">
          <ac:chgData name="Roman Zhigalov" userId="1f97e9fdf7779aa5" providerId="LiveId" clId="{95432F3B-95E1-41FF-94D0-07E5F942F523}" dt="2022-08-09T15:23:57.681" v="167" actId="26606"/>
          <ac:cxnSpMkLst>
            <pc:docMk/>
            <pc:sldMk cId="2219227607" sldId="264"/>
            <ac:cxnSpMk id="2057" creationId="{AA2EAA10-076F-46BD-8F0F-B9A2FB77A85C}"/>
          </ac:cxnSpMkLst>
        </pc:cxnChg>
        <pc:cxnChg chg="add del">
          <ac:chgData name="Roman Zhigalov" userId="1f97e9fdf7779aa5" providerId="LiveId" clId="{95432F3B-95E1-41FF-94D0-07E5F942F523}" dt="2022-08-09T15:23:57.681" v="167" actId="26606"/>
          <ac:cxnSpMkLst>
            <pc:docMk/>
            <pc:sldMk cId="2219227607" sldId="264"/>
            <ac:cxnSpMk id="2059" creationId="{D891E407-403B-4764-86C9-33A56D3BCAA3}"/>
          </ac:cxnSpMkLst>
        </pc:cxnChg>
        <pc:cxnChg chg="add">
          <ac:chgData name="Roman Zhigalov" userId="1f97e9fdf7779aa5" providerId="LiveId" clId="{95432F3B-95E1-41FF-94D0-07E5F942F523}" dt="2022-08-09T15:24:19.811" v="170" actId="26606"/>
          <ac:cxnSpMkLst>
            <pc:docMk/>
            <pc:sldMk cId="2219227607" sldId="264"/>
            <ac:cxnSpMk id="2061" creationId="{D891E407-403B-4764-86C9-33A56D3BCAA3}"/>
          </ac:cxnSpMkLst>
        </pc:cxnChg>
      </pc:sldChg>
      <pc:sldChg chg="addSp modSp new mod setBg">
        <pc:chgData name="Roman Zhigalov" userId="1f97e9fdf7779aa5" providerId="LiveId" clId="{95432F3B-95E1-41FF-94D0-07E5F942F523}" dt="2022-08-09T15:26:33.231" v="287" actId="27614"/>
        <pc:sldMkLst>
          <pc:docMk/>
          <pc:sldMk cId="440320622" sldId="265"/>
        </pc:sldMkLst>
        <pc:spChg chg="mod">
          <ac:chgData name="Roman Zhigalov" userId="1f97e9fdf7779aa5" providerId="LiveId" clId="{95432F3B-95E1-41FF-94D0-07E5F942F523}" dt="2022-08-09T15:26:28.266" v="286" actId="26606"/>
          <ac:spMkLst>
            <pc:docMk/>
            <pc:sldMk cId="440320622" sldId="265"/>
            <ac:spMk id="2" creationId="{A0735437-92B3-5230-6363-6ADE1AA56CEE}"/>
          </ac:spMkLst>
        </pc:spChg>
        <pc:spChg chg="mod">
          <ac:chgData name="Roman Zhigalov" userId="1f97e9fdf7779aa5" providerId="LiveId" clId="{95432F3B-95E1-41FF-94D0-07E5F942F523}" dt="2022-08-09T15:26:28.266" v="286" actId="26606"/>
          <ac:spMkLst>
            <pc:docMk/>
            <pc:sldMk cId="440320622" sldId="265"/>
            <ac:spMk id="3" creationId="{790FD5C5-7D4F-4A48-F454-B80C48F1B5F5}"/>
          </ac:spMkLst>
        </pc:spChg>
        <pc:spChg chg="add">
          <ac:chgData name="Roman Zhigalov" userId="1f97e9fdf7779aa5" providerId="LiveId" clId="{95432F3B-95E1-41FF-94D0-07E5F942F523}" dt="2022-08-09T15:26:28.266" v="286" actId="26606"/>
          <ac:spMkLst>
            <pc:docMk/>
            <pc:sldMk cId="440320622" sldId="265"/>
            <ac:spMk id="9" creationId="{04812C46-200A-4DEB-A05E-3ED6C68C2387}"/>
          </ac:spMkLst>
        </pc:spChg>
        <pc:spChg chg="add">
          <ac:chgData name="Roman Zhigalov" userId="1f97e9fdf7779aa5" providerId="LiveId" clId="{95432F3B-95E1-41FF-94D0-07E5F942F523}" dt="2022-08-09T15:26:28.266" v="286" actId="26606"/>
          <ac:spMkLst>
            <pc:docMk/>
            <pc:sldMk cId="440320622" sldId="265"/>
            <ac:spMk id="11" creationId="{D1EA859B-E555-4109-94F3-6700E046E008}"/>
          </ac:spMkLst>
        </pc:spChg>
        <pc:picChg chg="add mod">
          <ac:chgData name="Roman Zhigalov" userId="1f97e9fdf7779aa5" providerId="LiveId" clId="{95432F3B-95E1-41FF-94D0-07E5F942F523}" dt="2022-08-09T15:26:33.231" v="287" actId="27614"/>
          <ac:picMkLst>
            <pc:docMk/>
            <pc:sldMk cId="440320622" sldId="265"/>
            <ac:picMk id="5" creationId="{A236E983-D517-00A7-EEC4-082B9D055B14}"/>
          </ac:picMkLst>
        </pc:picChg>
      </pc:sldChg>
      <pc:sldChg chg="addSp modSp new mod setBg">
        <pc:chgData name="Roman Zhigalov" userId="1f97e9fdf7779aa5" providerId="LiveId" clId="{95432F3B-95E1-41FF-94D0-07E5F942F523}" dt="2022-08-09T15:27:09.291" v="316" actId="26606"/>
        <pc:sldMkLst>
          <pc:docMk/>
          <pc:sldMk cId="2495594128" sldId="266"/>
        </pc:sldMkLst>
        <pc:spChg chg="mod">
          <ac:chgData name="Roman Zhigalov" userId="1f97e9fdf7779aa5" providerId="LiveId" clId="{95432F3B-95E1-41FF-94D0-07E5F942F523}" dt="2022-08-09T15:27:09.291" v="316" actId="26606"/>
          <ac:spMkLst>
            <pc:docMk/>
            <pc:sldMk cId="2495594128" sldId="266"/>
            <ac:spMk id="2" creationId="{0C22733D-0FA8-9829-99F3-054C25C42658}"/>
          </ac:spMkLst>
        </pc:spChg>
        <pc:spChg chg="mod">
          <ac:chgData name="Roman Zhigalov" userId="1f97e9fdf7779aa5" providerId="LiveId" clId="{95432F3B-95E1-41FF-94D0-07E5F942F523}" dt="2022-08-09T15:27:09.291" v="316" actId="26606"/>
          <ac:spMkLst>
            <pc:docMk/>
            <pc:sldMk cId="2495594128" sldId="266"/>
            <ac:spMk id="3" creationId="{70171A63-ED05-A17C-120C-287E6B9269A2}"/>
          </ac:spMkLst>
        </pc:spChg>
        <pc:spChg chg="add">
          <ac:chgData name="Roman Zhigalov" userId="1f97e9fdf7779aa5" providerId="LiveId" clId="{95432F3B-95E1-41FF-94D0-07E5F942F523}" dt="2022-08-09T15:27:09.291" v="316" actId="26606"/>
          <ac:spMkLst>
            <pc:docMk/>
            <pc:sldMk cId="2495594128" sldId="266"/>
            <ac:spMk id="9" creationId="{C1DD1A8A-57D5-4A81-AD04-532B043C5611}"/>
          </ac:spMkLst>
        </pc:spChg>
        <pc:spChg chg="add">
          <ac:chgData name="Roman Zhigalov" userId="1f97e9fdf7779aa5" providerId="LiveId" clId="{95432F3B-95E1-41FF-94D0-07E5F942F523}" dt="2022-08-09T15:27:09.291" v="316" actId="26606"/>
          <ac:spMkLst>
            <pc:docMk/>
            <pc:sldMk cId="2495594128" sldId="266"/>
            <ac:spMk id="11" creationId="{007891EC-4501-44ED-A8C8-B11B6DB767AB}"/>
          </ac:spMkLst>
        </pc:spChg>
        <pc:picChg chg="add">
          <ac:chgData name="Roman Zhigalov" userId="1f97e9fdf7779aa5" providerId="LiveId" clId="{95432F3B-95E1-41FF-94D0-07E5F942F523}" dt="2022-08-09T15:27:09.291" v="316" actId="26606"/>
          <ac:picMkLst>
            <pc:docMk/>
            <pc:sldMk cId="2495594128" sldId="266"/>
            <ac:picMk id="5" creationId="{0FA58377-754C-7692-4C5F-602E3F2B0DB1}"/>
          </ac:picMkLst>
        </pc:picChg>
      </pc:sldChg>
      <pc:sldChg chg="addSp delSp modSp new mod setBg">
        <pc:chgData name="Roman Zhigalov" userId="1f97e9fdf7779aa5" providerId="LiveId" clId="{95432F3B-95E1-41FF-94D0-07E5F942F523}" dt="2022-08-09T15:29:24.131" v="345" actId="27614"/>
        <pc:sldMkLst>
          <pc:docMk/>
          <pc:sldMk cId="1019527052" sldId="267"/>
        </pc:sldMkLst>
        <pc:spChg chg="mod">
          <ac:chgData name="Roman Zhigalov" userId="1f97e9fdf7779aa5" providerId="LiveId" clId="{95432F3B-95E1-41FF-94D0-07E5F942F523}" dt="2022-08-09T15:29:19.161" v="344" actId="26606"/>
          <ac:spMkLst>
            <pc:docMk/>
            <pc:sldMk cId="1019527052" sldId="267"/>
            <ac:spMk id="2" creationId="{E8F02E51-DD4A-AAA1-C4B4-CBAEB37876C0}"/>
          </ac:spMkLst>
        </pc:spChg>
        <pc:spChg chg="del">
          <ac:chgData name="Roman Zhigalov" userId="1f97e9fdf7779aa5" providerId="LiveId" clId="{95432F3B-95E1-41FF-94D0-07E5F942F523}" dt="2022-08-09T15:29:15.681" v="343"/>
          <ac:spMkLst>
            <pc:docMk/>
            <pc:sldMk cId="1019527052" sldId="267"/>
            <ac:spMk id="3" creationId="{110BA7D2-CDBD-DA45-86B8-E01AA74DFC0B}"/>
          </ac:spMkLst>
        </pc:spChg>
        <pc:spChg chg="mod">
          <ac:chgData name="Roman Zhigalov" userId="1f97e9fdf7779aa5" providerId="LiveId" clId="{95432F3B-95E1-41FF-94D0-07E5F942F523}" dt="2022-08-09T15:29:19.161" v="344" actId="26606"/>
          <ac:spMkLst>
            <pc:docMk/>
            <pc:sldMk cId="1019527052" sldId="267"/>
            <ac:spMk id="4" creationId="{6137228C-5A6C-8BEA-9287-9544BDC98783}"/>
          </ac:spMkLst>
        </pc:spChg>
        <pc:spChg chg="add">
          <ac:chgData name="Roman Zhigalov" userId="1f97e9fdf7779aa5" providerId="LiveId" clId="{95432F3B-95E1-41FF-94D0-07E5F942F523}" dt="2022-08-09T15:29:19.161" v="344" actId="26606"/>
          <ac:spMkLst>
            <pc:docMk/>
            <pc:sldMk cId="1019527052" sldId="267"/>
            <ac:spMk id="3079" creationId="{F13C74B1-5B17-4795-BED0-7140497B445A}"/>
          </ac:spMkLst>
        </pc:spChg>
        <pc:spChg chg="add">
          <ac:chgData name="Roman Zhigalov" userId="1f97e9fdf7779aa5" providerId="LiveId" clId="{95432F3B-95E1-41FF-94D0-07E5F942F523}" dt="2022-08-09T15:29:19.161" v="344" actId="26606"/>
          <ac:spMkLst>
            <pc:docMk/>
            <pc:sldMk cId="1019527052" sldId="267"/>
            <ac:spMk id="3081" creationId="{D4974D33-8DC5-464E-8C6D-BE58F0669C17}"/>
          </ac:spMkLst>
        </pc:spChg>
        <pc:picChg chg="add mod">
          <ac:chgData name="Roman Zhigalov" userId="1f97e9fdf7779aa5" providerId="LiveId" clId="{95432F3B-95E1-41FF-94D0-07E5F942F523}" dt="2022-08-09T15:29:24.131" v="345" actId="27614"/>
          <ac:picMkLst>
            <pc:docMk/>
            <pc:sldMk cId="1019527052" sldId="267"/>
            <ac:picMk id="3074" creationId="{33D9EB0D-C3B0-5653-9E02-7F626CF3344C}"/>
          </ac:picMkLst>
        </pc:picChg>
      </pc:sldChg>
      <pc:sldChg chg="addSp delSp modSp new mod setBg modClrScheme chgLayout">
        <pc:chgData name="Roman Zhigalov" userId="1f97e9fdf7779aa5" providerId="LiveId" clId="{95432F3B-95E1-41FF-94D0-07E5F942F523}" dt="2022-08-09T15:30:25.426" v="371" actId="26606"/>
        <pc:sldMkLst>
          <pc:docMk/>
          <pc:sldMk cId="3691532049" sldId="268"/>
        </pc:sldMkLst>
        <pc:spChg chg="del mod ord">
          <ac:chgData name="Roman Zhigalov" userId="1f97e9fdf7779aa5" providerId="LiveId" clId="{95432F3B-95E1-41FF-94D0-07E5F942F523}" dt="2022-08-09T15:29:25.971" v="347" actId="700"/>
          <ac:spMkLst>
            <pc:docMk/>
            <pc:sldMk cId="3691532049" sldId="268"/>
            <ac:spMk id="2" creationId="{BA5E9C84-394F-89F9-A087-190474355C1A}"/>
          </ac:spMkLst>
        </pc:spChg>
        <pc:spChg chg="del mod ord">
          <ac:chgData name="Roman Zhigalov" userId="1f97e9fdf7779aa5" providerId="LiveId" clId="{95432F3B-95E1-41FF-94D0-07E5F942F523}" dt="2022-08-09T15:29:25.971" v="347" actId="700"/>
          <ac:spMkLst>
            <pc:docMk/>
            <pc:sldMk cId="3691532049" sldId="268"/>
            <ac:spMk id="3" creationId="{AF6E5435-C2FE-B561-736A-678F7A72C7C4}"/>
          </ac:spMkLst>
        </pc:spChg>
        <pc:spChg chg="add mod ord">
          <ac:chgData name="Roman Zhigalov" userId="1f97e9fdf7779aa5" providerId="LiveId" clId="{95432F3B-95E1-41FF-94D0-07E5F942F523}" dt="2022-08-09T15:30:25.426" v="371" actId="26606"/>
          <ac:spMkLst>
            <pc:docMk/>
            <pc:sldMk cId="3691532049" sldId="268"/>
            <ac:spMk id="4" creationId="{7E8EEC1A-CFF7-1F34-E782-2EC0CA3FD467}"/>
          </ac:spMkLst>
        </pc:spChg>
        <pc:spChg chg="add del mod ord">
          <ac:chgData name="Roman Zhigalov" userId="1f97e9fdf7779aa5" providerId="LiveId" clId="{95432F3B-95E1-41FF-94D0-07E5F942F523}" dt="2022-08-09T15:30:22.341" v="370"/>
          <ac:spMkLst>
            <pc:docMk/>
            <pc:sldMk cId="3691532049" sldId="268"/>
            <ac:spMk id="5" creationId="{21C29590-6C46-CFE2-CA5A-B9E20EF8258B}"/>
          </ac:spMkLst>
        </pc:spChg>
        <pc:spChg chg="add mod ord">
          <ac:chgData name="Roman Zhigalov" userId="1f97e9fdf7779aa5" providerId="LiveId" clId="{95432F3B-95E1-41FF-94D0-07E5F942F523}" dt="2022-08-09T15:30:25.426" v="371" actId="26606"/>
          <ac:spMkLst>
            <pc:docMk/>
            <pc:sldMk cId="3691532049" sldId="268"/>
            <ac:spMk id="6" creationId="{CDA50FFA-F369-4819-88C9-1598B15079CD}"/>
          </ac:spMkLst>
        </pc:spChg>
        <pc:spChg chg="add">
          <ac:chgData name="Roman Zhigalov" userId="1f97e9fdf7779aa5" providerId="LiveId" clId="{95432F3B-95E1-41FF-94D0-07E5F942F523}" dt="2022-08-09T15:30:25.426" v="371" actId="26606"/>
          <ac:spMkLst>
            <pc:docMk/>
            <pc:sldMk cId="3691532049" sldId="268"/>
            <ac:spMk id="4103" creationId="{F13C74B1-5B17-4795-BED0-7140497B445A}"/>
          </ac:spMkLst>
        </pc:spChg>
        <pc:spChg chg="add">
          <ac:chgData name="Roman Zhigalov" userId="1f97e9fdf7779aa5" providerId="LiveId" clId="{95432F3B-95E1-41FF-94D0-07E5F942F523}" dt="2022-08-09T15:30:25.426" v="371" actId="26606"/>
          <ac:spMkLst>
            <pc:docMk/>
            <pc:sldMk cId="3691532049" sldId="268"/>
            <ac:spMk id="4105" creationId="{D4974D33-8DC5-464E-8C6D-BE58F0669C17}"/>
          </ac:spMkLst>
        </pc:spChg>
        <pc:picChg chg="add mod">
          <ac:chgData name="Roman Zhigalov" userId="1f97e9fdf7779aa5" providerId="LiveId" clId="{95432F3B-95E1-41FF-94D0-07E5F942F523}" dt="2022-08-09T15:30:25.426" v="371" actId="26606"/>
          <ac:picMkLst>
            <pc:docMk/>
            <pc:sldMk cId="3691532049" sldId="268"/>
            <ac:picMk id="4098" creationId="{4EBDEA59-B4AE-11C6-C7FE-904693450C18}"/>
          </ac:picMkLst>
        </pc:picChg>
      </pc:sldChg>
      <pc:sldChg chg="addSp delSp modSp new mod setBg modClrScheme chgLayout">
        <pc:chgData name="Roman Zhigalov" userId="1f97e9fdf7779aa5" providerId="LiveId" clId="{95432F3B-95E1-41FF-94D0-07E5F942F523}" dt="2022-08-09T15:32:00.521" v="417" actId="26606"/>
        <pc:sldMkLst>
          <pc:docMk/>
          <pc:sldMk cId="1099306781" sldId="269"/>
        </pc:sldMkLst>
        <pc:spChg chg="del mod ord">
          <ac:chgData name="Roman Zhigalov" userId="1f97e9fdf7779aa5" providerId="LiveId" clId="{95432F3B-95E1-41FF-94D0-07E5F942F523}" dt="2022-08-09T15:31:47.931" v="393" actId="700"/>
          <ac:spMkLst>
            <pc:docMk/>
            <pc:sldMk cId="1099306781" sldId="269"/>
            <ac:spMk id="2" creationId="{4D108D51-85FD-D036-49A8-FC90003A1700}"/>
          </ac:spMkLst>
        </pc:spChg>
        <pc:spChg chg="del mod ord">
          <ac:chgData name="Roman Zhigalov" userId="1f97e9fdf7779aa5" providerId="LiveId" clId="{95432F3B-95E1-41FF-94D0-07E5F942F523}" dt="2022-08-09T15:31:47.931" v="393" actId="700"/>
          <ac:spMkLst>
            <pc:docMk/>
            <pc:sldMk cId="1099306781" sldId="269"/>
            <ac:spMk id="3" creationId="{C2F64549-C67F-AEA6-E3F4-BB5FE7772A1C}"/>
          </ac:spMkLst>
        </pc:spChg>
        <pc:spChg chg="add mod ord">
          <ac:chgData name="Roman Zhigalov" userId="1f97e9fdf7779aa5" providerId="LiveId" clId="{95432F3B-95E1-41FF-94D0-07E5F942F523}" dt="2022-08-09T15:32:00.521" v="417" actId="26606"/>
          <ac:spMkLst>
            <pc:docMk/>
            <pc:sldMk cId="1099306781" sldId="269"/>
            <ac:spMk id="4" creationId="{A6117C82-34D9-329D-9029-E3C927ACC1BE}"/>
          </ac:spMkLst>
        </pc:spChg>
        <pc:spChg chg="add mod ord">
          <ac:chgData name="Roman Zhigalov" userId="1f97e9fdf7779aa5" providerId="LiveId" clId="{95432F3B-95E1-41FF-94D0-07E5F942F523}" dt="2022-08-09T15:32:00.521" v="417" actId="26606"/>
          <ac:spMkLst>
            <pc:docMk/>
            <pc:sldMk cId="1099306781" sldId="269"/>
            <ac:spMk id="5" creationId="{CC2C4381-BFDD-B6F8-4A38-3316ABF6F559}"/>
          </ac:spMkLst>
        </pc:spChg>
        <pc:spChg chg="add">
          <ac:chgData name="Roman Zhigalov" userId="1f97e9fdf7779aa5" providerId="LiveId" clId="{95432F3B-95E1-41FF-94D0-07E5F942F523}" dt="2022-08-09T15:32:00.521" v="417" actId="26606"/>
          <ac:spMkLst>
            <pc:docMk/>
            <pc:sldMk cId="1099306781" sldId="269"/>
            <ac:spMk id="10" creationId="{943CAA20-3569-4189-9E48-239A229A86CA}"/>
          </ac:spMkLst>
        </pc:spChg>
        <pc:spChg chg="add">
          <ac:chgData name="Roman Zhigalov" userId="1f97e9fdf7779aa5" providerId="LiveId" clId="{95432F3B-95E1-41FF-94D0-07E5F942F523}" dt="2022-08-09T15:32:00.521" v="417" actId="26606"/>
          <ac:spMkLst>
            <pc:docMk/>
            <pc:sldMk cId="1099306781" sldId="269"/>
            <ac:spMk id="12" creationId="{DA542B6D-E775-4832-91DC-2D20F857813A}"/>
          </ac:spMkLst>
        </pc:spChg>
      </pc:sldChg>
      <pc:sldChg chg="addSp delSp modSp new mod setBg">
        <pc:chgData name="Roman Zhigalov" userId="1f97e9fdf7779aa5" providerId="LiveId" clId="{95432F3B-95E1-41FF-94D0-07E5F942F523}" dt="2022-08-09T15:56:17.294" v="484" actId="26606"/>
        <pc:sldMkLst>
          <pc:docMk/>
          <pc:sldMk cId="4244858377" sldId="270"/>
        </pc:sldMkLst>
        <pc:spChg chg="mod">
          <ac:chgData name="Roman Zhigalov" userId="1f97e9fdf7779aa5" providerId="LiveId" clId="{95432F3B-95E1-41FF-94D0-07E5F942F523}" dt="2022-08-09T15:56:17.294" v="484" actId="26606"/>
          <ac:spMkLst>
            <pc:docMk/>
            <pc:sldMk cId="4244858377" sldId="270"/>
            <ac:spMk id="2" creationId="{F667DA94-E2BF-2600-5499-647695DE910E}"/>
          </ac:spMkLst>
        </pc:spChg>
        <pc:spChg chg="del mod">
          <ac:chgData name="Roman Zhigalov" userId="1f97e9fdf7779aa5" providerId="LiveId" clId="{95432F3B-95E1-41FF-94D0-07E5F942F523}" dt="2022-08-09T15:56:17.294" v="484" actId="26606"/>
          <ac:spMkLst>
            <pc:docMk/>
            <pc:sldMk cId="4244858377" sldId="270"/>
            <ac:spMk id="3" creationId="{198F2E92-78D2-4561-971B-AF04AA9D7477}"/>
          </ac:spMkLst>
        </pc:spChg>
        <pc:spChg chg="add">
          <ac:chgData name="Roman Zhigalov" userId="1f97e9fdf7779aa5" providerId="LiveId" clId="{95432F3B-95E1-41FF-94D0-07E5F942F523}" dt="2022-08-09T15:56:17.294" v="484" actId="26606"/>
          <ac:spMkLst>
            <pc:docMk/>
            <pc:sldMk cId="4244858377" sldId="270"/>
            <ac:spMk id="9" creationId="{3A5B4632-C963-4296-86F0-79AA9EA5AE98}"/>
          </ac:spMkLst>
        </pc:spChg>
        <pc:graphicFrameChg chg="add">
          <ac:chgData name="Roman Zhigalov" userId="1f97e9fdf7779aa5" providerId="LiveId" clId="{95432F3B-95E1-41FF-94D0-07E5F942F523}" dt="2022-08-09T15:56:17.294" v="484" actId="26606"/>
          <ac:graphicFrameMkLst>
            <pc:docMk/>
            <pc:sldMk cId="4244858377" sldId="270"/>
            <ac:graphicFrameMk id="5" creationId="{B186AC93-58FB-20E8-AF01-92BEDEAFA383}"/>
          </ac:graphicFrameMkLst>
        </pc:graphicFrameChg>
      </pc:sldChg>
      <pc:sldChg chg="addSp delSp modSp new mod setBg modClrScheme chgLayout">
        <pc:chgData name="Roman Zhigalov" userId="1f97e9fdf7779aa5" providerId="LiveId" clId="{95432F3B-95E1-41FF-94D0-07E5F942F523}" dt="2022-08-09T15:59:09.158" v="643" actId="26606"/>
        <pc:sldMkLst>
          <pc:docMk/>
          <pc:sldMk cId="2178772224" sldId="271"/>
        </pc:sldMkLst>
        <pc:spChg chg="mod ord">
          <ac:chgData name="Roman Zhigalov" userId="1f97e9fdf7779aa5" providerId="LiveId" clId="{95432F3B-95E1-41FF-94D0-07E5F942F523}" dt="2022-08-09T15:59:09.158" v="643" actId="26606"/>
          <ac:spMkLst>
            <pc:docMk/>
            <pc:sldMk cId="2178772224" sldId="271"/>
            <ac:spMk id="2" creationId="{C220A10F-326A-3817-4C11-9419B4AAFC95}"/>
          </ac:spMkLst>
        </pc:spChg>
        <pc:spChg chg="add del mod ord">
          <ac:chgData name="Roman Zhigalov" userId="1f97e9fdf7779aa5" providerId="LiveId" clId="{95432F3B-95E1-41FF-94D0-07E5F942F523}" dt="2022-08-09T15:59:09.158" v="643" actId="26606"/>
          <ac:spMkLst>
            <pc:docMk/>
            <pc:sldMk cId="2178772224" sldId="271"/>
            <ac:spMk id="3" creationId="{7EFC35F6-C7BA-B4E5-B6FD-BDECED8884AF}"/>
          </ac:spMkLst>
        </pc:spChg>
        <pc:spChg chg="add del mod">
          <ac:chgData name="Roman Zhigalov" userId="1f97e9fdf7779aa5" providerId="LiveId" clId="{95432F3B-95E1-41FF-94D0-07E5F942F523}" dt="2022-08-09T15:59:05.988" v="642" actId="700"/>
          <ac:spMkLst>
            <pc:docMk/>
            <pc:sldMk cId="2178772224" sldId="271"/>
            <ac:spMk id="4" creationId="{0F13782A-F2B9-C594-FF60-096F4380F208}"/>
          </ac:spMkLst>
        </pc:spChg>
        <pc:spChg chg="add">
          <ac:chgData name="Roman Zhigalov" userId="1f97e9fdf7779aa5" providerId="LiveId" clId="{95432F3B-95E1-41FF-94D0-07E5F942F523}" dt="2022-08-09T15:59:09.158" v="643" actId="26606"/>
          <ac:spMkLst>
            <pc:docMk/>
            <pc:sldMk cId="2178772224" sldId="271"/>
            <ac:spMk id="9" creationId="{B819A166-7571-4003-A6B8-B62034C3ED30}"/>
          </ac:spMkLst>
        </pc:spChg>
        <pc:spChg chg="add del">
          <ac:chgData name="Roman Zhigalov" userId="1f97e9fdf7779aa5" providerId="LiveId" clId="{95432F3B-95E1-41FF-94D0-07E5F942F523}" dt="2022-08-09T15:58:59.710" v="634" actId="26606"/>
          <ac:spMkLst>
            <pc:docMk/>
            <pc:sldMk cId="2178772224" sldId="271"/>
            <ac:spMk id="11" creationId="{42A4FC2C-047E-45A5-965D-8E1E3BF09BC6}"/>
          </ac:spMkLst>
        </pc:spChg>
        <pc:graphicFrameChg chg="add">
          <ac:chgData name="Roman Zhigalov" userId="1f97e9fdf7779aa5" providerId="LiveId" clId="{95432F3B-95E1-41FF-94D0-07E5F942F523}" dt="2022-08-09T15:59:09.158" v="643" actId="26606"/>
          <ac:graphicFrameMkLst>
            <pc:docMk/>
            <pc:sldMk cId="2178772224" sldId="271"/>
            <ac:graphicFrameMk id="5" creationId="{D1FBCE9B-E4E6-D967-CBE1-108FE6CFFC71}"/>
          </ac:graphicFrameMkLst>
        </pc:graphicFrameChg>
        <pc:graphicFrameChg chg="add del mod ord modGraphic">
          <ac:chgData name="Roman Zhigalov" userId="1f97e9fdf7779aa5" providerId="LiveId" clId="{95432F3B-95E1-41FF-94D0-07E5F942F523}" dt="2022-08-09T15:59:03.068" v="640" actId="26606"/>
          <ac:graphicFrameMkLst>
            <pc:docMk/>
            <pc:sldMk cId="2178772224" sldId="271"/>
            <ac:graphicFrameMk id="6" creationId="{C44EBDA7-FFF6-94A8-B9C3-03C1F8F008B9}"/>
          </ac:graphicFrameMkLst>
        </pc:graphicFrameChg>
      </pc:sldChg>
      <pc:sldChg chg="addSp delSp modSp new mod setBg">
        <pc:chgData name="Roman Zhigalov" userId="1f97e9fdf7779aa5" providerId="LiveId" clId="{95432F3B-95E1-41FF-94D0-07E5F942F523}" dt="2022-08-09T16:00:19.518" v="723" actId="26606"/>
        <pc:sldMkLst>
          <pc:docMk/>
          <pc:sldMk cId="2709651007" sldId="272"/>
        </pc:sldMkLst>
        <pc:spChg chg="mod">
          <ac:chgData name="Roman Zhigalov" userId="1f97e9fdf7779aa5" providerId="LiveId" clId="{95432F3B-95E1-41FF-94D0-07E5F942F523}" dt="2022-08-09T16:00:19.518" v="723" actId="26606"/>
          <ac:spMkLst>
            <pc:docMk/>
            <pc:sldMk cId="2709651007" sldId="272"/>
            <ac:spMk id="2" creationId="{D1F309DB-517D-5CE6-0FB4-C5C3BC2D4DF9}"/>
          </ac:spMkLst>
        </pc:spChg>
        <pc:spChg chg="add del mod">
          <ac:chgData name="Roman Zhigalov" userId="1f97e9fdf7779aa5" providerId="LiveId" clId="{95432F3B-95E1-41FF-94D0-07E5F942F523}" dt="2022-08-09T16:00:19.518" v="723" actId="26606"/>
          <ac:spMkLst>
            <pc:docMk/>
            <pc:sldMk cId="2709651007" sldId="272"/>
            <ac:spMk id="3" creationId="{90E3717D-33FE-A519-EF80-44CC7B3B0B91}"/>
          </ac:spMkLst>
        </pc:spChg>
        <pc:spChg chg="add del">
          <ac:chgData name="Roman Zhigalov" userId="1f97e9fdf7779aa5" providerId="LiveId" clId="{95432F3B-95E1-41FF-94D0-07E5F942F523}" dt="2022-08-09T16:00:16.098" v="720" actId="26606"/>
          <ac:spMkLst>
            <pc:docMk/>
            <pc:sldMk cId="2709651007" sldId="272"/>
            <ac:spMk id="9" creationId="{B819A166-7571-4003-A6B8-B62034C3ED30}"/>
          </ac:spMkLst>
        </pc:spChg>
        <pc:spChg chg="add del">
          <ac:chgData name="Roman Zhigalov" userId="1f97e9fdf7779aa5" providerId="LiveId" clId="{95432F3B-95E1-41FF-94D0-07E5F942F523}" dt="2022-08-09T16:00:19.478" v="722" actId="26606"/>
          <ac:spMkLst>
            <pc:docMk/>
            <pc:sldMk cId="2709651007" sldId="272"/>
            <ac:spMk id="11" creationId="{D1EA859B-E555-4109-94F3-6700E046E008}"/>
          </ac:spMkLst>
        </pc:spChg>
        <pc:spChg chg="add del">
          <ac:chgData name="Roman Zhigalov" userId="1f97e9fdf7779aa5" providerId="LiveId" clId="{95432F3B-95E1-41FF-94D0-07E5F942F523}" dt="2022-08-09T16:00:19.478" v="722" actId="26606"/>
          <ac:spMkLst>
            <pc:docMk/>
            <pc:sldMk cId="2709651007" sldId="272"/>
            <ac:spMk id="12" creationId="{04812C46-200A-4DEB-A05E-3ED6C68C2387}"/>
          </ac:spMkLst>
        </pc:spChg>
        <pc:spChg chg="add del">
          <ac:chgData name="Roman Zhigalov" userId="1f97e9fdf7779aa5" providerId="LiveId" clId="{95432F3B-95E1-41FF-94D0-07E5F942F523}" dt="2022-08-09T16:00:19.478" v="722" actId="26606"/>
          <ac:spMkLst>
            <pc:docMk/>
            <pc:sldMk cId="2709651007" sldId="272"/>
            <ac:spMk id="14" creationId="{90E3717D-33FE-A519-EF80-44CC7B3B0B91}"/>
          </ac:spMkLst>
        </pc:spChg>
        <pc:spChg chg="add">
          <ac:chgData name="Roman Zhigalov" userId="1f97e9fdf7779aa5" providerId="LiveId" clId="{95432F3B-95E1-41FF-94D0-07E5F942F523}" dt="2022-08-09T16:00:19.518" v="723" actId="26606"/>
          <ac:spMkLst>
            <pc:docMk/>
            <pc:sldMk cId="2709651007" sldId="272"/>
            <ac:spMk id="16" creationId="{B819A166-7571-4003-A6B8-B62034C3ED30}"/>
          </ac:spMkLst>
        </pc:spChg>
        <pc:graphicFrameChg chg="add del">
          <ac:chgData name="Roman Zhigalov" userId="1f97e9fdf7779aa5" providerId="LiveId" clId="{95432F3B-95E1-41FF-94D0-07E5F942F523}" dt="2022-08-09T16:00:16.098" v="720" actId="26606"/>
          <ac:graphicFrameMkLst>
            <pc:docMk/>
            <pc:sldMk cId="2709651007" sldId="272"/>
            <ac:graphicFrameMk id="5" creationId="{9191BF2E-B891-6F68-9E45-83D1FAA42FD9}"/>
          </ac:graphicFrameMkLst>
        </pc:graphicFrameChg>
        <pc:graphicFrameChg chg="add">
          <ac:chgData name="Roman Zhigalov" userId="1f97e9fdf7779aa5" providerId="LiveId" clId="{95432F3B-95E1-41FF-94D0-07E5F942F523}" dt="2022-08-09T16:00:19.518" v="723" actId="26606"/>
          <ac:graphicFrameMkLst>
            <pc:docMk/>
            <pc:sldMk cId="2709651007" sldId="272"/>
            <ac:graphicFrameMk id="17" creationId="{9191BF2E-B891-6F68-9E45-83D1FAA42FD9}"/>
          </ac:graphicFrameMkLst>
        </pc:graphicFrameChg>
        <pc:picChg chg="add del">
          <ac:chgData name="Roman Zhigalov" userId="1f97e9fdf7779aa5" providerId="LiveId" clId="{95432F3B-95E1-41FF-94D0-07E5F942F523}" dt="2022-08-09T16:00:19.478" v="722" actId="26606"/>
          <ac:picMkLst>
            <pc:docMk/>
            <pc:sldMk cId="2709651007" sldId="272"/>
            <ac:picMk id="13" creationId="{76833E94-576A-FC76-47B7-0222BBB22057}"/>
          </ac:picMkLst>
        </pc:picChg>
      </pc:sldChg>
      <pc:sldChg chg="addSp delSp modSp new mod setBg modClrScheme chgLayout">
        <pc:chgData name="Roman Zhigalov" userId="1f97e9fdf7779aa5" providerId="LiveId" clId="{95432F3B-95E1-41FF-94D0-07E5F942F523}" dt="2022-08-09T16:01:18.713" v="832" actId="26606"/>
        <pc:sldMkLst>
          <pc:docMk/>
          <pc:sldMk cId="1914902915" sldId="273"/>
        </pc:sldMkLst>
        <pc:spChg chg="del mod ord">
          <ac:chgData name="Roman Zhigalov" userId="1f97e9fdf7779aa5" providerId="LiveId" clId="{95432F3B-95E1-41FF-94D0-07E5F942F523}" dt="2022-08-09T16:00:22.808" v="725" actId="700"/>
          <ac:spMkLst>
            <pc:docMk/>
            <pc:sldMk cId="1914902915" sldId="273"/>
            <ac:spMk id="2" creationId="{BAFFFE39-0C03-CAF9-4410-2BCB7205C14A}"/>
          </ac:spMkLst>
        </pc:spChg>
        <pc:spChg chg="del mod ord">
          <ac:chgData name="Roman Zhigalov" userId="1f97e9fdf7779aa5" providerId="LiveId" clId="{95432F3B-95E1-41FF-94D0-07E5F942F523}" dt="2022-08-09T16:00:22.808" v="725" actId="700"/>
          <ac:spMkLst>
            <pc:docMk/>
            <pc:sldMk cId="1914902915" sldId="273"/>
            <ac:spMk id="3" creationId="{D0519E9C-CA1B-AC6F-328C-3E9FB34A66C4}"/>
          </ac:spMkLst>
        </pc:spChg>
        <pc:spChg chg="add mod ord">
          <ac:chgData name="Roman Zhigalov" userId="1f97e9fdf7779aa5" providerId="LiveId" clId="{95432F3B-95E1-41FF-94D0-07E5F942F523}" dt="2022-08-09T16:01:18.713" v="832" actId="26606"/>
          <ac:spMkLst>
            <pc:docMk/>
            <pc:sldMk cId="1914902915" sldId="273"/>
            <ac:spMk id="4" creationId="{3A8B8F1B-95B1-562B-AAB1-9A618D54CACE}"/>
          </ac:spMkLst>
        </pc:spChg>
        <pc:spChg chg="add del mod ord">
          <ac:chgData name="Roman Zhigalov" userId="1f97e9fdf7779aa5" providerId="LiveId" clId="{95432F3B-95E1-41FF-94D0-07E5F942F523}" dt="2022-08-09T16:01:18.713" v="832" actId="26606"/>
          <ac:spMkLst>
            <pc:docMk/>
            <pc:sldMk cId="1914902915" sldId="273"/>
            <ac:spMk id="5" creationId="{D8FB143C-1327-A67E-7900-C48FBC66AE84}"/>
          </ac:spMkLst>
        </pc:spChg>
        <pc:spChg chg="add">
          <ac:chgData name="Roman Zhigalov" userId="1f97e9fdf7779aa5" providerId="LiveId" clId="{95432F3B-95E1-41FF-94D0-07E5F942F523}" dt="2022-08-09T16:01:18.713" v="832" actId="26606"/>
          <ac:spMkLst>
            <pc:docMk/>
            <pc:sldMk cId="1914902915" sldId="273"/>
            <ac:spMk id="11" creationId="{B819A166-7571-4003-A6B8-B62034C3ED30}"/>
          </ac:spMkLst>
        </pc:spChg>
        <pc:graphicFrameChg chg="add">
          <ac:chgData name="Roman Zhigalov" userId="1f97e9fdf7779aa5" providerId="LiveId" clId="{95432F3B-95E1-41FF-94D0-07E5F942F523}" dt="2022-08-09T16:01:18.713" v="832" actId="26606"/>
          <ac:graphicFrameMkLst>
            <pc:docMk/>
            <pc:sldMk cId="1914902915" sldId="273"/>
            <ac:graphicFrameMk id="7" creationId="{FE469480-2BF1-69E5-F984-094675369813}"/>
          </ac:graphicFrameMkLst>
        </pc:graphicFrameChg>
      </pc:sldChg>
      <pc:sldChg chg="addSp delSp modSp new mod setBg">
        <pc:chgData name="Roman Zhigalov" userId="1f97e9fdf7779aa5" providerId="LiveId" clId="{95432F3B-95E1-41FF-94D0-07E5F942F523}" dt="2022-08-09T16:03:29.133" v="925" actId="27614"/>
        <pc:sldMkLst>
          <pc:docMk/>
          <pc:sldMk cId="379852854" sldId="274"/>
        </pc:sldMkLst>
        <pc:spChg chg="mod">
          <ac:chgData name="Roman Zhigalov" userId="1f97e9fdf7779aa5" providerId="LiveId" clId="{95432F3B-95E1-41FF-94D0-07E5F942F523}" dt="2022-08-09T16:03:25.363" v="924" actId="26606"/>
          <ac:spMkLst>
            <pc:docMk/>
            <pc:sldMk cId="379852854" sldId="274"/>
            <ac:spMk id="2" creationId="{4F11C362-4768-35CC-B756-4B9DC1A8D868}"/>
          </ac:spMkLst>
        </pc:spChg>
        <pc:spChg chg="del">
          <ac:chgData name="Roman Zhigalov" userId="1f97e9fdf7779aa5" providerId="LiveId" clId="{95432F3B-95E1-41FF-94D0-07E5F942F523}" dt="2022-08-09T16:02:10.768" v="889"/>
          <ac:spMkLst>
            <pc:docMk/>
            <pc:sldMk cId="379852854" sldId="274"/>
            <ac:spMk id="3" creationId="{5C5CEEC1-C8D2-AE89-479E-92112C640A2B}"/>
          </ac:spMkLst>
        </pc:spChg>
        <pc:spChg chg="mod">
          <ac:chgData name="Roman Zhigalov" userId="1f97e9fdf7779aa5" providerId="LiveId" clId="{95432F3B-95E1-41FF-94D0-07E5F942F523}" dt="2022-08-09T16:03:25.363" v="924" actId="26606"/>
          <ac:spMkLst>
            <pc:docMk/>
            <pc:sldMk cId="379852854" sldId="274"/>
            <ac:spMk id="4" creationId="{E7FFD063-0999-766A-A518-E3CA47F412FF}"/>
          </ac:spMkLst>
        </pc:spChg>
        <pc:spChg chg="add del">
          <ac:chgData name="Roman Zhigalov" userId="1f97e9fdf7779aa5" providerId="LiveId" clId="{95432F3B-95E1-41FF-94D0-07E5F942F523}" dt="2022-08-09T16:02:16.384" v="892" actId="26606"/>
          <ac:spMkLst>
            <pc:docMk/>
            <pc:sldMk cId="379852854" sldId="274"/>
            <ac:spMk id="5127" creationId="{BECACB72-3535-4C1F-B618-F4CBD214F4FF}"/>
          </ac:spMkLst>
        </pc:spChg>
        <pc:spChg chg="add del">
          <ac:chgData name="Roman Zhigalov" userId="1f97e9fdf7779aa5" providerId="LiveId" clId="{95432F3B-95E1-41FF-94D0-07E5F942F523}" dt="2022-08-09T16:03:25.363" v="924" actId="26606"/>
          <ac:spMkLst>
            <pc:docMk/>
            <pc:sldMk cId="379852854" sldId="274"/>
            <ac:spMk id="5129" creationId="{3FCFB1DE-0B7E-48CC-BA90-B2AB0889F9D6}"/>
          </ac:spMkLst>
        </pc:spChg>
        <pc:spChg chg="add del">
          <ac:chgData name="Roman Zhigalov" userId="1f97e9fdf7779aa5" providerId="LiveId" clId="{95432F3B-95E1-41FF-94D0-07E5F942F523}" dt="2022-08-09T16:03:25.363" v="924" actId="26606"/>
          <ac:spMkLst>
            <pc:docMk/>
            <pc:sldMk cId="379852854" sldId="274"/>
            <ac:spMk id="5130" creationId="{665DBBEF-238B-476B-96AB-8AAC3224ECEA}"/>
          </ac:spMkLst>
        </pc:spChg>
        <pc:spChg chg="add">
          <ac:chgData name="Roman Zhigalov" userId="1f97e9fdf7779aa5" providerId="LiveId" clId="{95432F3B-95E1-41FF-94D0-07E5F942F523}" dt="2022-08-09T16:03:25.363" v="924" actId="26606"/>
          <ac:spMkLst>
            <pc:docMk/>
            <pc:sldMk cId="379852854" sldId="274"/>
            <ac:spMk id="5135" creationId="{111363A0-DE10-4C5C-827C-9CE8FB38056F}"/>
          </ac:spMkLst>
        </pc:spChg>
        <pc:picChg chg="add mod ord">
          <ac:chgData name="Roman Zhigalov" userId="1f97e9fdf7779aa5" providerId="LiveId" clId="{95432F3B-95E1-41FF-94D0-07E5F942F523}" dt="2022-08-09T16:03:29.133" v="925" actId="27614"/>
          <ac:picMkLst>
            <pc:docMk/>
            <pc:sldMk cId="379852854" sldId="274"/>
            <ac:picMk id="5122" creationId="{C1EEB5EE-D878-10E3-A504-D3EDFC1E9CA0}"/>
          </ac:picMkLst>
        </pc:picChg>
        <pc:cxnChg chg="add">
          <ac:chgData name="Roman Zhigalov" userId="1f97e9fdf7779aa5" providerId="LiveId" clId="{95432F3B-95E1-41FF-94D0-07E5F942F523}" dt="2022-08-09T16:03:25.363" v="924" actId="26606"/>
          <ac:cxnSpMkLst>
            <pc:docMk/>
            <pc:sldMk cId="379852854" sldId="274"/>
            <ac:cxnSpMk id="5137" creationId="{35A1A9B2-DA9A-487B-8B22-CFE8E073CC80}"/>
          </ac:cxnSpMkLst>
        </pc:cxnChg>
      </pc:sldChg>
      <pc:sldChg chg="addSp delSp modSp new mod setBg">
        <pc:chgData name="Roman Zhigalov" userId="1f97e9fdf7779aa5" providerId="LiveId" clId="{95432F3B-95E1-41FF-94D0-07E5F942F523}" dt="2022-08-09T16:03:15.988" v="923" actId="27614"/>
        <pc:sldMkLst>
          <pc:docMk/>
          <pc:sldMk cId="2355538347" sldId="275"/>
        </pc:sldMkLst>
        <pc:spChg chg="mod">
          <ac:chgData name="Roman Zhigalov" userId="1f97e9fdf7779aa5" providerId="LiveId" clId="{95432F3B-95E1-41FF-94D0-07E5F942F523}" dt="2022-08-09T16:03:13.074" v="922" actId="26606"/>
          <ac:spMkLst>
            <pc:docMk/>
            <pc:sldMk cId="2355538347" sldId="275"/>
            <ac:spMk id="2" creationId="{19F127E9-E2E0-E4EC-67CE-191336F36BDE}"/>
          </ac:spMkLst>
        </pc:spChg>
        <pc:spChg chg="del">
          <ac:chgData name="Roman Zhigalov" userId="1f97e9fdf7779aa5" providerId="LiveId" clId="{95432F3B-95E1-41FF-94D0-07E5F942F523}" dt="2022-08-09T16:03:06.614" v="919"/>
          <ac:spMkLst>
            <pc:docMk/>
            <pc:sldMk cId="2355538347" sldId="275"/>
            <ac:spMk id="3" creationId="{3166C146-F000-B594-7243-5B1ED08D67AF}"/>
          </ac:spMkLst>
        </pc:spChg>
        <pc:spChg chg="mod">
          <ac:chgData name="Roman Zhigalov" userId="1f97e9fdf7779aa5" providerId="LiveId" clId="{95432F3B-95E1-41FF-94D0-07E5F942F523}" dt="2022-08-09T16:03:13.074" v="922" actId="26606"/>
          <ac:spMkLst>
            <pc:docMk/>
            <pc:sldMk cId="2355538347" sldId="275"/>
            <ac:spMk id="4" creationId="{D3703A38-3BBA-66B5-900F-23A4C2F43DF0}"/>
          </ac:spMkLst>
        </pc:spChg>
        <pc:spChg chg="add del">
          <ac:chgData name="Roman Zhigalov" userId="1f97e9fdf7779aa5" providerId="LiveId" clId="{95432F3B-95E1-41FF-94D0-07E5F942F523}" dt="2022-08-09T16:03:13.063" v="921" actId="26606"/>
          <ac:spMkLst>
            <pc:docMk/>
            <pc:sldMk cId="2355538347" sldId="275"/>
            <ac:spMk id="6151" creationId="{201CC55D-ED54-4C5C-95E6-10947BD1103B}"/>
          </ac:spMkLst>
        </pc:spChg>
        <pc:spChg chg="add del">
          <ac:chgData name="Roman Zhigalov" userId="1f97e9fdf7779aa5" providerId="LiveId" clId="{95432F3B-95E1-41FF-94D0-07E5F942F523}" dt="2022-08-09T16:03:13.063" v="921" actId="26606"/>
          <ac:spMkLst>
            <pc:docMk/>
            <pc:sldMk cId="2355538347" sldId="275"/>
            <ac:spMk id="6157" creationId="{3873B707-463F-40B0-8227-E8CC6C67EB25}"/>
          </ac:spMkLst>
        </pc:spChg>
        <pc:spChg chg="add del">
          <ac:chgData name="Roman Zhigalov" userId="1f97e9fdf7779aa5" providerId="LiveId" clId="{95432F3B-95E1-41FF-94D0-07E5F942F523}" dt="2022-08-09T16:03:13.063" v="921" actId="26606"/>
          <ac:spMkLst>
            <pc:docMk/>
            <pc:sldMk cId="2355538347" sldId="275"/>
            <ac:spMk id="6159" creationId="{C13237C8-E62C-4F0D-A318-BD6FB6C2D138}"/>
          </ac:spMkLst>
        </pc:spChg>
        <pc:spChg chg="add del">
          <ac:chgData name="Roman Zhigalov" userId="1f97e9fdf7779aa5" providerId="LiveId" clId="{95432F3B-95E1-41FF-94D0-07E5F942F523}" dt="2022-08-09T16:03:13.063" v="921" actId="26606"/>
          <ac:spMkLst>
            <pc:docMk/>
            <pc:sldMk cId="2355538347" sldId="275"/>
            <ac:spMk id="6161" creationId="{19C9EAEA-39D0-4B0E-A0EB-51E7B26740B1}"/>
          </ac:spMkLst>
        </pc:spChg>
        <pc:spChg chg="add">
          <ac:chgData name="Roman Zhigalov" userId="1f97e9fdf7779aa5" providerId="LiveId" clId="{95432F3B-95E1-41FF-94D0-07E5F942F523}" dt="2022-08-09T16:03:13.074" v="922" actId="26606"/>
          <ac:spMkLst>
            <pc:docMk/>
            <pc:sldMk cId="2355538347" sldId="275"/>
            <ac:spMk id="6163" creationId="{2B1D4F77-A17C-43D7-B7FA-545148E4E93D}"/>
          </ac:spMkLst>
        </pc:spChg>
        <pc:grpChg chg="add del">
          <ac:chgData name="Roman Zhigalov" userId="1f97e9fdf7779aa5" providerId="LiveId" clId="{95432F3B-95E1-41FF-94D0-07E5F942F523}" dt="2022-08-09T16:03:13.063" v="921" actId="26606"/>
          <ac:grpSpMkLst>
            <pc:docMk/>
            <pc:sldMk cId="2355538347" sldId="275"/>
            <ac:grpSpMk id="6153" creationId="{1DE889C7-FAD6-4397-98E2-05D503484459}"/>
          </ac:grpSpMkLst>
        </pc:grpChg>
        <pc:picChg chg="add mod ord">
          <ac:chgData name="Roman Zhigalov" userId="1f97e9fdf7779aa5" providerId="LiveId" clId="{95432F3B-95E1-41FF-94D0-07E5F942F523}" dt="2022-08-09T16:03:15.988" v="923" actId="27614"/>
          <ac:picMkLst>
            <pc:docMk/>
            <pc:sldMk cId="2355538347" sldId="275"/>
            <ac:picMk id="6146" creationId="{DF77D9C1-0CDF-D692-155A-1EE51EAAC2A4}"/>
          </ac:picMkLst>
        </pc:picChg>
      </pc:sldChg>
      <pc:sldChg chg="addSp modSp new mod setBg">
        <pc:chgData name="Roman Zhigalov" userId="1f97e9fdf7779aa5" providerId="LiveId" clId="{95432F3B-95E1-41FF-94D0-07E5F942F523}" dt="2022-08-09T16:03:44.718" v="931" actId="26606"/>
        <pc:sldMkLst>
          <pc:docMk/>
          <pc:sldMk cId="2289574589" sldId="276"/>
        </pc:sldMkLst>
        <pc:spChg chg="mod">
          <ac:chgData name="Roman Zhigalov" userId="1f97e9fdf7779aa5" providerId="LiveId" clId="{95432F3B-95E1-41FF-94D0-07E5F942F523}" dt="2022-08-09T16:03:44.718" v="931" actId="26606"/>
          <ac:spMkLst>
            <pc:docMk/>
            <pc:sldMk cId="2289574589" sldId="276"/>
            <ac:spMk id="2" creationId="{D76238E1-A6B9-C191-E109-B8DF63BC763C}"/>
          </ac:spMkLst>
        </pc:spChg>
        <pc:spChg chg="mod">
          <ac:chgData name="Roman Zhigalov" userId="1f97e9fdf7779aa5" providerId="LiveId" clId="{95432F3B-95E1-41FF-94D0-07E5F942F523}" dt="2022-08-09T16:03:44.718" v="931" actId="26606"/>
          <ac:spMkLst>
            <pc:docMk/>
            <pc:sldMk cId="2289574589" sldId="276"/>
            <ac:spMk id="3" creationId="{B38184A2-EF24-9D22-BFA0-131C93D8D0DC}"/>
          </ac:spMkLst>
        </pc:spChg>
        <pc:spChg chg="add">
          <ac:chgData name="Roman Zhigalov" userId="1f97e9fdf7779aa5" providerId="LiveId" clId="{95432F3B-95E1-41FF-94D0-07E5F942F523}" dt="2022-08-09T16:03:44.718" v="931" actId="26606"/>
          <ac:spMkLst>
            <pc:docMk/>
            <pc:sldMk cId="2289574589" sldId="276"/>
            <ac:spMk id="9" creationId="{C1DD1A8A-57D5-4A81-AD04-532B043C5611}"/>
          </ac:spMkLst>
        </pc:spChg>
        <pc:spChg chg="add">
          <ac:chgData name="Roman Zhigalov" userId="1f97e9fdf7779aa5" providerId="LiveId" clId="{95432F3B-95E1-41FF-94D0-07E5F942F523}" dt="2022-08-09T16:03:44.718" v="931" actId="26606"/>
          <ac:spMkLst>
            <pc:docMk/>
            <pc:sldMk cId="2289574589" sldId="276"/>
            <ac:spMk id="11" creationId="{007891EC-4501-44ED-A8C8-B11B6DB767AB}"/>
          </ac:spMkLst>
        </pc:spChg>
        <pc:picChg chg="add">
          <ac:chgData name="Roman Zhigalov" userId="1f97e9fdf7779aa5" providerId="LiveId" clId="{95432F3B-95E1-41FF-94D0-07E5F942F523}" dt="2022-08-09T16:03:44.718" v="931" actId="26606"/>
          <ac:picMkLst>
            <pc:docMk/>
            <pc:sldMk cId="2289574589" sldId="276"/>
            <ac:picMk id="5" creationId="{B972E70A-3EB6-22A9-3DC7-4F7E8415F6CE}"/>
          </ac:picMkLst>
        </pc:picChg>
      </pc:sldChg>
      <pc:sldChg chg="addSp delSp modSp new mod setBg">
        <pc:chgData name="Roman Zhigalov" userId="1f97e9fdf7779aa5" providerId="LiveId" clId="{95432F3B-95E1-41FF-94D0-07E5F942F523}" dt="2022-08-09T16:05:16.433" v="938" actId="27614"/>
        <pc:sldMkLst>
          <pc:docMk/>
          <pc:sldMk cId="4033700521" sldId="277"/>
        </pc:sldMkLst>
        <pc:spChg chg="mod">
          <ac:chgData name="Roman Zhigalov" userId="1f97e9fdf7779aa5" providerId="LiveId" clId="{95432F3B-95E1-41FF-94D0-07E5F942F523}" dt="2022-08-09T16:05:13.273" v="936" actId="26606"/>
          <ac:spMkLst>
            <pc:docMk/>
            <pc:sldMk cId="4033700521" sldId="277"/>
            <ac:spMk id="2" creationId="{BAFCB33D-21BF-907C-FB1E-6B89E56FC968}"/>
          </ac:spMkLst>
        </pc:spChg>
        <pc:spChg chg="del">
          <ac:chgData name="Roman Zhigalov" userId="1f97e9fdf7779aa5" providerId="LiveId" clId="{95432F3B-95E1-41FF-94D0-07E5F942F523}" dt="2022-08-09T16:05:10.333" v="935"/>
          <ac:spMkLst>
            <pc:docMk/>
            <pc:sldMk cId="4033700521" sldId="277"/>
            <ac:spMk id="3" creationId="{9CEB5CCC-1EE2-6C4D-6B31-41C4A9D396BE}"/>
          </ac:spMkLst>
        </pc:spChg>
        <pc:spChg chg="mod">
          <ac:chgData name="Roman Zhigalov" userId="1f97e9fdf7779aa5" providerId="LiveId" clId="{95432F3B-95E1-41FF-94D0-07E5F942F523}" dt="2022-08-09T16:05:13.273" v="936" actId="26606"/>
          <ac:spMkLst>
            <pc:docMk/>
            <pc:sldMk cId="4033700521" sldId="277"/>
            <ac:spMk id="4" creationId="{D80F844E-6908-959B-EF3D-78AE942C471D}"/>
          </ac:spMkLst>
        </pc:spChg>
        <pc:spChg chg="add">
          <ac:chgData name="Roman Zhigalov" userId="1f97e9fdf7779aa5" providerId="LiveId" clId="{95432F3B-95E1-41FF-94D0-07E5F942F523}" dt="2022-08-09T16:05:13.273" v="936" actId="26606"/>
          <ac:spMkLst>
            <pc:docMk/>
            <pc:sldMk cId="4033700521" sldId="277"/>
            <ac:spMk id="7175" creationId="{2B1D4F77-A17C-43D7-B7FA-545148E4E93D}"/>
          </ac:spMkLst>
        </pc:spChg>
        <pc:picChg chg="add mod ord">
          <ac:chgData name="Roman Zhigalov" userId="1f97e9fdf7779aa5" providerId="LiveId" clId="{95432F3B-95E1-41FF-94D0-07E5F942F523}" dt="2022-08-09T16:05:16.433" v="938" actId="27614"/>
          <ac:picMkLst>
            <pc:docMk/>
            <pc:sldMk cId="4033700521" sldId="277"/>
            <ac:picMk id="7170" creationId="{E85C6C27-8D44-D5A3-5E73-CE7077CF9A92}"/>
          </ac:picMkLst>
        </pc:picChg>
      </pc:sldChg>
      <pc:sldChg chg="addSp delSp modSp new mod setBg">
        <pc:chgData name="Roman Zhigalov" userId="1f97e9fdf7779aa5" providerId="LiveId" clId="{95432F3B-95E1-41FF-94D0-07E5F942F523}" dt="2022-08-09T16:06:01.034" v="961" actId="27614"/>
        <pc:sldMkLst>
          <pc:docMk/>
          <pc:sldMk cId="440924243" sldId="278"/>
        </pc:sldMkLst>
        <pc:spChg chg="mod">
          <ac:chgData name="Roman Zhigalov" userId="1f97e9fdf7779aa5" providerId="LiveId" clId="{95432F3B-95E1-41FF-94D0-07E5F942F523}" dt="2022-08-09T16:05:58.083" v="960" actId="26606"/>
          <ac:spMkLst>
            <pc:docMk/>
            <pc:sldMk cId="440924243" sldId="278"/>
            <ac:spMk id="2" creationId="{633318C9-3C61-0A09-69DC-CDA949BB5149}"/>
          </ac:spMkLst>
        </pc:spChg>
        <pc:spChg chg="del">
          <ac:chgData name="Roman Zhigalov" userId="1f97e9fdf7779aa5" providerId="LiveId" clId="{95432F3B-95E1-41FF-94D0-07E5F942F523}" dt="2022-08-09T16:05:52.954" v="959"/>
          <ac:spMkLst>
            <pc:docMk/>
            <pc:sldMk cId="440924243" sldId="278"/>
            <ac:spMk id="3" creationId="{647E25B3-2FC0-54A9-8E9B-95C4BFAC1B37}"/>
          </ac:spMkLst>
        </pc:spChg>
        <pc:spChg chg="mod">
          <ac:chgData name="Roman Zhigalov" userId="1f97e9fdf7779aa5" providerId="LiveId" clId="{95432F3B-95E1-41FF-94D0-07E5F942F523}" dt="2022-08-09T16:05:58.083" v="960" actId="26606"/>
          <ac:spMkLst>
            <pc:docMk/>
            <pc:sldMk cId="440924243" sldId="278"/>
            <ac:spMk id="4" creationId="{5F287D02-458B-F1C1-BCA5-BECCDEF80034}"/>
          </ac:spMkLst>
        </pc:spChg>
        <pc:spChg chg="add">
          <ac:chgData name="Roman Zhigalov" userId="1f97e9fdf7779aa5" providerId="LiveId" clId="{95432F3B-95E1-41FF-94D0-07E5F942F523}" dt="2022-08-09T16:05:58.083" v="960" actId="26606"/>
          <ac:spMkLst>
            <pc:docMk/>
            <pc:sldMk cId="440924243" sldId="278"/>
            <ac:spMk id="8199" creationId="{2B1D4F77-A17C-43D7-B7FA-545148E4E93D}"/>
          </ac:spMkLst>
        </pc:spChg>
        <pc:picChg chg="add mod ord">
          <ac:chgData name="Roman Zhigalov" userId="1f97e9fdf7779aa5" providerId="LiveId" clId="{95432F3B-95E1-41FF-94D0-07E5F942F523}" dt="2022-08-09T16:06:01.034" v="961" actId="27614"/>
          <ac:picMkLst>
            <pc:docMk/>
            <pc:sldMk cId="440924243" sldId="278"/>
            <ac:picMk id="8194" creationId="{810133F3-0521-3617-9BC3-7477D887CC0E}"/>
          </ac:picMkLst>
        </pc:picChg>
      </pc:sldChg>
      <pc:sldChg chg="addSp delSp modSp new mod setBg">
        <pc:chgData name="Roman Zhigalov" userId="1f97e9fdf7779aa5" providerId="LiveId" clId="{95432F3B-95E1-41FF-94D0-07E5F942F523}" dt="2022-08-09T16:06:44.919" v="995" actId="27614"/>
        <pc:sldMkLst>
          <pc:docMk/>
          <pc:sldMk cId="3547699611" sldId="279"/>
        </pc:sldMkLst>
        <pc:spChg chg="mod">
          <ac:chgData name="Roman Zhigalov" userId="1f97e9fdf7779aa5" providerId="LiveId" clId="{95432F3B-95E1-41FF-94D0-07E5F942F523}" dt="2022-08-09T16:06:43.049" v="994" actId="26606"/>
          <ac:spMkLst>
            <pc:docMk/>
            <pc:sldMk cId="3547699611" sldId="279"/>
            <ac:spMk id="2" creationId="{F0DB9DE8-C075-DF2E-21EC-CFBBA2E52C64}"/>
          </ac:spMkLst>
        </pc:spChg>
        <pc:spChg chg="del">
          <ac:chgData name="Roman Zhigalov" userId="1f97e9fdf7779aa5" providerId="LiveId" clId="{95432F3B-95E1-41FF-94D0-07E5F942F523}" dt="2022-08-09T16:06:40.009" v="993"/>
          <ac:spMkLst>
            <pc:docMk/>
            <pc:sldMk cId="3547699611" sldId="279"/>
            <ac:spMk id="3" creationId="{4E1467F0-2C25-B4BC-604F-8EFF4224EE58}"/>
          </ac:spMkLst>
        </pc:spChg>
        <pc:spChg chg="mod">
          <ac:chgData name="Roman Zhigalov" userId="1f97e9fdf7779aa5" providerId="LiveId" clId="{95432F3B-95E1-41FF-94D0-07E5F942F523}" dt="2022-08-09T16:06:43.049" v="994" actId="26606"/>
          <ac:spMkLst>
            <pc:docMk/>
            <pc:sldMk cId="3547699611" sldId="279"/>
            <ac:spMk id="4" creationId="{734C19BF-DB40-0007-06C8-69D1670C632F}"/>
          </ac:spMkLst>
        </pc:spChg>
        <pc:spChg chg="add">
          <ac:chgData name="Roman Zhigalov" userId="1f97e9fdf7779aa5" providerId="LiveId" clId="{95432F3B-95E1-41FF-94D0-07E5F942F523}" dt="2022-08-09T16:06:43.049" v="994" actId="26606"/>
          <ac:spMkLst>
            <pc:docMk/>
            <pc:sldMk cId="3547699611" sldId="279"/>
            <ac:spMk id="9223" creationId="{2B1D4F77-A17C-43D7-B7FA-545148E4E93D}"/>
          </ac:spMkLst>
        </pc:spChg>
        <pc:picChg chg="add mod ord">
          <ac:chgData name="Roman Zhigalov" userId="1f97e9fdf7779aa5" providerId="LiveId" clId="{95432F3B-95E1-41FF-94D0-07E5F942F523}" dt="2022-08-09T16:06:44.919" v="995" actId="27614"/>
          <ac:picMkLst>
            <pc:docMk/>
            <pc:sldMk cId="3547699611" sldId="279"/>
            <ac:picMk id="9218" creationId="{A8C65B84-5B87-E31C-C905-2AEAE19E09BD}"/>
          </ac:picMkLst>
        </pc:picChg>
      </pc:sldChg>
      <pc:sldChg chg="addSp delSp modSp new mod setBg">
        <pc:chgData name="Roman Zhigalov" userId="1f97e9fdf7779aa5" providerId="LiveId" clId="{95432F3B-95E1-41FF-94D0-07E5F942F523}" dt="2022-08-09T16:07:34.264" v="1040" actId="26606"/>
        <pc:sldMkLst>
          <pc:docMk/>
          <pc:sldMk cId="2980792387" sldId="280"/>
        </pc:sldMkLst>
        <pc:spChg chg="mod">
          <ac:chgData name="Roman Zhigalov" userId="1f97e9fdf7779aa5" providerId="LiveId" clId="{95432F3B-95E1-41FF-94D0-07E5F942F523}" dt="2022-08-09T16:07:34.264" v="1040" actId="26606"/>
          <ac:spMkLst>
            <pc:docMk/>
            <pc:sldMk cId="2980792387" sldId="280"/>
            <ac:spMk id="2" creationId="{603AAD68-E1F1-6E00-B40C-E9B60E66A2C6}"/>
          </ac:spMkLst>
        </pc:spChg>
        <pc:spChg chg="del mod">
          <ac:chgData name="Roman Zhigalov" userId="1f97e9fdf7779aa5" providerId="LiveId" clId="{95432F3B-95E1-41FF-94D0-07E5F942F523}" dt="2022-08-09T16:07:34.264" v="1040" actId="26606"/>
          <ac:spMkLst>
            <pc:docMk/>
            <pc:sldMk cId="2980792387" sldId="280"/>
            <ac:spMk id="3" creationId="{41EA089A-80D5-EA94-9E01-C610CEC85730}"/>
          </ac:spMkLst>
        </pc:spChg>
        <pc:spChg chg="add">
          <ac:chgData name="Roman Zhigalov" userId="1f97e9fdf7779aa5" providerId="LiveId" clId="{95432F3B-95E1-41FF-94D0-07E5F942F523}" dt="2022-08-09T16:07:34.264" v="1040" actId="26606"/>
          <ac:spMkLst>
            <pc:docMk/>
            <pc:sldMk cId="2980792387" sldId="280"/>
            <ac:spMk id="9" creationId="{2E442304-DDBD-4F7B-8017-36BCC863FB40}"/>
          </ac:spMkLst>
        </pc:spChg>
        <pc:spChg chg="add">
          <ac:chgData name="Roman Zhigalov" userId="1f97e9fdf7779aa5" providerId="LiveId" clId="{95432F3B-95E1-41FF-94D0-07E5F942F523}" dt="2022-08-09T16:07:34.264" v="1040" actId="26606"/>
          <ac:spMkLst>
            <pc:docMk/>
            <pc:sldMk cId="2980792387" sldId="280"/>
            <ac:spMk id="11" creationId="{5E107275-3853-46FD-A241-DE4355A42675}"/>
          </ac:spMkLst>
        </pc:spChg>
        <pc:graphicFrameChg chg="add">
          <ac:chgData name="Roman Zhigalov" userId="1f97e9fdf7779aa5" providerId="LiveId" clId="{95432F3B-95E1-41FF-94D0-07E5F942F523}" dt="2022-08-09T16:07:34.264" v="1040" actId="26606"/>
          <ac:graphicFrameMkLst>
            <pc:docMk/>
            <pc:sldMk cId="2980792387" sldId="280"/>
            <ac:graphicFrameMk id="5" creationId="{EE3D9E35-481E-7709-D6AC-26AAAD056AFE}"/>
          </ac:graphicFrameMkLst>
        </pc:graphicFrameChg>
      </pc:sldChg>
      <pc:sldChg chg="modSp new mod">
        <pc:chgData name="Roman Zhigalov" userId="1f97e9fdf7779aa5" providerId="LiveId" clId="{95432F3B-95E1-41FF-94D0-07E5F942F523}" dt="2022-08-09T16:08:31.929" v="1057" actId="122"/>
        <pc:sldMkLst>
          <pc:docMk/>
          <pc:sldMk cId="4110425011" sldId="281"/>
        </pc:sldMkLst>
        <pc:spChg chg="mod">
          <ac:chgData name="Roman Zhigalov" userId="1f97e9fdf7779aa5" providerId="LiveId" clId="{95432F3B-95E1-41FF-94D0-07E5F942F523}" dt="2022-08-09T16:08:31.929" v="1057" actId="122"/>
          <ac:spMkLst>
            <pc:docMk/>
            <pc:sldMk cId="4110425011" sldId="281"/>
            <ac:spMk id="2" creationId="{67841BFD-A724-DF77-7ABD-1B140182AD61}"/>
          </ac:spMkLst>
        </pc:spChg>
      </pc:sldChg>
      <pc:sldChg chg="modSp new mod">
        <pc:chgData name="Roman Zhigalov" userId="1f97e9fdf7779aa5" providerId="LiveId" clId="{95432F3B-95E1-41FF-94D0-07E5F942F523}" dt="2022-08-09T16:08:37.039" v="1081" actId="122"/>
        <pc:sldMkLst>
          <pc:docMk/>
          <pc:sldMk cId="3823482939" sldId="282"/>
        </pc:sldMkLst>
        <pc:spChg chg="mod">
          <ac:chgData name="Roman Zhigalov" userId="1f97e9fdf7779aa5" providerId="LiveId" clId="{95432F3B-95E1-41FF-94D0-07E5F942F523}" dt="2022-08-09T16:08:37.039" v="1081" actId="122"/>
          <ac:spMkLst>
            <pc:docMk/>
            <pc:sldMk cId="3823482939" sldId="282"/>
            <ac:spMk id="2" creationId="{1E974649-B8BA-997D-5E9A-AB33448DBF6F}"/>
          </ac:spMkLst>
        </pc:spChg>
      </pc:sldChg>
      <pc:sldChg chg="add">
        <pc:chgData name="Roman Zhigalov" userId="1f97e9fdf7779aa5" providerId="LiveId" clId="{95432F3B-95E1-41FF-94D0-07E5F942F523}" dt="2022-08-09T16:08:53.680" v="1082"/>
        <pc:sldMkLst>
          <pc:docMk/>
          <pc:sldMk cId="1167347719" sldId="291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666008-068B-4209-950F-AF795C8F8332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C325DD32-C5D2-4B24-8081-DDD841D3CDB8}">
      <dgm:prSet/>
      <dgm:spPr/>
      <dgm:t>
        <a:bodyPr/>
        <a:lstStyle/>
        <a:p>
          <a:r>
            <a:rPr lang="ru-RU"/>
            <a:t>Гуманитарные</a:t>
          </a:r>
          <a:endParaRPr lang="en-US"/>
        </a:p>
      </dgm:t>
    </dgm:pt>
    <dgm:pt modelId="{BE6D4720-E142-43BD-83F5-DB6DEC0E0C0C}" type="parTrans" cxnId="{460CA6A7-879E-4452-AC46-DAE5F0F493D6}">
      <dgm:prSet/>
      <dgm:spPr/>
      <dgm:t>
        <a:bodyPr/>
        <a:lstStyle/>
        <a:p>
          <a:endParaRPr lang="en-US"/>
        </a:p>
      </dgm:t>
    </dgm:pt>
    <dgm:pt modelId="{266924A5-5E28-455F-A7EC-D5FEA455514B}" type="sibTrans" cxnId="{460CA6A7-879E-4452-AC46-DAE5F0F493D6}">
      <dgm:prSet/>
      <dgm:spPr/>
      <dgm:t>
        <a:bodyPr/>
        <a:lstStyle/>
        <a:p>
          <a:endParaRPr lang="en-US"/>
        </a:p>
      </dgm:t>
    </dgm:pt>
    <dgm:pt modelId="{4582D720-5F33-4822-8019-74FB16DA9CBE}">
      <dgm:prSet/>
      <dgm:spPr/>
      <dgm:t>
        <a:bodyPr/>
        <a:lstStyle/>
        <a:p>
          <a:r>
            <a:rPr lang="ru-RU"/>
            <a:t>Естественные </a:t>
          </a:r>
          <a:endParaRPr lang="en-US"/>
        </a:p>
      </dgm:t>
    </dgm:pt>
    <dgm:pt modelId="{1DDF02C7-395F-42E2-8509-92121C68C8CE}" type="parTrans" cxnId="{04D15BB4-7149-4A79-BB8A-0707CC8E0D18}">
      <dgm:prSet/>
      <dgm:spPr/>
      <dgm:t>
        <a:bodyPr/>
        <a:lstStyle/>
        <a:p>
          <a:endParaRPr lang="en-US"/>
        </a:p>
      </dgm:t>
    </dgm:pt>
    <dgm:pt modelId="{AD85E0A4-DFA2-49BF-AE51-B97E7C399A80}" type="sibTrans" cxnId="{04D15BB4-7149-4A79-BB8A-0707CC8E0D18}">
      <dgm:prSet/>
      <dgm:spPr/>
      <dgm:t>
        <a:bodyPr/>
        <a:lstStyle/>
        <a:p>
          <a:endParaRPr lang="en-US"/>
        </a:p>
      </dgm:t>
    </dgm:pt>
    <dgm:pt modelId="{9424D8A8-F292-459E-A015-12F90293F662}">
      <dgm:prSet/>
      <dgm:spPr/>
      <dgm:t>
        <a:bodyPr/>
        <a:lstStyle/>
        <a:p>
          <a:r>
            <a:rPr lang="ru-RU"/>
            <a:t>Технические </a:t>
          </a:r>
          <a:endParaRPr lang="en-US"/>
        </a:p>
      </dgm:t>
    </dgm:pt>
    <dgm:pt modelId="{56C3E612-B5A3-4453-A854-A67463F7E569}" type="parTrans" cxnId="{D4B234DF-DF50-4058-B541-F1EF54CC216A}">
      <dgm:prSet/>
      <dgm:spPr/>
      <dgm:t>
        <a:bodyPr/>
        <a:lstStyle/>
        <a:p>
          <a:endParaRPr lang="en-US"/>
        </a:p>
      </dgm:t>
    </dgm:pt>
    <dgm:pt modelId="{5F5F72AE-FCB5-4897-974C-4FBD73C51A59}" type="sibTrans" cxnId="{D4B234DF-DF50-4058-B541-F1EF54CC216A}">
      <dgm:prSet/>
      <dgm:spPr/>
      <dgm:t>
        <a:bodyPr/>
        <a:lstStyle/>
        <a:p>
          <a:endParaRPr lang="en-US"/>
        </a:p>
      </dgm:t>
    </dgm:pt>
    <dgm:pt modelId="{0E86511F-3DC2-4740-95BA-3165898C1888}" type="pres">
      <dgm:prSet presAssocID="{1E666008-068B-4209-950F-AF795C8F8332}" presName="root" presStyleCnt="0">
        <dgm:presLayoutVars>
          <dgm:dir/>
          <dgm:resizeHandles val="exact"/>
        </dgm:presLayoutVars>
      </dgm:prSet>
      <dgm:spPr/>
    </dgm:pt>
    <dgm:pt modelId="{79A70F8D-70A4-48EC-851B-7214A14D0A1D}" type="pres">
      <dgm:prSet presAssocID="{C325DD32-C5D2-4B24-8081-DDD841D3CDB8}" presName="compNode" presStyleCnt="0"/>
      <dgm:spPr/>
    </dgm:pt>
    <dgm:pt modelId="{2162D4D0-D8A2-424E-A99B-E974C85F5F5F}" type="pres">
      <dgm:prSet presAssocID="{C325DD32-C5D2-4B24-8081-DDD841D3CDB8}" presName="bgRect" presStyleLbl="bgShp" presStyleIdx="0" presStyleCnt="3"/>
      <dgm:spPr/>
    </dgm:pt>
    <dgm:pt modelId="{D0703374-03D0-4210-A7E6-604200FED293}" type="pres">
      <dgm:prSet presAssocID="{C325DD32-C5D2-4B24-8081-DDD841D3CDB8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3686182B-D11C-446B-9657-6804D42B786F}" type="pres">
      <dgm:prSet presAssocID="{C325DD32-C5D2-4B24-8081-DDD841D3CDB8}" presName="spaceRect" presStyleCnt="0"/>
      <dgm:spPr/>
    </dgm:pt>
    <dgm:pt modelId="{C3019AA7-C95B-4BD7-BE27-7FB645543A80}" type="pres">
      <dgm:prSet presAssocID="{C325DD32-C5D2-4B24-8081-DDD841D3CDB8}" presName="parTx" presStyleLbl="revTx" presStyleIdx="0" presStyleCnt="3">
        <dgm:presLayoutVars>
          <dgm:chMax val="0"/>
          <dgm:chPref val="0"/>
        </dgm:presLayoutVars>
      </dgm:prSet>
      <dgm:spPr/>
    </dgm:pt>
    <dgm:pt modelId="{F75DA74B-4366-45C2-B85E-7F07A1EE1B88}" type="pres">
      <dgm:prSet presAssocID="{266924A5-5E28-455F-A7EC-D5FEA455514B}" presName="sibTrans" presStyleCnt="0"/>
      <dgm:spPr/>
    </dgm:pt>
    <dgm:pt modelId="{8ED4E736-2AF0-4610-AC3C-ACD4F4486676}" type="pres">
      <dgm:prSet presAssocID="{4582D720-5F33-4822-8019-74FB16DA9CBE}" presName="compNode" presStyleCnt="0"/>
      <dgm:spPr/>
    </dgm:pt>
    <dgm:pt modelId="{9ECBC2AE-F770-4C5B-946F-344CDB76F499}" type="pres">
      <dgm:prSet presAssocID="{4582D720-5F33-4822-8019-74FB16DA9CBE}" presName="bgRect" presStyleLbl="bgShp" presStyleIdx="1" presStyleCnt="3"/>
      <dgm:spPr/>
    </dgm:pt>
    <dgm:pt modelId="{01AB805D-4884-4371-A732-3191561C36AE}" type="pres">
      <dgm:prSet presAssocID="{4582D720-5F33-4822-8019-74FB16DA9CBE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eciduous tree"/>
        </a:ext>
      </dgm:extLst>
    </dgm:pt>
    <dgm:pt modelId="{BD26F4E3-9D28-4CAC-8EF6-496025592F13}" type="pres">
      <dgm:prSet presAssocID="{4582D720-5F33-4822-8019-74FB16DA9CBE}" presName="spaceRect" presStyleCnt="0"/>
      <dgm:spPr/>
    </dgm:pt>
    <dgm:pt modelId="{98AFAD49-C381-41B5-9BEA-8FB453CEF685}" type="pres">
      <dgm:prSet presAssocID="{4582D720-5F33-4822-8019-74FB16DA9CBE}" presName="parTx" presStyleLbl="revTx" presStyleIdx="1" presStyleCnt="3">
        <dgm:presLayoutVars>
          <dgm:chMax val="0"/>
          <dgm:chPref val="0"/>
        </dgm:presLayoutVars>
      </dgm:prSet>
      <dgm:spPr/>
    </dgm:pt>
    <dgm:pt modelId="{2926110F-D1F3-4244-9BE7-EE0EAC199978}" type="pres">
      <dgm:prSet presAssocID="{AD85E0A4-DFA2-49BF-AE51-B97E7C399A80}" presName="sibTrans" presStyleCnt="0"/>
      <dgm:spPr/>
    </dgm:pt>
    <dgm:pt modelId="{9B9BDC80-9A17-4561-B4BF-65AB6CF639B9}" type="pres">
      <dgm:prSet presAssocID="{9424D8A8-F292-459E-A015-12F90293F662}" presName="compNode" presStyleCnt="0"/>
      <dgm:spPr/>
    </dgm:pt>
    <dgm:pt modelId="{4AB7CE3D-D9FF-45C1-995C-25D8FD2DB428}" type="pres">
      <dgm:prSet presAssocID="{9424D8A8-F292-459E-A015-12F90293F662}" presName="bgRect" presStyleLbl="bgShp" presStyleIdx="2" presStyleCnt="3"/>
      <dgm:spPr/>
    </dgm:pt>
    <dgm:pt modelId="{95879F0D-D23A-4EA6-9DEA-6DBEA20B2B70}" type="pres">
      <dgm:prSet presAssocID="{9424D8A8-F292-459E-A015-12F90293F66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Шестеренки"/>
        </a:ext>
      </dgm:extLst>
    </dgm:pt>
    <dgm:pt modelId="{419EBB2B-E2F1-4D68-96C7-84DFFC502DC8}" type="pres">
      <dgm:prSet presAssocID="{9424D8A8-F292-459E-A015-12F90293F662}" presName="spaceRect" presStyleCnt="0"/>
      <dgm:spPr/>
    </dgm:pt>
    <dgm:pt modelId="{11D8E8F9-C471-442E-AC03-DA5620714214}" type="pres">
      <dgm:prSet presAssocID="{9424D8A8-F292-459E-A015-12F90293F662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DF50BD41-DF71-4190-B37B-8FB0EFBC4E5F}" type="presOf" srcId="{9424D8A8-F292-459E-A015-12F90293F662}" destId="{11D8E8F9-C471-442E-AC03-DA5620714214}" srcOrd="0" destOrd="0" presId="urn:microsoft.com/office/officeart/2018/2/layout/IconVerticalSolidList"/>
    <dgm:cxn modelId="{DF3FC07E-60A2-4657-8249-8F4DC6DA6503}" type="presOf" srcId="{4582D720-5F33-4822-8019-74FB16DA9CBE}" destId="{98AFAD49-C381-41B5-9BEA-8FB453CEF685}" srcOrd="0" destOrd="0" presId="urn:microsoft.com/office/officeart/2018/2/layout/IconVerticalSolidList"/>
    <dgm:cxn modelId="{3E969EA5-8110-4769-B8B4-9FA0D7B30279}" type="presOf" srcId="{1E666008-068B-4209-950F-AF795C8F8332}" destId="{0E86511F-3DC2-4740-95BA-3165898C1888}" srcOrd="0" destOrd="0" presId="urn:microsoft.com/office/officeart/2018/2/layout/IconVerticalSolidList"/>
    <dgm:cxn modelId="{460CA6A7-879E-4452-AC46-DAE5F0F493D6}" srcId="{1E666008-068B-4209-950F-AF795C8F8332}" destId="{C325DD32-C5D2-4B24-8081-DDD841D3CDB8}" srcOrd="0" destOrd="0" parTransId="{BE6D4720-E142-43BD-83F5-DB6DEC0E0C0C}" sibTransId="{266924A5-5E28-455F-A7EC-D5FEA455514B}"/>
    <dgm:cxn modelId="{04D15BB4-7149-4A79-BB8A-0707CC8E0D18}" srcId="{1E666008-068B-4209-950F-AF795C8F8332}" destId="{4582D720-5F33-4822-8019-74FB16DA9CBE}" srcOrd="1" destOrd="0" parTransId="{1DDF02C7-395F-42E2-8509-92121C68C8CE}" sibTransId="{AD85E0A4-DFA2-49BF-AE51-B97E7C399A80}"/>
    <dgm:cxn modelId="{D4B234DF-DF50-4058-B541-F1EF54CC216A}" srcId="{1E666008-068B-4209-950F-AF795C8F8332}" destId="{9424D8A8-F292-459E-A015-12F90293F662}" srcOrd="2" destOrd="0" parTransId="{56C3E612-B5A3-4453-A854-A67463F7E569}" sibTransId="{5F5F72AE-FCB5-4897-974C-4FBD73C51A59}"/>
    <dgm:cxn modelId="{32686DE0-0D9D-4527-BE88-087333A8CE55}" type="presOf" srcId="{C325DD32-C5D2-4B24-8081-DDD841D3CDB8}" destId="{C3019AA7-C95B-4BD7-BE27-7FB645543A80}" srcOrd="0" destOrd="0" presId="urn:microsoft.com/office/officeart/2018/2/layout/IconVerticalSolidList"/>
    <dgm:cxn modelId="{93FB0683-A9ED-4F76-AE20-FADF9D181FB0}" type="presParOf" srcId="{0E86511F-3DC2-4740-95BA-3165898C1888}" destId="{79A70F8D-70A4-48EC-851B-7214A14D0A1D}" srcOrd="0" destOrd="0" presId="urn:microsoft.com/office/officeart/2018/2/layout/IconVerticalSolidList"/>
    <dgm:cxn modelId="{3A0E8CF8-75A0-4FC5-A616-80AE5FCAD5D5}" type="presParOf" srcId="{79A70F8D-70A4-48EC-851B-7214A14D0A1D}" destId="{2162D4D0-D8A2-424E-A99B-E974C85F5F5F}" srcOrd="0" destOrd="0" presId="urn:microsoft.com/office/officeart/2018/2/layout/IconVerticalSolidList"/>
    <dgm:cxn modelId="{A6F14206-BC2A-4F20-9DFB-79A829C0B310}" type="presParOf" srcId="{79A70F8D-70A4-48EC-851B-7214A14D0A1D}" destId="{D0703374-03D0-4210-A7E6-604200FED293}" srcOrd="1" destOrd="0" presId="urn:microsoft.com/office/officeart/2018/2/layout/IconVerticalSolidList"/>
    <dgm:cxn modelId="{17BE67C7-8FA2-4118-8CA9-D0099CB833C0}" type="presParOf" srcId="{79A70F8D-70A4-48EC-851B-7214A14D0A1D}" destId="{3686182B-D11C-446B-9657-6804D42B786F}" srcOrd="2" destOrd="0" presId="urn:microsoft.com/office/officeart/2018/2/layout/IconVerticalSolidList"/>
    <dgm:cxn modelId="{02A01B6B-9933-4842-8691-34982F9992ED}" type="presParOf" srcId="{79A70F8D-70A4-48EC-851B-7214A14D0A1D}" destId="{C3019AA7-C95B-4BD7-BE27-7FB645543A80}" srcOrd="3" destOrd="0" presId="urn:microsoft.com/office/officeart/2018/2/layout/IconVerticalSolidList"/>
    <dgm:cxn modelId="{00306240-DBCB-4D3F-BB64-926D0B2FA784}" type="presParOf" srcId="{0E86511F-3DC2-4740-95BA-3165898C1888}" destId="{F75DA74B-4366-45C2-B85E-7F07A1EE1B88}" srcOrd="1" destOrd="0" presId="urn:microsoft.com/office/officeart/2018/2/layout/IconVerticalSolidList"/>
    <dgm:cxn modelId="{D1D8FEA7-2EDD-4ECF-A84E-79072BA46B03}" type="presParOf" srcId="{0E86511F-3DC2-4740-95BA-3165898C1888}" destId="{8ED4E736-2AF0-4610-AC3C-ACD4F4486676}" srcOrd="2" destOrd="0" presId="urn:microsoft.com/office/officeart/2018/2/layout/IconVerticalSolidList"/>
    <dgm:cxn modelId="{33BD6CBB-4924-40EC-9EB7-1B939C21F0E7}" type="presParOf" srcId="{8ED4E736-2AF0-4610-AC3C-ACD4F4486676}" destId="{9ECBC2AE-F770-4C5B-946F-344CDB76F499}" srcOrd="0" destOrd="0" presId="urn:microsoft.com/office/officeart/2018/2/layout/IconVerticalSolidList"/>
    <dgm:cxn modelId="{0B9426C2-8E09-4A84-ABCD-066534B05D04}" type="presParOf" srcId="{8ED4E736-2AF0-4610-AC3C-ACD4F4486676}" destId="{01AB805D-4884-4371-A732-3191561C36AE}" srcOrd="1" destOrd="0" presId="urn:microsoft.com/office/officeart/2018/2/layout/IconVerticalSolidList"/>
    <dgm:cxn modelId="{FE3C9EBC-12D3-48B9-BF0D-BB5BD324D965}" type="presParOf" srcId="{8ED4E736-2AF0-4610-AC3C-ACD4F4486676}" destId="{BD26F4E3-9D28-4CAC-8EF6-496025592F13}" srcOrd="2" destOrd="0" presId="urn:microsoft.com/office/officeart/2018/2/layout/IconVerticalSolidList"/>
    <dgm:cxn modelId="{0613CFAA-286B-4039-80EE-B5F783911B2C}" type="presParOf" srcId="{8ED4E736-2AF0-4610-AC3C-ACD4F4486676}" destId="{98AFAD49-C381-41B5-9BEA-8FB453CEF685}" srcOrd="3" destOrd="0" presId="urn:microsoft.com/office/officeart/2018/2/layout/IconVerticalSolidList"/>
    <dgm:cxn modelId="{B1337039-64AE-4763-9FAD-2FBA99E03781}" type="presParOf" srcId="{0E86511F-3DC2-4740-95BA-3165898C1888}" destId="{2926110F-D1F3-4244-9BE7-EE0EAC199978}" srcOrd="3" destOrd="0" presId="urn:microsoft.com/office/officeart/2018/2/layout/IconVerticalSolidList"/>
    <dgm:cxn modelId="{71C47B75-706F-459F-8F4D-E87D334802DA}" type="presParOf" srcId="{0E86511F-3DC2-4740-95BA-3165898C1888}" destId="{9B9BDC80-9A17-4561-B4BF-65AB6CF639B9}" srcOrd="4" destOrd="0" presId="urn:microsoft.com/office/officeart/2018/2/layout/IconVerticalSolidList"/>
    <dgm:cxn modelId="{930BB550-0C27-4919-BD56-F29439698117}" type="presParOf" srcId="{9B9BDC80-9A17-4561-B4BF-65AB6CF639B9}" destId="{4AB7CE3D-D9FF-45C1-995C-25D8FD2DB428}" srcOrd="0" destOrd="0" presId="urn:microsoft.com/office/officeart/2018/2/layout/IconVerticalSolidList"/>
    <dgm:cxn modelId="{D73D4883-E5A6-4132-90F6-5F3F0F84028F}" type="presParOf" srcId="{9B9BDC80-9A17-4561-B4BF-65AB6CF639B9}" destId="{95879F0D-D23A-4EA6-9DEA-6DBEA20B2B70}" srcOrd="1" destOrd="0" presId="urn:microsoft.com/office/officeart/2018/2/layout/IconVerticalSolidList"/>
    <dgm:cxn modelId="{B18A6E0B-37DD-42B9-AF66-096CE6F16A61}" type="presParOf" srcId="{9B9BDC80-9A17-4561-B4BF-65AB6CF639B9}" destId="{419EBB2B-E2F1-4D68-96C7-84DFFC502DC8}" srcOrd="2" destOrd="0" presId="urn:microsoft.com/office/officeart/2018/2/layout/IconVerticalSolidList"/>
    <dgm:cxn modelId="{75CF4BF6-6CED-4C6D-968E-70AE50A4BBB8}" type="presParOf" srcId="{9B9BDC80-9A17-4561-B4BF-65AB6CF639B9}" destId="{11D8E8F9-C471-442E-AC03-DA562071421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92E26BE-6E93-493D-998C-3DDF377EAD2A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EBA221B8-0D95-45CD-98A5-05C0546B231F}">
      <dgm:prSet/>
      <dgm:spPr/>
      <dgm:t>
        <a:bodyPr/>
        <a:lstStyle/>
        <a:p>
          <a:r>
            <a:rPr lang="ru-RU"/>
            <a:t>Искусствоведение</a:t>
          </a:r>
          <a:endParaRPr lang="en-US"/>
        </a:p>
      </dgm:t>
    </dgm:pt>
    <dgm:pt modelId="{6E0065AF-06DA-4796-B301-237C1238F269}" type="parTrans" cxnId="{CB238ED4-D856-447A-BC2C-E2A07CCE4C73}">
      <dgm:prSet/>
      <dgm:spPr/>
      <dgm:t>
        <a:bodyPr/>
        <a:lstStyle/>
        <a:p>
          <a:endParaRPr lang="en-US"/>
        </a:p>
      </dgm:t>
    </dgm:pt>
    <dgm:pt modelId="{7ECE33C2-9084-4677-901D-568F5629D401}" type="sibTrans" cxnId="{CB238ED4-D856-447A-BC2C-E2A07CCE4C73}">
      <dgm:prSet/>
      <dgm:spPr/>
      <dgm:t>
        <a:bodyPr/>
        <a:lstStyle/>
        <a:p>
          <a:endParaRPr lang="en-US"/>
        </a:p>
      </dgm:t>
    </dgm:pt>
    <dgm:pt modelId="{6824F32D-E1E2-4B62-A87E-7E6FC97AED76}">
      <dgm:prSet/>
      <dgm:spPr/>
      <dgm:t>
        <a:bodyPr/>
        <a:lstStyle/>
        <a:p>
          <a:r>
            <a:rPr lang="ru-RU"/>
            <a:t>История</a:t>
          </a:r>
          <a:endParaRPr lang="en-US"/>
        </a:p>
      </dgm:t>
    </dgm:pt>
    <dgm:pt modelId="{E1EC3FF1-7696-4AA6-A892-0BB7B7D8881D}" type="parTrans" cxnId="{A0D47BBC-34E2-4BA5-BE9C-C67193CF0AFF}">
      <dgm:prSet/>
      <dgm:spPr/>
      <dgm:t>
        <a:bodyPr/>
        <a:lstStyle/>
        <a:p>
          <a:endParaRPr lang="en-US"/>
        </a:p>
      </dgm:t>
    </dgm:pt>
    <dgm:pt modelId="{ED0FE6C5-751D-423B-8FCE-EC0727A56625}" type="sibTrans" cxnId="{A0D47BBC-34E2-4BA5-BE9C-C67193CF0AFF}">
      <dgm:prSet/>
      <dgm:spPr/>
      <dgm:t>
        <a:bodyPr/>
        <a:lstStyle/>
        <a:p>
          <a:endParaRPr lang="en-US"/>
        </a:p>
      </dgm:t>
    </dgm:pt>
    <dgm:pt modelId="{27D526B9-F58F-41E9-921B-40959776E806}">
      <dgm:prSet/>
      <dgm:spPr/>
      <dgm:t>
        <a:bodyPr/>
        <a:lstStyle/>
        <a:p>
          <a:r>
            <a:rPr lang="ru-RU"/>
            <a:t>Педагогика</a:t>
          </a:r>
          <a:endParaRPr lang="en-US"/>
        </a:p>
      </dgm:t>
    </dgm:pt>
    <dgm:pt modelId="{A70379CF-F614-4B4B-8FFB-ECF0F9A2B9D4}" type="parTrans" cxnId="{6CA52A33-A6A7-4E35-9D1E-D8C572703004}">
      <dgm:prSet/>
      <dgm:spPr/>
      <dgm:t>
        <a:bodyPr/>
        <a:lstStyle/>
        <a:p>
          <a:endParaRPr lang="en-US"/>
        </a:p>
      </dgm:t>
    </dgm:pt>
    <dgm:pt modelId="{0A8F2ABE-3C83-4D4F-9C8F-705E40F0B3B8}" type="sibTrans" cxnId="{6CA52A33-A6A7-4E35-9D1E-D8C572703004}">
      <dgm:prSet/>
      <dgm:spPr/>
      <dgm:t>
        <a:bodyPr/>
        <a:lstStyle/>
        <a:p>
          <a:endParaRPr lang="en-US"/>
        </a:p>
      </dgm:t>
    </dgm:pt>
    <dgm:pt modelId="{FB87C165-A2A4-429A-9C30-6FCDF57E4E04}">
      <dgm:prSet/>
      <dgm:spPr/>
      <dgm:t>
        <a:bodyPr/>
        <a:lstStyle/>
        <a:p>
          <a:r>
            <a:rPr lang="ru-RU"/>
            <a:t>Логика</a:t>
          </a:r>
          <a:endParaRPr lang="en-US"/>
        </a:p>
      </dgm:t>
    </dgm:pt>
    <dgm:pt modelId="{61326119-F8E5-435D-9E93-41CCF713F510}" type="parTrans" cxnId="{1BEA5BA8-2CB7-4189-A999-0D8A730984F0}">
      <dgm:prSet/>
      <dgm:spPr/>
      <dgm:t>
        <a:bodyPr/>
        <a:lstStyle/>
        <a:p>
          <a:endParaRPr lang="en-US"/>
        </a:p>
      </dgm:t>
    </dgm:pt>
    <dgm:pt modelId="{32FE7D1C-C462-4990-9B75-666015B55B79}" type="sibTrans" cxnId="{1BEA5BA8-2CB7-4189-A999-0D8A730984F0}">
      <dgm:prSet/>
      <dgm:spPr/>
      <dgm:t>
        <a:bodyPr/>
        <a:lstStyle/>
        <a:p>
          <a:endParaRPr lang="en-US"/>
        </a:p>
      </dgm:t>
    </dgm:pt>
    <dgm:pt modelId="{852B5CEE-055F-456C-A539-78A42BAA7CDD}">
      <dgm:prSet/>
      <dgm:spPr/>
      <dgm:t>
        <a:bodyPr/>
        <a:lstStyle/>
        <a:p>
          <a:r>
            <a:rPr lang="ru-RU"/>
            <a:t>Психология</a:t>
          </a:r>
          <a:endParaRPr lang="en-US"/>
        </a:p>
      </dgm:t>
    </dgm:pt>
    <dgm:pt modelId="{20558B1F-8767-47D8-9CD3-CD852FA4DA25}" type="parTrans" cxnId="{91EFB726-14B1-47DA-87A1-9FECBCE7C8EF}">
      <dgm:prSet/>
      <dgm:spPr/>
      <dgm:t>
        <a:bodyPr/>
        <a:lstStyle/>
        <a:p>
          <a:endParaRPr lang="en-US"/>
        </a:p>
      </dgm:t>
    </dgm:pt>
    <dgm:pt modelId="{FA479180-0219-4D17-B00D-AE760825BD55}" type="sibTrans" cxnId="{91EFB726-14B1-47DA-87A1-9FECBCE7C8EF}">
      <dgm:prSet/>
      <dgm:spPr/>
      <dgm:t>
        <a:bodyPr/>
        <a:lstStyle/>
        <a:p>
          <a:endParaRPr lang="en-US"/>
        </a:p>
      </dgm:t>
    </dgm:pt>
    <dgm:pt modelId="{8A124D46-3D69-43D2-A5A2-52C70C96C458}">
      <dgm:prSet/>
      <dgm:spPr/>
      <dgm:t>
        <a:bodyPr/>
        <a:lstStyle/>
        <a:p>
          <a:r>
            <a:rPr lang="ru-RU"/>
            <a:t>Литература</a:t>
          </a:r>
          <a:endParaRPr lang="en-US"/>
        </a:p>
      </dgm:t>
    </dgm:pt>
    <dgm:pt modelId="{A8491B4C-39DA-43CD-B366-FE24C9868D49}" type="parTrans" cxnId="{CE06327C-42BB-45B1-A796-3D08131830D9}">
      <dgm:prSet/>
      <dgm:spPr/>
      <dgm:t>
        <a:bodyPr/>
        <a:lstStyle/>
        <a:p>
          <a:endParaRPr lang="en-US"/>
        </a:p>
      </dgm:t>
    </dgm:pt>
    <dgm:pt modelId="{3C958EF7-283F-4F93-9A72-5D5B8C9457B7}" type="sibTrans" cxnId="{CE06327C-42BB-45B1-A796-3D08131830D9}">
      <dgm:prSet/>
      <dgm:spPr/>
      <dgm:t>
        <a:bodyPr/>
        <a:lstStyle/>
        <a:p>
          <a:endParaRPr lang="en-US"/>
        </a:p>
      </dgm:t>
    </dgm:pt>
    <dgm:pt modelId="{31BB8E34-5A42-4189-868F-617522974DF3}">
      <dgm:prSet/>
      <dgm:spPr/>
      <dgm:t>
        <a:bodyPr/>
        <a:lstStyle/>
        <a:p>
          <a:r>
            <a:rPr lang="ru-RU"/>
            <a:t>Философия</a:t>
          </a:r>
          <a:endParaRPr lang="en-US"/>
        </a:p>
      </dgm:t>
    </dgm:pt>
    <dgm:pt modelId="{FE020D45-6A12-473E-B3B4-9E4BE9B67DD6}" type="parTrans" cxnId="{96CA47DF-D155-4465-A22A-99B6E1118917}">
      <dgm:prSet/>
      <dgm:spPr/>
      <dgm:t>
        <a:bodyPr/>
        <a:lstStyle/>
        <a:p>
          <a:endParaRPr lang="en-US"/>
        </a:p>
      </dgm:t>
    </dgm:pt>
    <dgm:pt modelId="{AE330F92-0A8B-4046-8405-382954125777}" type="sibTrans" cxnId="{96CA47DF-D155-4465-A22A-99B6E1118917}">
      <dgm:prSet/>
      <dgm:spPr/>
      <dgm:t>
        <a:bodyPr/>
        <a:lstStyle/>
        <a:p>
          <a:endParaRPr lang="en-US"/>
        </a:p>
      </dgm:t>
    </dgm:pt>
    <dgm:pt modelId="{41654579-486A-417C-8929-980D60405633}" type="pres">
      <dgm:prSet presAssocID="{692E26BE-6E93-493D-998C-3DDF377EAD2A}" presName="linear" presStyleCnt="0">
        <dgm:presLayoutVars>
          <dgm:animLvl val="lvl"/>
          <dgm:resizeHandles val="exact"/>
        </dgm:presLayoutVars>
      </dgm:prSet>
      <dgm:spPr/>
    </dgm:pt>
    <dgm:pt modelId="{BCDF0F97-FC9E-4DDF-A421-FECD9DAFA2C2}" type="pres">
      <dgm:prSet presAssocID="{EBA221B8-0D95-45CD-98A5-05C0546B231F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8A620772-DC57-48FC-912F-CB2C9BDCD40A}" type="pres">
      <dgm:prSet presAssocID="{7ECE33C2-9084-4677-901D-568F5629D401}" presName="spacer" presStyleCnt="0"/>
      <dgm:spPr/>
    </dgm:pt>
    <dgm:pt modelId="{5C58442B-F0D6-4B67-996D-3D00E8B89EA0}" type="pres">
      <dgm:prSet presAssocID="{6824F32D-E1E2-4B62-A87E-7E6FC97AED76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5982F316-5A7C-47FA-BF73-0F4C52F97D6D}" type="pres">
      <dgm:prSet presAssocID="{ED0FE6C5-751D-423B-8FCE-EC0727A56625}" presName="spacer" presStyleCnt="0"/>
      <dgm:spPr/>
    </dgm:pt>
    <dgm:pt modelId="{F9E1F52A-18E6-4E79-8BC3-8B610E26FA07}" type="pres">
      <dgm:prSet presAssocID="{27D526B9-F58F-41E9-921B-40959776E806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F86E09B1-F285-467E-AE48-67DCD3F5C9CB}" type="pres">
      <dgm:prSet presAssocID="{0A8F2ABE-3C83-4D4F-9C8F-705E40F0B3B8}" presName="spacer" presStyleCnt="0"/>
      <dgm:spPr/>
    </dgm:pt>
    <dgm:pt modelId="{CDA8D4B1-FC54-4A79-BBD0-220C97961E52}" type="pres">
      <dgm:prSet presAssocID="{FB87C165-A2A4-429A-9C30-6FCDF57E4E04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FC40A832-D6D2-4803-ACF3-1360C4878410}" type="pres">
      <dgm:prSet presAssocID="{32FE7D1C-C462-4990-9B75-666015B55B79}" presName="spacer" presStyleCnt="0"/>
      <dgm:spPr/>
    </dgm:pt>
    <dgm:pt modelId="{938A1015-F7B1-43FD-A99F-2A01B2EC2EAE}" type="pres">
      <dgm:prSet presAssocID="{852B5CEE-055F-456C-A539-78A42BAA7CDD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A9A06A88-50DB-4491-83DE-B050632BADFC}" type="pres">
      <dgm:prSet presAssocID="{FA479180-0219-4D17-B00D-AE760825BD55}" presName="spacer" presStyleCnt="0"/>
      <dgm:spPr/>
    </dgm:pt>
    <dgm:pt modelId="{75C19B0E-95EF-40F6-B743-2F957FC1E7CF}" type="pres">
      <dgm:prSet presAssocID="{8A124D46-3D69-43D2-A5A2-52C70C96C458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4CCB236D-B392-44AC-BB63-CABD350D566F}" type="pres">
      <dgm:prSet presAssocID="{3C958EF7-283F-4F93-9A72-5D5B8C9457B7}" presName="spacer" presStyleCnt="0"/>
      <dgm:spPr/>
    </dgm:pt>
    <dgm:pt modelId="{20D2A903-8F94-47B9-890E-BC834C295A82}" type="pres">
      <dgm:prSet presAssocID="{31BB8E34-5A42-4189-868F-617522974DF3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25876516-919E-4205-A209-9A6FED69A894}" type="presOf" srcId="{31BB8E34-5A42-4189-868F-617522974DF3}" destId="{20D2A903-8F94-47B9-890E-BC834C295A82}" srcOrd="0" destOrd="0" presId="urn:microsoft.com/office/officeart/2005/8/layout/vList2"/>
    <dgm:cxn modelId="{C9DCC225-C658-4A02-8653-43EFE5EC0C24}" type="presOf" srcId="{FB87C165-A2A4-429A-9C30-6FCDF57E4E04}" destId="{CDA8D4B1-FC54-4A79-BBD0-220C97961E52}" srcOrd="0" destOrd="0" presId="urn:microsoft.com/office/officeart/2005/8/layout/vList2"/>
    <dgm:cxn modelId="{91EFB726-14B1-47DA-87A1-9FECBCE7C8EF}" srcId="{692E26BE-6E93-493D-998C-3DDF377EAD2A}" destId="{852B5CEE-055F-456C-A539-78A42BAA7CDD}" srcOrd="4" destOrd="0" parTransId="{20558B1F-8767-47D8-9CD3-CD852FA4DA25}" sibTransId="{FA479180-0219-4D17-B00D-AE760825BD55}"/>
    <dgm:cxn modelId="{B8FC7D2F-8694-4598-9493-F82193213B1D}" type="presOf" srcId="{852B5CEE-055F-456C-A539-78A42BAA7CDD}" destId="{938A1015-F7B1-43FD-A99F-2A01B2EC2EAE}" srcOrd="0" destOrd="0" presId="urn:microsoft.com/office/officeart/2005/8/layout/vList2"/>
    <dgm:cxn modelId="{6CA52A33-A6A7-4E35-9D1E-D8C572703004}" srcId="{692E26BE-6E93-493D-998C-3DDF377EAD2A}" destId="{27D526B9-F58F-41E9-921B-40959776E806}" srcOrd="2" destOrd="0" parTransId="{A70379CF-F614-4B4B-8FFB-ECF0F9A2B9D4}" sibTransId="{0A8F2ABE-3C83-4D4F-9C8F-705E40F0B3B8}"/>
    <dgm:cxn modelId="{72ADED3A-F012-40FF-845D-7C4E0B71A9CE}" type="presOf" srcId="{6824F32D-E1E2-4B62-A87E-7E6FC97AED76}" destId="{5C58442B-F0D6-4B67-996D-3D00E8B89EA0}" srcOrd="0" destOrd="0" presId="urn:microsoft.com/office/officeart/2005/8/layout/vList2"/>
    <dgm:cxn modelId="{CAA8465E-FC24-4E53-A3DE-EF64A104FBB7}" type="presOf" srcId="{27D526B9-F58F-41E9-921B-40959776E806}" destId="{F9E1F52A-18E6-4E79-8BC3-8B610E26FA07}" srcOrd="0" destOrd="0" presId="urn:microsoft.com/office/officeart/2005/8/layout/vList2"/>
    <dgm:cxn modelId="{FE8B8655-1A91-47BC-9147-99DEF9FDCDC3}" type="presOf" srcId="{EBA221B8-0D95-45CD-98A5-05C0546B231F}" destId="{BCDF0F97-FC9E-4DDF-A421-FECD9DAFA2C2}" srcOrd="0" destOrd="0" presId="urn:microsoft.com/office/officeart/2005/8/layout/vList2"/>
    <dgm:cxn modelId="{CE06327C-42BB-45B1-A796-3D08131830D9}" srcId="{692E26BE-6E93-493D-998C-3DDF377EAD2A}" destId="{8A124D46-3D69-43D2-A5A2-52C70C96C458}" srcOrd="5" destOrd="0" parTransId="{A8491B4C-39DA-43CD-B366-FE24C9868D49}" sibTransId="{3C958EF7-283F-4F93-9A72-5D5B8C9457B7}"/>
    <dgm:cxn modelId="{1BEA5BA8-2CB7-4189-A999-0D8A730984F0}" srcId="{692E26BE-6E93-493D-998C-3DDF377EAD2A}" destId="{FB87C165-A2A4-429A-9C30-6FCDF57E4E04}" srcOrd="3" destOrd="0" parTransId="{61326119-F8E5-435D-9E93-41CCF713F510}" sibTransId="{32FE7D1C-C462-4990-9B75-666015B55B79}"/>
    <dgm:cxn modelId="{6B8B31B4-13BC-4261-8C01-F340245000E0}" type="presOf" srcId="{692E26BE-6E93-493D-998C-3DDF377EAD2A}" destId="{41654579-486A-417C-8929-980D60405633}" srcOrd="0" destOrd="0" presId="urn:microsoft.com/office/officeart/2005/8/layout/vList2"/>
    <dgm:cxn modelId="{A0D47BBC-34E2-4BA5-BE9C-C67193CF0AFF}" srcId="{692E26BE-6E93-493D-998C-3DDF377EAD2A}" destId="{6824F32D-E1E2-4B62-A87E-7E6FC97AED76}" srcOrd="1" destOrd="0" parTransId="{E1EC3FF1-7696-4AA6-A892-0BB7B7D8881D}" sibTransId="{ED0FE6C5-751D-423B-8FCE-EC0727A56625}"/>
    <dgm:cxn modelId="{CB238ED4-D856-447A-BC2C-E2A07CCE4C73}" srcId="{692E26BE-6E93-493D-998C-3DDF377EAD2A}" destId="{EBA221B8-0D95-45CD-98A5-05C0546B231F}" srcOrd="0" destOrd="0" parTransId="{6E0065AF-06DA-4796-B301-237C1238F269}" sibTransId="{7ECE33C2-9084-4677-901D-568F5629D401}"/>
    <dgm:cxn modelId="{64ED2BD6-DA94-4191-B0DC-4E4FB9674014}" type="presOf" srcId="{8A124D46-3D69-43D2-A5A2-52C70C96C458}" destId="{75C19B0E-95EF-40F6-B743-2F957FC1E7CF}" srcOrd="0" destOrd="0" presId="urn:microsoft.com/office/officeart/2005/8/layout/vList2"/>
    <dgm:cxn modelId="{96CA47DF-D155-4465-A22A-99B6E1118917}" srcId="{692E26BE-6E93-493D-998C-3DDF377EAD2A}" destId="{31BB8E34-5A42-4189-868F-617522974DF3}" srcOrd="6" destOrd="0" parTransId="{FE020D45-6A12-473E-B3B4-9E4BE9B67DD6}" sibTransId="{AE330F92-0A8B-4046-8405-382954125777}"/>
    <dgm:cxn modelId="{67084A9C-082E-439E-A215-26DF18FCD183}" type="presParOf" srcId="{41654579-486A-417C-8929-980D60405633}" destId="{BCDF0F97-FC9E-4DDF-A421-FECD9DAFA2C2}" srcOrd="0" destOrd="0" presId="urn:microsoft.com/office/officeart/2005/8/layout/vList2"/>
    <dgm:cxn modelId="{848EAABA-0CAC-43E4-B2AD-E3D0FA18EFBF}" type="presParOf" srcId="{41654579-486A-417C-8929-980D60405633}" destId="{8A620772-DC57-48FC-912F-CB2C9BDCD40A}" srcOrd="1" destOrd="0" presId="urn:microsoft.com/office/officeart/2005/8/layout/vList2"/>
    <dgm:cxn modelId="{B85E38AE-D6B7-4B22-BFC1-0BA9D237CD8E}" type="presParOf" srcId="{41654579-486A-417C-8929-980D60405633}" destId="{5C58442B-F0D6-4B67-996D-3D00E8B89EA0}" srcOrd="2" destOrd="0" presId="urn:microsoft.com/office/officeart/2005/8/layout/vList2"/>
    <dgm:cxn modelId="{B2C4EA5C-FD4F-4C7E-84A6-93003C958508}" type="presParOf" srcId="{41654579-486A-417C-8929-980D60405633}" destId="{5982F316-5A7C-47FA-BF73-0F4C52F97D6D}" srcOrd="3" destOrd="0" presId="urn:microsoft.com/office/officeart/2005/8/layout/vList2"/>
    <dgm:cxn modelId="{F9A85E03-C533-4805-9C94-DD835A6FC314}" type="presParOf" srcId="{41654579-486A-417C-8929-980D60405633}" destId="{F9E1F52A-18E6-4E79-8BC3-8B610E26FA07}" srcOrd="4" destOrd="0" presId="urn:microsoft.com/office/officeart/2005/8/layout/vList2"/>
    <dgm:cxn modelId="{C80201DF-0EE0-4CC3-A554-CBBCA9FC99D7}" type="presParOf" srcId="{41654579-486A-417C-8929-980D60405633}" destId="{F86E09B1-F285-467E-AE48-67DCD3F5C9CB}" srcOrd="5" destOrd="0" presId="urn:microsoft.com/office/officeart/2005/8/layout/vList2"/>
    <dgm:cxn modelId="{6BE47591-9654-46B3-9A96-680748C7AC4C}" type="presParOf" srcId="{41654579-486A-417C-8929-980D60405633}" destId="{CDA8D4B1-FC54-4A79-BBD0-220C97961E52}" srcOrd="6" destOrd="0" presId="urn:microsoft.com/office/officeart/2005/8/layout/vList2"/>
    <dgm:cxn modelId="{C03C81BE-57DC-4977-93C4-F6B8AF63921C}" type="presParOf" srcId="{41654579-486A-417C-8929-980D60405633}" destId="{FC40A832-D6D2-4803-ACF3-1360C4878410}" srcOrd="7" destOrd="0" presId="urn:microsoft.com/office/officeart/2005/8/layout/vList2"/>
    <dgm:cxn modelId="{5E36C33D-46FD-4C84-8415-A4E5E8E7AF29}" type="presParOf" srcId="{41654579-486A-417C-8929-980D60405633}" destId="{938A1015-F7B1-43FD-A99F-2A01B2EC2EAE}" srcOrd="8" destOrd="0" presId="urn:microsoft.com/office/officeart/2005/8/layout/vList2"/>
    <dgm:cxn modelId="{F0065CC4-F75A-4BED-90F8-C0F256457C62}" type="presParOf" srcId="{41654579-486A-417C-8929-980D60405633}" destId="{A9A06A88-50DB-4491-83DE-B050632BADFC}" srcOrd="9" destOrd="0" presId="urn:microsoft.com/office/officeart/2005/8/layout/vList2"/>
    <dgm:cxn modelId="{0C71820A-CFFB-4121-93A9-A910E7F99907}" type="presParOf" srcId="{41654579-486A-417C-8929-980D60405633}" destId="{75C19B0E-95EF-40F6-B743-2F957FC1E7CF}" srcOrd="10" destOrd="0" presId="urn:microsoft.com/office/officeart/2005/8/layout/vList2"/>
    <dgm:cxn modelId="{BDC43421-29BC-4AD4-B592-83FE62F5B8D4}" type="presParOf" srcId="{41654579-486A-417C-8929-980D60405633}" destId="{4CCB236D-B392-44AC-BB63-CABD350D566F}" srcOrd="11" destOrd="0" presId="urn:microsoft.com/office/officeart/2005/8/layout/vList2"/>
    <dgm:cxn modelId="{9410815F-DC17-4997-AD6A-F33BE6E3C9D0}" type="presParOf" srcId="{41654579-486A-417C-8929-980D60405633}" destId="{20D2A903-8F94-47B9-890E-BC834C295A82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CB3CEDD-B617-4D91-AE7C-4611FC836F7B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13C421E0-F362-4492-BAA6-E64518D60A90}">
      <dgm:prSet/>
      <dgm:spPr/>
      <dgm:t>
        <a:bodyPr/>
        <a:lstStyle/>
        <a:p>
          <a:r>
            <a:rPr lang="ru-RU"/>
            <a:t>Физика</a:t>
          </a:r>
          <a:endParaRPr lang="en-US"/>
        </a:p>
      </dgm:t>
    </dgm:pt>
    <dgm:pt modelId="{0A5D8AC1-24A9-4AB7-869B-9EA8CD0102D9}" type="parTrans" cxnId="{FAEE7D0F-F5D1-4AA5-8B28-8736817438AC}">
      <dgm:prSet/>
      <dgm:spPr/>
      <dgm:t>
        <a:bodyPr/>
        <a:lstStyle/>
        <a:p>
          <a:endParaRPr lang="en-US"/>
        </a:p>
      </dgm:t>
    </dgm:pt>
    <dgm:pt modelId="{C2EA240D-8C97-4C02-80D5-48E20551E235}" type="sibTrans" cxnId="{FAEE7D0F-F5D1-4AA5-8B28-8736817438AC}">
      <dgm:prSet/>
      <dgm:spPr/>
      <dgm:t>
        <a:bodyPr/>
        <a:lstStyle/>
        <a:p>
          <a:endParaRPr lang="en-US"/>
        </a:p>
      </dgm:t>
    </dgm:pt>
    <dgm:pt modelId="{DE1047D1-0197-40EE-998A-58FAE24579C4}">
      <dgm:prSet/>
      <dgm:spPr/>
      <dgm:t>
        <a:bodyPr/>
        <a:lstStyle/>
        <a:p>
          <a:r>
            <a:rPr lang="ru-RU"/>
            <a:t>Химия</a:t>
          </a:r>
          <a:endParaRPr lang="en-US"/>
        </a:p>
      </dgm:t>
    </dgm:pt>
    <dgm:pt modelId="{1653F44D-FDE3-4C91-BB30-0CD956D29646}" type="parTrans" cxnId="{2F6229E8-AC9C-4AEC-992B-3911C4ECCCC1}">
      <dgm:prSet/>
      <dgm:spPr/>
      <dgm:t>
        <a:bodyPr/>
        <a:lstStyle/>
        <a:p>
          <a:endParaRPr lang="en-US"/>
        </a:p>
      </dgm:t>
    </dgm:pt>
    <dgm:pt modelId="{D34AA657-05EE-4E61-952E-2EB2C035DE2A}" type="sibTrans" cxnId="{2F6229E8-AC9C-4AEC-992B-3911C4ECCCC1}">
      <dgm:prSet/>
      <dgm:spPr/>
      <dgm:t>
        <a:bodyPr/>
        <a:lstStyle/>
        <a:p>
          <a:endParaRPr lang="en-US"/>
        </a:p>
      </dgm:t>
    </dgm:pt>
    <dgm:pt modelId="{F829BF6B-7626-42AE-B52C-950E270C0318}">
      <dgm:prSet/>
      <dgm:spPr/>
      <dgm:t>
        <a:bodyPr/>
        <a:lstStyle/>
        <a:p>
          <a:r>
            <a:rPr lang="ru-RU"/>
            <a:t>Биология</a:t>
          </a:r>
          <a:endParaRPr lang="en-US"/>
        </a:p>
      </dgm:t>
    </dgm:pt>
    <dgm:pt modelId="{74320AAF-5638-4093-8B4C-40D754155A36}" type="parTrans" cxnId="{783AE348-6020-4ABE-9BDD-D0052E2C77F2}">
      <dgm:prSet/>
      <dgm:spPr/>
      <dgm:t>
        <a:bodyPr/>
        <a:lstStyle/>
        <a:p>
          <a:endParaRPr lang="en-US"/>
        </a:p>
      </dgm:t>
    </dgm:pt>
    <dgm:pt modelId="{EC0B02EC-C090-47D8-85BE-B637E7555FA0}" type="sibTrans" cxnId="{783AE348-6020-4ABE-9BDD-D0052E2C77F2}">
      <dgm:prSet/>
      <dgm:spPr/>
      <dgm:t>
        <a:bodyPr/>
        <a:lstStyle/>
        <a:p>
          <a:endParaRPr lang="en-US"/>
        </a:p>
      </dgm:t>
    </dgm:pt>
    <dgm:pt modelId="{7B4B3CB0-7BA4-4417-A351-7F9809C42E52}">
      <dgm:prSet/>
      <dgm:spPr/>
      <dgm:t>
        <a:bodyPr/>
        <a:lstStyle/>
        <a:p>
          <a:r>
            <a:rPr lang="ru-RU"/>
            <a:t>Астрономия </a:t>
          </a:r>
          <a:endParaRPr lang="en-US"/>
        </a:p>
      </dgm:t>
    </dgm:pt>
    <dgm:pt modelId="{9273074B-84AB-4CB3-8822-0E19FAC3F8D9}" type="parTrans" cxnId="{2693C750-63AF-459A-8FAC-B8E4B5FF7BBB}">
      <dgm:prSet/>
      <dgm:spPr/>
      <dgm:t>
        <a:bodyPr/>
        <a:lstStyle/>
        <a:p>
          <a:endParaRPr lang="en-US"/>
        </a:p>
      </dgm:t>
    </dgm:pt>
    <dgm:pt modelId="{2B82EB67-466D-4098-B524-8B77CDA3433B}" type="sibTrans" cxnId="{2693C750-63AF-459A-8FAC-B8E4B5FF7BBB}">
      <dgm:prSet/>
      <dgm:spPr/>
      <dgm:t>
        <a:bodyPr/>
        <a:lstStyle/>
        <a:p>
          <a:endParaRPr lang="en-US"/>
        </a:p>
      </dgm:t>
    </dgm:pt>
    <dgm:pt modelId="{96D8E2F6-8F0E-4F09-A50B-A592F49099A7}">
      <dgm:prSet/>
      <dgm:spPr/>
      <dgm:t>
        <a:bodyPr/>
        <a:lstStyle/>
        <a:p>
          <a:r>
            <a:rPr lang="ru-RU"/>
            <a:t>География</a:t>
          </a:r>
          <a:endParaRPr lang="en-US"/>
        </a:p>
      </dgm:t>
    </dgm:pt>
    <dgm:pt modelId="{32B7E8F9-26C7-4171-ABBE-78419ACD70BC}" type="parTrans" cxnId="{B973FE4E-69DD-4C62-81BC-5143F28AAD52}">
      <dgm:prSet/>
      <dgm:spPr/>
      <dgm:t>
        <a:bodyPr/>
        <a:lstStyle/>
        <a:p>
          <a:endParaRPr lang="en-US"/>
        </a:p>
      </dgm:t>
    </dgm:pt>
    <dgm:pt modelId="{B4C52D4F-1049-4AD3-898F-E03AFB46D226}" type="sibTrans" cxnId="{B973FE4E-69DD-4C62-81BC-5143F28AAD52}">
      <dgm:prSet/>
      <dgm:spPr/>
      <dgm:t>
        <a:bodyPr/>
        <a:lstStyle/>
        <a:p>
          <a:endParaRPr lang="en-US"/>
        </a:p>
      </dgm:t>
    </dgm:pt>
    <dgm:pt modelId="{8F2926FE-5364-4170-A0A6-1581FE0610DB}" type="pres">
      <dgm:prSet presAssocID="{7CB3CEDD-B617-4D91-AE7C-4611FC836F7B}" presName="linear" presStyleCnt="0">
        <dgm:presLayoutVars>
          <dgm:animLvl val="lvl"/>
          <dgm:resizeHandles val="exact"/>
        </dgm:presLayoutVars>
      </dgm:prSet>
      <dgm:spPr/>
    </dgm:pt>
    <dgm:pt modelId="{055F6607-5519-424F-99FD-E2E8B6F9EE5E}" type="pres">
      <dgm:prSet presAssocID="{13C421E0-F362-4492-BAA6-E64518D60A90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CE6C7C62-7BDE-4BBF-A03B-BC47035BE774}" type="pres">
      <dgm:prSet presAssocID="{C2EA240D-8C97-4C02-80D5-48E20551E235}" presName="spacer" presStyleCnt="0"/>
      <dgm:spPr/>
    </dgm:pt>
    <dgm:pt modelId="{7070CAFC-445D-4D86-B166-63A06899F206}" type="pres">
      <dgm:prSet presAssocID="{DE1047D1-0197-40EE-998A-58FAE24579C4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F5B7BC38-89E9-45D4-9E08-BB2B64F51A8A}" type="pres">
      <dgm:prSet presAssocID="{D34AA657-05EE-4E61-952E-2EB2C035DE2A}" presName="spacer" presStyleCnt="0"/>
      <dgm:spPr/>
    </dgm:pt>
    <dgm:pt modelId="{EE1BF9B5-5FA4-4D90-98D7-BD5978588404}" type="pres">
      <dgm:prSet presAssocID="{F829BF6B-7626-42AE-B52C-950E270C0318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3D02F262-658F-48A4-9A5B-AAE3B6183A4B}" type="pres">
      <dgm:prSet presAssocID="{EC0B02EC-C090-47D8-85BE-B637E7555FA0}" presName="spacer" presStyleCnt="0"/>
      <dgm:spPr/>
    </dgm:pt>
    <dgm:pt modelId="{A6843FEA-C898-4794-8256-6B781D67E7F6}" type="pres">
      <dgm:prSet presAssocID="{7B4B3CB0-7BA4-4417-A351-7F9809C42E52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08941999-D892-4C7E-BC4C-B35540FC04C6}" type="pres">
      <dgm:prSet presAssocID="{2B82EB67-466D-4098-B524-8B77CDA3433B}" presName="spacer" presStyleCnt="0"/>
      <dgm:spPr/>
    </dgm:pt>
    <dgm:pt modelId="{DEBBBA40-22E3-4C8E-AB65-4A87DFAEA217}" type="pres">
      <dgm:prSet presAssocID="{96D8E2F6-8F0E-4F09-A50B-A592F49099A7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FAEE7D0F-F5D1-4AA5-8B28-8736817438AC}" srcId="{7CB3CEDD-B617-4D91-AE7C-4611FC836F7B}" destId="{13C421E0-F362-4492-BAA6-E64518D60A90}" srcOrd="0" destOrd="0" parTransId="{0A5D8AC1-24A9-4AB7-869B-9EA8CD0102D9}" sibTransId="{C2EA240D-8C97-4C02-80D5-48E20551E235}"/>
    <dgm:cxn modelId="{783AE348-6020-4ABE-9BDD-D0052E2C77F2}" srcId="{7CB3CEDD-B617-4D91-AE7C-4611FC836F7B}" destId="{F829BF6B-7626-42AE-B52C-950E270C0318}" srcOrd="2" destOrd="0" parTransId="{74320AAF-5638-4093-8B4C-40D754155A36}" sibTransId="{EC0B02EC-C090-47D8-85BE-B637E7555FA0}"/>
    <dgm:cxn modelId="{B973FE4E-69DD-4C62-81BC-5143F28AAD52}" srcId="{7CB3CEDD-B617-4D91-AE7C-4611FC836F7B}" destId="{96D8E2F6-8F0E-4F09-A50B-A592F49099A7}" srcOrd="4" destOrd="0" parTransId="{32B7E8F9-26C7-4171-ABBE-78419ACD70BC}" sibTransId="{B4C52D4F-1049-4AD3-898F-E03AFB46D226}"/>
    <dgm:cxn modelId="{2693C750-63AF-459A-8FAC-B8E4B5FF7BBB}" srcId="{7CB3CEDD-B617-4D91-AE7C-4611FC836F7B}" destId="{7B4B3CB0-7BA4-4417-A351-7F9809C42E52}" srcOrd="3" destOrd="0" parTransId="{9273074B-84AB-4CB3-8822-0E19FAC3F8D9}" sibTransId="{2B82EB67-466D-4098-B524-8B77CDA3433B}"/>
    <dgm:cxn modelId="{8CAA3F52-EABF-4378-9106-894946C34903}" type="presOf" srcId="{13C421E0-F362-4492-BAA6-E64518D60A90}" destId="{055F6607-5519-424F-99FD-E2E8B6F9EE5E}" srcOrd="0" destOrd="0" presId="urn:microsoft.com/office/officeart/2005/8/layout/vList2"/>
    <dgm:cxn modelId="{B684137A-FE9D-4CB9-8EC5-E2A7D438B325}" type="presOf" srcId="{DE1047D1-0197-40EE-998A-58FAE24579C4}" destId="{7070CAFC-445D-4D86-B166-63A06899F206}" srcOrd="0" destOrd="0" presId="urn:microsoft.com/office/officeart/2005/8/layout/vList2"/>
    <dgm:cxn modelId="{E6A1D57A-5F2F-4C2D-9C97-5B714DDA206E}" type="presOf" srcId="{96D8E2F6-8F0E-4F09-A50B-A592F49099A7}" destId="{DEBBBA40-22E3-4C8E-AB65-4A87DFAEA217}" srcOrd="0" destOrd="0" presId="urn:microsoft.com/office/officeart/2005/8/layout/vList2"/>
    <dgm:cxn modelId="{F2F44D9C-439F-4AE4-9E8D-27F5A10CD196}" type="presOf" srcId="{7CB3CEDD-B617-4D91-AE7C-4611FC836F7B}" destId="{8F2926FE-5364-4170-A0A6-1581FE0610DB}" srcOrd="0" destOrd="0" presId="urn:microsoft.com/office/officeart/2005/8/layout/vList2"/>
    <dgm:cxn modelId="{509A45A6-AF4E-4150-808F-B0B468C22CE0}" type="presOf" srcId="{F829BF6B-7626-42AE-B52C-950E270C0318}" destId="{EE1BF9B5-5FA4-4D90-98D7-BD5978588404}" srcOrd="0" destOrd="0" presId="urn:microsoft.com/office/officeart/2005/8/layout/vList2"/>
    <dgm:cxn modelId="{2F6229E8-AC9C-4AEC-992B-3911C4ECCCC1}" srcId="{7CB3CEDD-B617-4D91-AE7C-4611FC836F7B}" destId="{DE1047D1-0197-40EE-998A-58FAE24579C4}" srcOrd="1" destOrd="0" parTransId="{1653F44D-FDE3-4C91-BB30-0CD956D29646}" sibTransId="{D34AA657-05EE-4E61-952E-2EB2C035DE2A}"/>
    <dgm:cxn modelId="{CB8EFCF0-1380-4258-927D-2016A1365FBA}" type="presOf" srcId="{7B4B3CB0-7BA4-4417-A351-7F9809C42E52}" destId="{A6843FEA-C898-4794-8256-6B781D67E7F6}" srcOrd="0" destOrd="0" presId="urn:microsoft.com/office/officeart/2005/8/layout/vList2"/>
    <dgm:cxn modelId="{88C438A4-EA61-49BD-B44D-372394CDF846}" type="presParOf" srcId="{8F2926FE-5364-4170-A0A6-1581FE0610DB}" destId="{055F6607-5519-424F-99FD-E2E8B6F9EE5E}" srcOrd="0" destOrd="0" presId="urn:microsoft.com/office/officeart/2005/8/layout/vList2"/>
    <dgm:cxn modelId="{15C5FF51-C031-42E1-93DB-E28D6A85221B}" type="presParOf" srcId="{8F2926FE-5364-4170-A0A6-1581FE0610DB}" destId="{CE6C7C62-7BDE-4BBF-A03B-BC47035BE774}" srcOrd="1" destOrd="0" presId="urn:microsoft.com/office/officeart/2005/8/layout/vList2"/>
    <dgm:cxn modelId="{5BAC4FA5-D82A-4950-9E23-65542194AE98}" type="presParOf" srcId="{8F2926FE-5364-4170-A0A6-1581FE0610DB}" destId="{7070CAFC-445D-4D86-B166-63A06899F206}" srcOrd="2" destOrd="0" presId="urn:microsoft.com/office/officeart/2005/8/layout/vList2"/>
    <dgm:cxn modelId="{B2F96AE1-BF77-4162-AAEC-C28B3EC6360F}" type="presParOf" srcId="{8F2926FE-5364-4170-A0A6-1581FE0610DB}" destId="{F5B7BC38-89E9-45D4-9E08-BB2B64F51A8A}" srcOrd="3" destOrd="0" presId="urn:microsoft.com/office/officeart/2005/8/layout/vList2"/>
    <dgm:cxn modelId="{BEC0040B-F76C-4DEF-ACD6-218785B87163}" type="presParOf" srcId="{8F2926FE-5364-4170-A0A6-1581FE0610DB}" destId="{EE1BF9B5-5FA4-4D90-98D7-BD5978588404}" srcOrd="4" destOrd="0" presId="urn:microsoft.com/office/officeart/2005/8/layout/vList2"/>
    <dgm:cxn modelId="{AD6EC011-FC79-415A-B7D6-FCDBD67E6428}" type="presParOf" srcId="{8F2926FE-5364-4170-A0A6-1581FE0610DB}" destId="{3D02F262-658F-48A4-9A5B-AAE3B6183A4B}" srcOrd="5" destOrd="0" presId="urn:microsoft.com/office/officeart/2005/8/layout/vList2"/>
    <dgm:cxn modelId="{79B21BA9-60BB-4930-92A6-C7C293256E19}" type="presParOf" srcId="{8F2926FE-5364-4170-A0A6-1581FE0610DB}" destId="{A6843FEA-C898-4794-8256-6B781D67E7F6}" srcOrd="6" destOrd="0" presId="urn:microsoft.com/office/officeart/2005/8/layout/vList2"/>
    <dgm:cxn modelId="{2508E572-C5BD-45DE-AFC5-349FEBBDE9EB}" type="presParOf" srcId="{8F2926FE-5364-4170-A0A6-1581FE0610DB}" destId="{08941999-D892-4C7E-BC4C-B35540FC04C6}" srcOrd="7" destOrd="0" presId="urn:microsoft.com/office/officeart/2005/8/layout/vList2"/>
    <dgm:cxn modelId="{3EC9E0A4-D283-44D0-9E0F-20EFB2EC5017}" type="presParOf" srcId="{8F2926FE-5364-4170-A0A6-1581FE0610DB}" destId="{DEBBBA40-22E3-4C8E-AB65-4A87DFAEA217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D7BA2D1-4280-4312-98A1-0ADDF6F93B07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8565BCAB-106C-4507-9476-391DD3E44682}">
      <dgm:prSet/>
      <dgm:spPr/>
      <dgm:t>
        <a:bodyPr/>
        <a:lstStyle/>
        <a:p>
          <a:r>
            <a:rPr lang="ru-RU"/>
            <a:t>Архитектура </a:t>
          </a:r>
          <a:endParaRPr lang="en-US"/>
        </a:p>
      </dgm:t>
    </dgm:pt>
    <dgm:pt modelId="{A3424054-B2FA-4E15-91ED-8D8BF2BB0E5B}" type="parTrans" cxnId="{DE44E4B4-26A8-4BDE-8A54-D7EA4C45285B}">
      <dgm:prSet/>
      <dgm:spPr/>
      <dgm:t>
        <a:bodyPr/>
        <a:lstStyle/>
        <a:p>
          <a:endParaRPr lang="en-US"/>
        </a:p>
      </dgm:t>
    </dgm:pt>
    <dgm:pt modelId="{49641B28-E8E8-4634-BD1C-E0634FD36F48}" type="sibTrans" cxnId="{DE44E4B4-26A8-4BDE-8A54-D7EA4C45285B}">
      <dgm:prSet/>
      <dgm:spPr/>
      <dgm:t>
        <a:bodyPr/>
        <a:lstStyle/>
        <a:p>
          <a:endParaRPr lang="en-US"/>
        </a:p>
      </dgm:t>
    </dgm:pt>
    <dgm:pt modelId="{9708ECB6-0FE6-407E-B7C7-A3F7570C51D8}">
      <dgm:prSet/>
      <dgm:spPr/>
      <dgm:t>
        <a:bodyPr/>
        <a:lstStyle/>
        <a:p>
          <a:r>
            <a:rPr lang="ru-RU"/>
            <a:t>Информатика</a:t>
          </a:r>
          <a:endParaRPr lang="en-US"/>
        </a:p>
      </dgm:t>
    </dgm:pt>
    <dgm:pt modelId="{0E9A76EA-3C33-457A-96E3-DF2B0D26678D}" type="parTrans" cxnId="{2A12A5DD-5545-491F-AA84-17DA12864B71}">
      <dgm:prSet/>
      <dgm:spPr/>
      <dgm:t>
        <a:bodyPr/>
        <a:lstStyle/>
        <a:p>
          <a:endParaRPr lang="en-US"/>
        </a:p>
      </dgm:t>
    </dgm:pt>
    <dgm:pt modelId="{81C12A5C-B6E3-4D4A-AFC8-A18CF0BD4E3E}" type="sibTrans" cxnId="{2A12A5DD-5545-491F-AA84-17DA12864B71}">
      <dgm:prSet/>
      <dgm:spPr/>
      <dgm:t>
        <a:bodyPr/>
        <a:lstStyle/>
        <a:p>
          <a:endParaRPr lang="en-US"/>
        </a:p>
      </dgm:t>
    </dgm:pt>
    <dgm:pt modelId="{5316BB84-6C62-4EA5-BEE2-D80691940E25}">
      <dgm:prSet/>
      <dgm:spPr/>
      <dgm:t>
        <a:bodyPr/>
        <a:lstStyle/>
        <a:p>
          <a:r>
            <a:rPr lang="ru-RU"/>
            <a:t>Механика</a:t>
          </a:r>
          <a:endParaRPr lang="en-US"/>
        </a:p>
      </dgm:t>
    </dgm:pt>
    <dgm:pt modelId="{F2385534-A07A-4896-95E1-E0ABBE757DD6}" type="parTrans" cxnId="{1354830D-D092-414C-8B3F-80AE68CD5E74}">
      <dgm:prSet/>
      <dgm:spPr/>
      <dgm:t>
        <a:bodyPr/>
        <a:lstStyle/>
        <a:p>
          <a:endParaRPr lang="en-US"/>
        </a:p>
      </dgm:t>
    </dgm:pt>
    <dgm:pt modelId="{A9E1EBC5-359C-4F10-BC58-54F67396C7E4}" type="sibTrans" cxnId="{1354830D-D092-414C-8B3F-80AE68CD5E74}">
      <dgm:prSet/>
      <dgm:spPr/>
      <dgm:t>
        <a:bodyPr/>
        <a:lstStyle/>
        <a:p>
          <a:endParaRPr lang="en-US"/>
        </a:p>
      </dgm:t>
    </dgm:pt>
    <dgm:pt modelId="{C204A314-7BC5-432C-8F0A-0CD0E85D851E}">
      <dgm:prSet/>
      <dgm:spPr/>
      <dgm:t>
        <a:bodyPr/>
        <a:lstStyle/>
        <a:p>
          <a:r>
            <a:rPr lang="ru-RU"/>
            <a:t>Машиностроение</a:t>
          </a:r>
          <a:endParaRPr lang="en-US"/>
        </a:p>
      </dgm:t>
    </dgm:pt>
    <dgm:pt modelId="{4C81BA30-8B2A-477D-ADD1-3CCB9C1DBD99}" type="parTrans" cxnId="{8EE02D89-45FF-4727-A0A6-08A115726A58}">
      <dgm:prSet/>
      <dgm:spPr/>
      <dgm:t>
        <a:bodyPr/>
        <a:lstStyle/>
        <a:p>
          <a:endParaRPr lang="en-US"/>
        </a:p>
      </dgm:t>
    </dgm:pt>
    <dgm:pt modelId="{A9E1D5A1-74F3-470E-8B9F-D12F67FFCEDC}" type="sibTrans" cxnId="{8EE02D89-45FF-4727-A0A6-08A115726A58}">
      <dgm:prSet/>
      <dgm:spPr/>
      <dgm:t>
        <a:bodyPr/>
        <a:lstStyle/>
        <a:p>
          <a:endParaRPr lang="en-US"/>
        </a:p>
      </dgm:t>
    </dgm:pt>
    <dgm:pt modelId="{425FFD27-C16A-4B71-B6B5-3B0B9F8493AF}">
      <dgm:prSet/>
      <dgm:spPr/>
      <dgm:t>
        <a:bodyPr/>
        <a:lstStyle/>
        <a:p>
          <a:r>
            <a:rPr lang="ru-RU"/>
            <a:t>Ядерная энергетика</a:t>
          </a:r>
          <a:endParaRPr lang="en-US"/>
        </a:p>
      </dgm:t>
    </dgm:pt>
    <dgm:pt modelId="{46981D12-4402-4F65-8942-8E3BE152FAB2}" type="parTrans" cxnId="{E98B902D-F6C2-4A98-9458-83898AC87CEA}">
      <dgm:prSet/>
      <dgm:spPr/>
      <dgm:t>
        <a:bodyPr/>
        <a:lstStyle/>
        <a:p>
          <a:endParaRPr lang="en-US"/>
        </a:p>
      </dgm:t>
    </dgm:pt>
    <dgm:pt modelId="{7D574056-65F5-49F7-BE98-9DA82887E832}" type="sibTrans" cxnId="{E98B902D-F6C2-4A98-9458-83898AC87CEA}">
      <dgm:prSet/>
      <dgm:spPr/>
      <dgm:t>
        <a:bodyPr/>
        <a:lstStyle/>
        <a:p>
          <a:endParaRPr lang="en-US"/>
        </a:p>
      </dgm:t>
    </dgm:pt>
    <dgm:pt modelId="{382A77DC-8436-441E-9699-C0F74CDB5E01}" type="pres">
      <dgm:prSet presAssocID="{FD7BA2D1-4280-4312-98A1-0ADDF6F93B07}" presName="linear" presStyleCnt="0">
        <dgm:presLayoutVars>
          <dgm:animLvl val="lvl"/>
          <dgm:resizeHandles val="exact"/>
        </dgm:presLayoutVars>
      </dgm:prSet>
      <dgm:spPr/>
    </dgm:pt>
    <dgm:pt modelId="{9AB97314-F157-418C-9AC5-257B7DC39075}" type="pres">
      <dgm:prSet presAssocID="{8565BCAB-106C-4507-9476-391DD3E44682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D5CE1CC1-609F-421B-8BEC-2CEEA16AAD63}" type="pres">
      <dgm:prSet presAssocID="{49641B28-E8E8-4634-BD1C-E0634FD36F48}" presName="spacer" presStyleCnt="0"/>
      <dgm:spPr/>
    </dgm:pt>
    <dgm:pt modelId="{58CA1A9A-65F7-479B-9314-C3DD18236698}" type="pres">
      <dgm:prSet presAssocID="{9708ECB6-0FE6-407E-B7C7-A3F7570C51D8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71A0C3FB-C758-419D-BD70-63090DACE300}" type="pres">
      <dgm:prSet presAssocID="{81C12A5C-B6E3-4D4A-AFC8-A18CF0BD4E3E}" presName="spacer" presStyleCnt="0"/>
      <dgm:spPr/>
    </dgm:pt>
    <dgm:pt modelId="{A16658E2-3EDC-4C47-878C-523307C5EF77}" type="pres">
      <dgm:prSet presAssocID="{5316BB84-6C62-4EA5-BEE2-D80691940E25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ABCE17C2-2DE6-4938-97E5-7FFF5A266A50}" type="pres">
      <dgm:prSet presAssocID="{A9E1EBC5-359C-4F10-BC58-54F67396C7E4}" presName="spacer" presStyleCnt="0"/>
      <dgm:spPr/>
    </dgm:pt>
    <dgm:pt modelId="{8771AC9F-F902-41D7-B57A-57F8206D3692}" type="pres">
      <dgm:prSet presAssocID="{C204A314-7BC5-432C-8F0A-0CD0E85D851E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E5652DFF-71DA-4CDE-A62E-5A84C6472D8D}" type="pres">
      <dgm:prSet presAssocID="{A9E1D5A1-74F3-470E-8B9F-D12F67FFCEDC}" presName="spacer" presStyleCnt="0"/>
      <dgm:spPr/>
    </dgm:pt>
    <dgm:pt modelId="{C6EFC5BB-9C55-402A-A9CB-5155C502535D}" type="pres">
      <dgm:prSet presAssocID="{425FFD27-C16A-4B71-B6B5-3B0B9F8493AF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0F42B805-4598-49CF-9CCD-1E8BEB1D89A2}" type="presOf" srcId="{C204A314-7BC5-432C-8F0A-0CD0E85D851E}" destId="{8771AC9F-F902-41D7-B57A-57F8206D3692}" srcOrd="0" destOrd="0" presId="urn:microsoft.com/office/officeart/2005/8/layout/vList2"/>
    <dgm:cxn modelId="{CCD77708-A6A6-4ABE-A065-A928911D62B5}" type="presOf" srcId="{FD7BA2D1-4280-4312-98A1-0ADDF6F93B07}" destId="{382A77DC-8436-441E-9699-C0F74CDB5E01}" srcOrd="0" destOrd="0" presId="urn:microsoft.com/office/officeart/2005/8/layout/vList2"/>
    <dgm:cxn modelId="{1354830D-D092-414C-8B3F-80AE68CD5E74}" srcId="{FD7BA2D1-4280-4312-98A1-0ADDF6F93B07}" destId="{5316BB84-6C62-4EA5-BEE2-D80691940E25}" srcOrd="2" destOrd="0" parTransId="{F2385534-A07A-4896-95E1-E0ABBE757DD6}" sibTransId="{A9E1EBC5-359C-4F10-BC58-54F67396C7E4}"/>
    <dgm:cxn modelId="{E98B902D-F6C2-4A98-9458-83898AC87CEA}" srcId="{FD7BA2D1-4280-4312-98A1-0ADDF6F93B07}" destId="{425FFD27-C16A-4B71-B6B5-3B0B9F8493AF}" srcOrd="4" destOrd="0" parTransId="{46981D12-4402-4F65-8942-8E3BE152FAB2}" sibTransId="{7D574056-65F5-49F7-BE98-9DA82887E832}"/>
    <dgm:cxn modelId="{EC20683C-5FF4-4158-9DE7-72891C2A93A8}" type="presOf" srcId="{8565BCAB-106C-4507-9476-391DD3E44682}" destId="{9AB97314-F157-418C-9AC5-257B7DC39075}" srcOrd="0" destOrd="0" presId="urn:microsoft.com/office/officeart/2005/8/layout/vList2"/>
    <dgm:cxn modelId="{D448E674-2522-4C66-9F2E-E5D4A238CFC0}" type="presOf" srcId="{9708ECB6-0FE6-407E-B7C7-A3F7570C51D8}" destId="{58CA1A9A-65F7-479B-9314-C3DD18236698}" srcOrd="0" destOrd="0" presId="urn:microsoft.com/office/officeart/2005/8/layout/vList2"/>
    <dgm:cxn modelId="{8EE02D89-45FF-4727-A0A6-08A115726A58}" srcId="{FD7BA2D1-4280-4312-98A1-0ADDF6F93B07}" destId="{C204A314-7BC5-432C-8F0A-0CD0E85D851E}" srcOrd="3" destOrd="0" parTransId="{4C81BA30-8B2A-477D-ADD1-3CCB9C1DBD99}" sibTransId="{A9E1D5A1-74F3-470E-8B9F-D12F67FFCEDC}"/>
    <dgm:cxn modelId="{F927F1A9-D968-4532-92C6-8041349F2715}" type="presOf" srcId="{5316BB84-6C62-4EA5-BEE2-D80691940E25}" destId="{A16658E2-3EDC-4C47-878C-523307C5EF77}" srcOrd="0" destOrd="0" presId="urn:microsoft.com/office/officeart/2005/8/layout/vList2"/>
    <dgm:cxn modelId="{DE44E4B4-26A8-4BDE-8A54-D7EA4C45285B}" srcId="{FD7BA2D1-4280-4312-98A1-0ADDF6F93B07}" destId="{8565BCAB-106C-4507-9476-391DD3E44682}" srcOrd="0" destOrd="0" parTransId="{A3424054-B2FA-4E15-91ED-8D8BF2BB0E5B}" sibTransId="{49641B28-E8E8-4634-BD1C-E0634FD36F48}"/>
    <dgm:cxn modelId="{2A12A5DD-5545-491F-AA84-17DA12864B71}" srcId="{FD7BA2D1-4280-4312-98A1-0ADDF6F93B07}" destId="{9708ECB6-0FE6-407E-B7C7-A3F7570C51D8}" srcOrd="1" destOrd="0" parTransId="{0E9A76EA-3C33-457A-96E3-DF2B0D26678D}" sibTransId="{81C12A5C-B6E3-4D4A-AFC8-A18CF0BD4E3E}"/>
    <dgm:cxn modelId="{D2AA70E9-3F4D-4C60-9F27-63AD6C41EE4E}" type="presOf" srcId="{425FFD27-C16A-4B71-B6B5-3B0B9F8493AF}" destId="{C6EFC5BB-9C55-402A-A9CB-5155C502535D}" srcOrd="0" destOrd="0" presId="urn:microsoft.com/office/officeart/2005/8/layout/vList2"/>
    <dgm:cxn modelId="{9096275D-A727-4B1E-B9E8-E29C817A16F2}" type="presParOf" srcId="{382A77DC-8436-441E-9699-C0F74CDB5E01}" destId="{9AB97314-F157-418C-9AC5-257B7DC39075}" srcOrd="0" destOrd="0" presId="urn:microsoft.com/office/officeart/2005/8/layout/vList2"/>
    <dgm:cxn modelId="{BBA9D6CF-586E-477B-8C4C-7BFE2F15C742}" type="presParOf" srcId="{382A77DC-8436-441E-9699-C0F74CDB5E01}" destId="{D5CE1CC1-609F-421B-8BEC-2CEEA16AAD63}" srcOrd="1" destOrd="0" presId="urn:microsoft.com/office/officeart/2005/8/layout/vList2"/>
    <dgm:cxn modelId="{7DDDDE87-EB67-4D9E-9FB8-48B4330A633B}" type="presParOf" srcId="{382A77DC-8436-441E-9699-C0F74CDB5E01}" destId="{58CA1A9A-65F7-479B-9314-C3DD18236698}" srcOrd="2" destOrd="0" presId="urn:microsoft.com/office/officeart/2005/8/layout/vList2"/>
    <dgm:cxn modelId="{B47F300D-C3A6-428C-9E4C-1162E4DDEE80}" type="presParOf" srcId="{382A77DC-8436-441E-9699-C0F74CDB5E01}" destId="{71A0C3FB-C758-419D-BD70-63090DACE300}" srcOrd="3" destOrd="0" presId="urn:microsoft.com/office/officeart/2005/8/layout/vList2"/>
    <dgm:cxn modelId="{4631BB14-1D52-4C58-9636-3F9AE7DB691F}" type="presParOf" srcId="{382A77DC-8436-441E-9699-C0F74CDB5E01}" destId="{A16658E2-3EDC-4C47-878C-523307C5EF77}" srcOrd="4" destOrd="0" presId="urn:microsoft.com/office/officeart/2005/8/layout/vList2"/>
    <dgm:cxn modelId="{C71CE103-3F80-43A2-A46F-5123D8CB947C}" type="presParOf" srcId="{382A77DC-8436-441E-9699-C0F74CDB5E01}" destId="{ABCE17C2-2DE6-4938-97E5-7FFF5A266A50}" srcOrd="5" destOrd="0" presId="urn:microsoft.com/office/officeart/2005/8/layout/vList2"/>
    <dgm:cxn modelId="{D099B03E-09D7-4C0D-8806-CE392A8EC7FD}" type="presParOf" srcId="{382A77DC-8436-441E-9699-C0F74CDB5E01}" destId="{8771AC9F-F902-41D7-B57A-57F8206D3692}" srcOrd="6" destOrd="0" presId="urn:microsoft.com/office/officeart/2005/8/layout/vList2"/>
    <dgm:cxn modelId="{D0F68415-5829-4175-967D-0608369C1D65}" type="presParOf" srcId="{382A77DC-8436-441E-9699-C0F74CDB5E01}" destId="{E5652DFF-71DA-4CDE-A62E-5A84C6472D8D}" srcOrd="7" destOrd="0" presId="urn:microsoft.com/office/officeart/2005/8/layout/vList2"/>
    <dgm:cxn modelId="{561A6D2A-D753-45D1-94D0-9AB89E6A9F27}" type="presParOf" srcId="{382A77DC-8436-441E-9699-C0F74CDB5E01}" destId="{C6EFC5BB-9C55-402A-A9CB-5155C502535D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37CD1B0-C625-416B-A17C-51BFB00FA03C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F71B4F75-98D6-42FF-9ABF-8F26D63EA69D}">
      <dgm:prSet/>
      <dgm:spPr/>
      <dgm:t>
        <a:bodyPr/>
        <a:lstStyle/>
        <a:p>
          <a:r>
            <a:rPr lang="ru-RU"/>
            <a:t>Вопервых, оценка любой научной идеи должна зависеть лишь от её содержания, вне зависимости от научного авторитета и социального статуса её автора (принцип универсализма)</a:t>
          </a:r>
          <a:endParaRPr lang="en-US"/>
        </a:p>
      </dgm:t>
    </dgm:pt>
    <dgm:pt modelId="{E09FBA1F-4C52-40FF-99DA-AFDD775D830D}" type="parTrans" cxnId="{C8094CF8-8E77-414C-9B0A-A84AE6E0204C}">
      <dgm:prSet/>
      <dgm:spPr/>
      <dgm:t>
        <a:bodyPr/>
        <a:lstStyle/>
        <a:p>
          <a:endParaRPr lang="en-US"/>
        </a:p>
      </dgm:t>
    </dgm:pt>
    <dgm:pt modelId="{749BBAC8-D71F-4943-B362-B29B299C998E}" type="sibTrans" cxnId="{C8094CF8-8E77-414C-9B0A-A84AE6E0204C}">
      <dgm:prSet/>
      <dgm:spPr/>
      <dgm:t>
        <a:bodyPr/>
        <a:lstStyle/>
        <a:p>
          <a:endParaRPr lang="en-US"/>
        </a:p>
      </dgm:t>
    </dgm:pt>
    <dgm:pt modelId="{871D890D-AF4F-4863-81B4-CD3836D7B81B}">
      <dgm:prSet/>
      <dgm:spPr/>
      <dgm:t>
        <a:bodyPr/>
        <a:lstStyle/>
        <a:p>
          <a:r>
            <a:rPr lang="ru-RU"/>
            <a:t>Во-вторых, результаты научных исследований должны становиться общим достоянием, без монопольного владения ими (принцип общности)</a:t>
          </a:r>
          <a:endParaRPr lang="en-US"/>
        </a:p>
      </dgm:t>
    </dgm:pt>
    <dgm:pt modelId="{4FF16C68-9760-4D0A-BB59-9102CC250C35}" type="parTrans" cxnId="{B632B430-EBEC-4E65-982A-494AEA3AC6B0}">
      <dgm:prSet/>
      <dgm:spPr/>
      <dgm:t>
        <a:bodyPr/>
        <a:lstStyle/>
        <a:p>
          <a:endParaRPr lang="en-US"/>
        </a:p>
      </dgm:t>
    </dgm:pt>
    <dgm:pt modelId="{F621E860-3B5A-456A-B16D-C8DBC418EB55}" type="sibTrans" cxnId="{B632B430-EBEC-4E65-982A-494AEA3AC6B0}">
      <dgm:prSet/>
      <dgm:spPr/>
      <dgm:t>
        <a:bodyPr/>
        <a:lstStyle/>
        <a:p>
          <a:endParaRPr lang="en-US"/>
        </a:p>
      </dgm:t>
    </dgm:pt>
    <dgm:pt modelId="{328B0D46-6AD0-42FD-A970-5B5EF7A4BD7C}">
      <dgm:prSet/>
      <dgm:spPr/>
      <dgm:t>
        <a:bodyPr/>
        <a:lstStyle/>
        <a:p>
          <a:r>
            <a:rPr lang="ru-RU"/>
            <a:t>В-третьих, учёный в первую очередь должен стремиться к поиску истины, решению научной проблемы, а не получению личной выгоды (принцип бескорыстности)</a:t>
          </a:r>
          <a:endParaRPr lang="en-US"/>
        </a:p>
      </dgm:t>
    </dgm:pt>
    <dgm:pt modelId="{6705815F-1778-4194-8189-79979130246A}" type="parTrans" cxnId="{A1FA5C93-25B5-43D1-B2C8-35E9968421F3}">
      <dgm:prSet/>
      <dgm:spPr/>
      <dgm:t>
        <a:bodyPr/>
        <a:lstStyle/>
        <a:p>
          <a:endParaRPr lang="en-US"/>
        </a:p>
      </dgm:t>
    </dgm:pt>
    <dgm:pt modelId="{A981248B-F5EF-45A4-B265-65032ACF7E5A}" type="sibTrans" cxnId="{A1FA5C93-25B5-43D1-B2C8-35E9968421F3}">
      <dgm:prSet/>
      <dgm:spPr/>
      <dgm:t>
        <a:bodyPr/>
        <a:lstStyle/>
        <a:p>
          <a:endParaRPr lang="en-US"/>
        </a:p>
      </dgm:t>
    </dgm:pt>
    <dgm:pt modelId="{B88B4597-B25B-4FF9-B802-C474197F655A}">
      <dgm:prSet/>
      <dgm:spPr/>
      <dgm:t>
        <a:bodyPr/>
        <a:lstStyle/>
        <a:p>
          <a:r>
            <a:rPr lang="ru-RU"/>
            <a:t>В-четвёртых, учёные должны критично относиться к выдвигаемым идеям, в том числе и к своим собственным, и подвергать их критическому обсуждению (принцип организованного скептицизма)</a:t>
          </a:r>
          <a:endParaRPr lang="en-US"/>
        </a:p>
      </dgm:t>
    </dgm:pt>
    <dgm:pt modelId="{3D11A788-636A-4F44-8604-544829D4C7B0}" type="parTrans" cxnId="{EB93B1EE-A02D-40D4-A279-5C459CAC3749}">
      <dgm:prSet/>
      <dgm:spPr/>
      <dgm:t>
        <a:bodyPr/>
        <a:lstStyle/>
        <a:p>
          <a:endParaRPr lang="en-US"/>
        </a:p>
      </dgm:t>
    </dgm:pt>
    <dgm:pt modelId="{12E8FBC2-6D63-4CCF-83CB-615F13948283}" type="sibTrans" cxnId="{EB93B1EE-A02D-40D4-A279-5C459CAC3749}">
      <dgm:prSet/>
      <dgm:spPr/>
      <dgm:t>
        <a:bodyPr/>
        <a:lstStyle/>
        <a:p>
          <a:endParaRPr lang="en-US"/>
        </a:p>
      </dgm:t>
    </dgm:pt>
    <dgm:pt modelId="{1B214BC4-FD98-4B7E-8FD0-ED6D5452F185}" type="pres">
      <dgm:prSet presAssocID="{837CD1B0-C625-416B-A17C-51BFB00FA03C}" presName="vert0" presStyleCnt="0">
        <dgm:presLayoutVars>
          <dgm:dir/>
          <dgm:animOne val="branch"/>
          <dgm:animLvl val="lvl"/>
        </dgm:presLayoutVars>
      </dgm:prSet>
      <dgm:spPr/>
    </dgm:pt>
    <dgm:pt modelId="{2D8651EF-EB2D-401B-BE91-28CCFA0E2706}" type="pres">
      <dgm:prSet presAssocID="{F71B4F75-98D6-42FF-9ABF-8F26D63EA69D}" presName="thickLine" presStyleLbl="alignNode1" presStyleIdx="0" presStyleCnt="4"/>
      <dgm:spPr/>
    </dgm:pt>
    <dgm:pt modelId="{5E20CEB4-0656-4A30-A798-1E2D8D634F06}" type="pres">
      <dgm:prSet presAssocID="{F71B4F75-98D6-42FF-9ABF-8F26D63EA69D}" presName="horz1" presStyleCnt="0"/>
      <dgm:spPr/>
    </dgm:pt>
    <dgm:pt modelId="{D4484EDE-E223-4ADA-BD95-C84A0F74C47F}" type="pres">
      <dgm:prSet presAssocID="{F71B4F75-98D6-42FF-9ABF-8F26D63EA69D}" presName="tx1" presStyleLbl="revTx" presStyleIdx="0" presStyleCnt="4"/>
      <dgm:spPr/>
    </dgm:pt>
    <dgm:pt modelId="{D7DA2171-5201-4877-BAEA-68EDF83D1823}" type="pres">
      <dgm:prSet presAssocID="{F71B4F75-98D6-42FF-9ABF-8F26D63EA69D}" presName="vert1" presStyleCnt="0"/>
      <dgm:spPr/>
    </dgm:pt>
    <dgm:pt modelId="{3E996DBB-C63C-40EB-985C-F6EE8680E0B0}" type="pres">
      <dgm:prSet presAssocID="{871D890D-AF4F-4863-81B4-CD3836D7B81B}" presName="thickLine" presStyleLbl="alignNode1" presStyleIdx="1" presStyleCnt="4"/>
      <dgm:spPr/>
    </dgm:pt>
    <dgm:pt modelId="{FA27EF66-A190-484B-9B6F-A7371AFC751D}" type="pres">
      <dgm:prSet presAssocID="{871D890D-AF4F-4863-81B4-CD3836D7B81B}" presName="horz1" presStyleCnt="0"/>
      <dgm:spPr/>
    </dgm:pt>
    <dgm:pt modelId="{B61B7021-B2A6-48AE-BFE6-3AD0EB6E1EE2}" type="pres">
      <dgm:prSet presAssocID="{871D890D-AF4F-4863-81B4-CD3836D7B81B}" presName="tx1" presStyleLbl="revTx" presStyleIdx="1" presStyleCnt="4"/>
      <dgm:spPr/>
    </dgm:pt>
    <dgm:pt modelId="{3F4EEB92-2A8F-4ADB-A3FE-C78BC789C16E}" type="pres">
      <dgm:prSet presAssocID="{871D890D-AF4F-4863-81B4-CD3836D7B81B}" presName="vert1" presStyleCnt="0"/>
      <dgm:spPr/>
    </dgm:pt>
    <dgm:pt modelId="{DF82A2E2-510A-4832-89CC-175B99D4958A}" type="pres">
      <dgm:prSet presAssocID="{328B0D46-6AD0-42FD-A970-5B5EF7A4BD7C}" presName="thickLine" presStyleLbl="alignNode1" presStyleIdx="2" presStyleCnt="4"/>
      <dgm:spPr/>
    </dgm:pt>
    <dgm:pt modelId="{32B83188-1D45-49DA-84E0-B8FDBDDB8E28}" type="pres">
      <dgm:prSet presAssocID="{328B0D46-6AD0-42FD-A970-5B5EF7A4BD7C}" presName="horz1" presStyleCnt="0"/>
      <dgm:spPr/>
    </dgm:pt>
    <dgm:pt modelId="{F56EB8E3-C21A-4198-9AD4-B6CEAFC23974}" type="pres">
      <dgm:prSet presAssocID="{328B0D46-6AD0-42FD-A970-5B5EF7A4BD7C}" presName="tx1" presStyleLbl="revTx" presStyleIdx="2" presStyleCnt="4"/>
      <dgm:spPr/>
    </dgm:pt>
    <dgm:pt modelId="{70E36E91-E962-4AFF-B872-A36F51FC6A55}" type="pres">
      <dgm:prSet presAssocID="{328B0D46-6AD0-42FD-A970-5B5EF7A4BD7C}" presName="vert1" presStyleCnt="0"/>
      <dgm:spPr/>
    </dgm:pt>
    <dgm:pt modelId="{27272F84-704C-4A90-A108-6028107E62FB}" type="pres">
      <dgm:prSet presAssocID="{B88B4597-B25B-4FF9-B802-C474197F655A}" presName="thickLine" presStyleLbl="alignNode1" presStyleIdx="3" presStyleCnt="4"/>
      <dgm:spPr/>
    </dgm:pt>
    <dgm:pt modelId="{82B44536-FE10-4C96-ADCE-4BD6CCAB0554}" type="pres">
      <dgm:prSet presAssocID="{B88B4597-B25B-4FF9-B802-C474197F655A}" presName="horz1" presStyleCnt="0"/>
      <dgm:spPr/>
    </dgm:pt>
    <dgm:pt modelId="{872C8DC6-F7DB-4119-86FA-88AD96BB7870}" type="pres">
      <dgm:prSet presAssocID="{B88B4597-B25B-4FF9-B802-C474197F655A}" presName="tx1" presStyleLbl="revTx" presStyleIdx="3" presStyleCnt="4"/>
      <dgm:spPr/>
    </dgm:pt>
    <dgm:pt modelId="{CBEFEB33-C9D6-4496-B9FF-B1F388730D3D}" type="pres">
      <dgm:prSet presAssocID="{B88B4597-B25B-4FF9-B802-C474197F655A}" presName="vert1" presStyleCnt="0"/>
      <dgm:spPr/>
    </dgm:pt>
  </dgm:ptLst>
  <dgm:cxnLst>
    <dgm:cxn modelId="{B632B430-EBEC-4E65-982A-494AEA3AC6B0}" srcId="{837CD1B0-C625-416B-A17C-51BFB00FA03C}" destId="{871D890D-AF4F-4863-81B4-CD3836D7B81B}" srcOrd="1" destOrd="0" parTransId="{4FF16C68-9760-4D0A-BB59-9102CC250C35}" sibTransId="{F621E860-3B5A-456A-B16D-C8DBC418EB55}"/>
    <dgm:cxn modelId="{A562B95F-5332-4F0C-B99F-129387924C0B}" type="presOf" srcId="{B88B4597-B25B-4FF9-B802-C474197F655A}" destId="{872C8DC6-F7DB-4119-86FA-88AD96BB7870}" srcOrd="0" destOrd="0" presId="urn:microsoft.com/office/officeart/2008/layout/LinedList"/>
    <dgm:cxn modelId="{2A1FDF42-30F7-453F-B153-29F8CE0EC812}" type="presOf" srcId="{871D890D-AF4F-4863-81B4-CD3836D7B81B}" destId="{B61B7021-B2A6-48AE-BFE6-3AD0EB6E1EE2}" srcOrd="0" destOrd="0" presId="urn:microsoft.com/office/officeart/2008/layout/LinedList"/>
    <dgm:cxn modelId="{03754267-6A5E-4A60-94E4-9FB786F04131}" type="presOf" srcId="{328B0D46-6AD0-42FD-A970-5B5EF7A4BD7C}" destId="{F56EB8E3-C21A-4198-9AD4-B6CEAFC23974}" srcOrd="0" destOrd="0" presId="urn:microsoft.com/office/officeart/2008/layout/LinedList"/>
    <dgm:cxn modelId="{A1FA5C93-25B5-43D1-B2C8-35E9968421F3}" srcId="{837CD1B0-C625-416B-A17C-51BFB00FA03C}" destId="{328B0D46-6AD0-42FD-A970-5B5EF7A4BD7C}" srcOrd="2" destOrd="0" parTransId="{6705815F-1778-4194-8189-79979130246A}" sibTransId="{A981248B-F5EF-45A4-B265-65032ACF7E5A}"/>
    <dgm:cxn modelId="{823E62C4-5899-4805-9609-2670F9EADD55}" type="presOf" srcId="{F71B4F75-98D6-42FF-9ABF-8F26D63EA69D}" destId="{D4484EDE-E223-4ADA-BD95-C84A0F74C47F}" srcOrd="0" destOrd="0" presId="urn:microsoft.com/office/officeart/2008/layout/LinedList"/>
    <dgm:cxn modelId="{EB93B1EE-A02D-40D4-A279-5C459CAC3749}" srcId="{837CD1B0-C625-416B-A17C-51BFB00FA03C}" destId="{B88B4597-B25B-4FF9-B802-C474197F655A}" srcOrd="3" destOrd="0" parTransId="{3D11A788-636A-4F44-8604-544829D4C7B0}" sibTransId="{12E8FBC2-6D63-4CCF-83CB-615F13948283}"/>
    <dgm:cxn modelId="{C8094CF8-8E77-414C-9B0A-A84AE6E0204C}" srcId="{837CD1B0-C625-416B-A17C-51BFB00FA03C}" destId="{F71B4F75-98D6-42FF-9ABF-8F26D63EA69D}" srcOrd="0" destOrd="0" parTransId="{E09FBA1F-4C52-40FF-99DA-AFDD775D830D}" sibTransId="{749BBAC8-D71F-4943-B362-B29B299C998E}"/>
    <dgm:cxn modelId="{1984AAFA-7277-4A16-9385-21A2A75DA6E7}" type="presOf" srcId="{837CD1B0-C625-416B-A17C-51BFB00FA03C}" destId="{1B214BC4-FD98-4B7E-8FD0-ED6D5452F185}" srcOrd="0" destOrd="0" presId="urn:microsoft.com/office/officeart/2008/layout/LinedList"/>
    <dgm:cxn modelId="{00DFC614-C57F-4D8D-87BD-65374A6FAD1C}" type="presParOf" srcId="{1B214BC4-FD98-4B7E-8FD0-ED6D5452F185}" destId="{2D8651EF-EB2D-401B-BE91-28CCFA0E2706}" srcOrd="0" destOrd="0" presId="urn:microsoft.com/office/officeart/2008/layout/LinedList"/>
    <dgm:cxn modelId="{AACF7E32-3044-4580-890B-6AC2A6A7B9E2}" type="presParOf" srcId="{1B214BC4-FD98-4B7E-8FD0-ED6D5452F185}" destId="{5E20CEB4-0656-4A30-A798-1E2D8D634F06}" srcOrd="1" destOrd="0" presId="urn:microsoft.com/office/officeart/2008/layout/LinedList"/>
    <dgm:cxn modelId="{561B6318-B4BD-4893-9598-FEA4EF851B58}" type="presParOf" srcId="{5E20CEB4-0656-4A30-A798-1E2D8D634F06}" destId="{D4484EDE-E223-4ADA-BD95-C84A0F74C47F}" srcOrd="0" destOrd="0" presId="urn:microsoft.com/office/officeart/2008/layout/LinedList"/>
    <dgm:cxn modelId="{A828E8DE-5F06-4AFE-AB31-C544FE9A3F93}" type="presParOf" srcId="{5E20CEB4-0656-4A30-A798-1E2D8D634F06}" destId="{D7DA2171-5201-4877-BAEA-68EDF83D1823}" srcOrd="1" destOrd="0" presId="urn:microsoft.com/office/officeart/2008/layout/LinedList"/>
    <dgm:cxn modelId="{18497BB5-A674-4C1C-8A5F-A2DB1E7AD091}" type="presParOf" srcId="{1B214BC4-FD98-4B7E-8FD0-ED6D5452F185}" destId="{3E996DBB-C63C-40EB-985C-F6EE8680E0B0}" srcOrd="2" destOrd="0" presId="urn:microsoft.com/office/officeart/2008/layout/LinedList"/>
    <dgm:cxn modelId="{642EBCEA-5015-40F6-9468-4F00BBF70018}" type="presParOf" srcId="{1B214BC4-FD98-4B7E-8FD0-ED6D5452F185}" destId="{FA27EF66-A190-484B-9B6F-A7371AFC751D}" srcOrd="3" destOrd="0" presId="urn:microsoft.com/office/officeart/2008/layout/LinedList"/>
    <dgm:cxn modelId="{01456B23-8B6D-40B8-896F-03ED3AAACA05}" type="presParOf" srcId="{FA27EF66-A190-484B-9B6F-A7371AFC751D}" destId="{B61B7021-B2A6-48AE-BFE6-3AD0EB6E1EE2}" srcOrd="0" destOrd="0" presId="urn:microsoft.com/office/officeart/2008/layout/LinedList"/>
    <dgm:cxn modelId="{EAE68EB4-C241-4DED-BE48-4AA1DC1B5C53}" type="presParOf" srcId="{FA27EF66-A190-484B-9B6F-A7371AFC751D}" destId="{3F4EEB92-2A8F-4ADB-A3FE-C78BC789C16E}" srcOrd="1" destOrd="0" presId="urn:microsoft.com/office/officeart/2008/layout/LinedList"/>
    <dgm:cxn modelId="{D6654A0E-8840-493A-8B4A-E8B328A9C05F}" type="presParOf" srcId="{1B214BC4-FD98-4B7E-8FD0-ED6D5452F185}" destId="{DF82A2E2-510A-4832-89CC-175B99D4958A}" srcOrd="4" destOrd="0" presId="urn:microsoft.com/office/officeart/2008/layout/LinedList"/>
    <dgm:cxn modelId="{5C4F0E07-6600-4244-A93D-7E14AB574C57}" type="presParOf" srcId="{1B214BC4-FD98-4B7E-8FD0-ED6D5452F185}" destId="{32B83188-1D45-49DA-84E0-B8FDBDDB8E28}" srcOrd="5" destOrd="0" presId="urn:microsoft.com/office/officeart/2008/layout/LinedList"/>
    <dgm:cxn modelId="{CF4A0A3E-E22C-4FF0-AB47-DDC3C502A379}" type="presParOf" srcId="{32B83188-1D45-49DA-84E0-B8FDBDDB8E28}" destId="{F56EB8E3-C21A-4198-9AD4-B6CEAFC23974}" srcOrd="0" destOrd="0" presId="urn:microsoft.com/office/officeart/2008/layout/LinedList"/>
    <dgm:cxn modelId="{6DDC0818-96C5-43B6-AF9B-64E040A171A5}" type="presParOf" srcId="{32B83188-1D45-49DA-84E0-B8FDBDDB8E28}" destId="{70E36E91-E962-4AFF-B872-A36F51FC6A55}" srcOrd="1" destOrd="0" presId="urn:microsoft.com/office/officeart/2008/layout/LinedList"/>
    <dgm:cxn modelId="{7285D7B3-1921-45A9-A4F1-B8D5270EED12}" type="presParOf" srcId="{1B214BC4-FD98-4B7E-8FD0-ED6D5452F185}" destId="{27272F84-704C-4A90-A108-6028107E62FB}" srcOrd="6" destOrd="0" presId="urn:microsoft.com/office/officeart/2008/layout/LinedList"/>
    <dgm:cxn modelId="{2EFFCB6C-05A6-46CD-916C-BBD177E363D9}" type="presParOf" srcId="{1B214BC4-FD98-4B7E-8FD0-ED6D5452F185}" destId="{82B44536-FE10-4C96-ADCE-4BD6CCAB0554}" srcOrd="7" destOrd="0" presId="urn:microsoft.com/office/officeart/2008/layout/LinedList"/>
    <dgm:cxn modelId="{279434F9-4139-4383-A956-2EF00480BD33}" type="presParOf" srcId="{82B44536-FE10-4C96-ADCE-4BD6CCAB0554}" destId="{872C8DC6-F7DB-4119-86FA-88AD96BB7870}" srcOrd="0" destOrd="0" presId="urn:microsoft.com/office/officeart/2008/layout/LinedList"/>
    <dgm:cxn modelId="{EC1FFDFB-0796-473B-86F2-BC162A647BEF}" type="presParOf" srcId="{82B44536-FE10-4C96-ADCE-4BD6CCAB0554}" destId="{CBEFEB33-C9D6-4496-B9FF-B1F388730D3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62D4D0-D8A2-424E-A99B-E974C85F5F5F}">
      <dsp:nvSpPr>
        <dsp:cNvPr id="0" name=""/>
        <dsp:cNvSpPr/>
      </dsp:nvSpPr>
      <dsp:spPr>
        <a:xfrm>
          <a:off x="0" y="719"/>
          <a:ext cx="6588691" cy="168437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703374-03D0-4210-A7E6-604200FED293}">
      <dsp:nvSpPr>
        <dsp:cNvPr id="0" name=""/>
        <dsp:cNvSpPr/>
      </dsp:nvSpPr>
      <dsp:spPr>
        <a:xfrm>
          <a:off x="509522" y="379703"/>
          <a:ext cx="926404" cy="92640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019AA7-C95B-4BD7-BE27-7FB645543A80}">
      <dsp:nvSpPr>
        <dsp:cNvPr id="0" name=""/>
        <dsp:cNvSpPr/>
      </dsp:nvSpPr>
      <dsp:spPr>
        <a:xfrm>
          <a:off x="1945450" y="719"/>
          <a:ext cx="4643240" cy="16843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8263" tIns="178263" rIns="178263" bIns="178263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/>
            <a:t>Гуманитарные</a:t>
          </a:r>
          <a:endParaRPr lang="en-US" sz="2500" kern="1200"/>
        </a:p>
      </dsp:txBody>
      <dsp:txXfrm>
        <a:off x="1945450" y="719"/>
        <a:ext cx="4643240" cy="1684372"/>
      </dsp:txXfrm>
    </dsp:sp>
    <dsp:sp modelId="{9ECBC2AE-F770-4C5B-946F-344CDB76F499}">
      <dsp:nvSpPr>
        <dsp:cNvPr id="0" name=""/>
        <dsp:cNvSpPr/>
      </dsp:nvSpPr>
      <dsp:spPr>
        <a:xfrm>
          <a:off x="0" y="2106185"/>
          <a:ext cx="6588691" cy="168437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AB805D-4884-4371-A732-3191561C36AE}">
      <dsp:nvSpPr>
        <dsp:cNvPr id="0" name=""/>
        <dsp:cNvSpPr/>
      </dsp:nvSpPr>
      <dsp:spPr>
        <a:xfrm>
          <a:off x="509522" y="2485169"/>
          <a:ext cx="926404" cy="92640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AFAD49-C381-41B5-9BEA-8FB453CEF685}">
      <dsp:nvSpPr>
        <dsp:cNvPr id="0" name=""/>
        <dsp:cNvSpPr/>
      </dsp:nvSpPr>
      <dsp:spPr>
        <a:xfrm>
          <a:off x="1945450" y="2106185"/>
          <a:ext cx="4643240" cy="16843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8263" tIns="178263" rIns="178263" bIns="178263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/>
            <a:t>Естественные </a:t>
          </a:r>
          <a:endParaRPr lang="en-US" sz="2500" kern="1200"/>
        </a:p>
      </dsp:txBody>
      <dsp:txXfrm>
        <a:off x="1945450" y="2106185"/>
        <a:ext cx="4643240" cy="1684372"/>
      </dsp:txXfrm>
    </dsp:sp>
    <dsp:sp modelId="{4AB7CE3D-D9FF-45C1-995C-25D8FD2DB428}">
      <dsp:nvSpPr>
        <dsp:cNvPr id="0" name=""/>
        <dsp:cNvSpPr/>
      </dsp:nvSpPr>
      <dsp:spPr>
        <a:xfrm>
          <a:off x="0" y="4211650"/>
          <a:ext cx="6588691" cy="168437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879F0D-D23A-4EA6-9DEA-6DBEA20B2B70}">
      <dsp:nvSpPr>
        <dsp:cNvPr id="0" name=""/>
        <dsp:cNvSpPr/>
      </dsp:nvSpPr>
      <dsp:spPr>
        <a:xfrm>
          <a:off x="509522" y="4590634"/>
          <a:ext cx="926404" cy="92640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D8E8F9-C471-442E-AC03-DA5620714214}">
      <dsp:nvSpPr>
        <dsp:cNvPr id="0" name=""/>
        <dsp:cNvSpPr/>
      </dsp:nvSpPr>
      <dsp:spPr>
        <a:xfrm>
          <a:off x="1945450" y="4211650"/>
          <a:ext cx="4643240" cy="16843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8263" tIns="178263" rIns="178263" bIns="178263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/>
            <a:t>Технические </a:t>
          </a:r>
          <a:endParaRPr lang="en-US" sz="2500" kern="1200"/>
        </a:p>
      </dsp:txBody>
      <dsp:txXfrm>
        <a:off x="1945450" y="4211650"/>
        <a:ext cx="4643240" cy="16843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DF0F97-FC9E-4DDF-A421-FECD9DAFA2C2}">
      <dsp:nvSpPr>
        <dsp:cNvPr id="0" name=""/>
        <dsp:cNvSpPr/>
      </dsp:nvSpPr>
      <dsp:spPr>
        <a:xfrm>
          <a:off x="0" y="67306"/>
          <a:ext cx="6263640" cy="69556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kern="1200"/>
            <a:t>Искусствоведение</a:t>
          </a:r>
          <a:endParaRPr lang="en-US" sz="2900" kern="1200"/>
        </a:p>
      </dsp:txBody>
      <dsp:txXfrm>
        <a:off x="33955" y="101261"/>
        <a:ext cx="6195730" cy="627655"/>
      </dsp:txXfrm>
    </dsp:sp>
    <dsp:sp modelId="{5C58442B-F0D6-4B67-996D-3D00E8B89EA0}">
      <dsp:nvSpPr>
        <dsp:cNvPr id="0" name=""/>
        <dsp:cNvSpPr/>
      </dsp:nvSpPr>
      <dsp:spPr>
        <a:xfrm>
          <a:off x="0" y="846391"/>
          <a:ext cx="6263640" cy="695565"/>
        </a:xfrm>
        <a:prstGeom prst="roundRect">
          <a:avLst/>
        </a:prstGeom>
        <a:solidFill>
          <a:schemeClr val="accent5">
            <a:hueOff val="-1126424"/>
            <a:satOff val="-2903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kern="1200"/>
            <a:t>История</a:t>
          </a:r>
          <a:endParaRPr lang="en-US" sz="2900" kern="1200"/>
        </a:p>
      </dsp:txBody>
      <dsp:txXfrm>
        <a:off x="33955" y="880346"/>
        <a:ext cx="6195730" cy="627655"/>
      </dsp:txXfrm>
    </dsp:sp>
    <dsp:sp modelId="{F9E1F52A-18E6-4E79-8BC3-8B610E26FA07}">
      <dsp:nvSpPr>
        <dsp:cNvPr id="0" name=""/>
        <dsp:cNvSpPr/>
      </dsp:nvSpPr>
      <dsp:spPr>
        <a:xfrm>
          <a:off x="0" y="1625476"/>
          <a:ext cx="6263640" cy="695565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kern="1200"/>
            <a:t>Педагогика</a:t>
          </a:r>
          <a:endParaRPr lang="en-US" sz="2900" kern="1200"/>
        </a:p>
      </dsp:txBody>
      <dsp:txXfrm>
        <a:off x="33955" y="1659431"/>
        <a:ext cx="6195730" cy="627655"/>
      </dsp:txXfrm>
    </dsp:sp>
    <dsp:sp modelId="{CDA8D4B1-FC54-4A79-BBD0-220C97961E52}">
      <dsp:nvSpPr>
        <dsp:cNvPr id="0" name=""/>
        <dsp:cNvSpPr/>
      </dsp:nvSpPr>
      <dsp:spPr>
        <a:xfrm>
          <a:off x="0" y="2404561"/>
          <a:ext cx="6263640" cy="695565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kern="1200"/>
            <a:t>Логика</a:t>
          </a:r>
          <a:endParaRPr lang="en-US" sz="2900" kern="1200"/>
        </a:p>
      </dsp:txBody>
      <dsp:txXfrm>
        <a:off x="33955" y="2438516"/>
        <a:ext cx="6195730" cy="627655"/>
      </dsp:txXfrm>
    </dsp:sp>
    <dsp:sp modelId="{938A1015-F7B1-43FD-A99F-2A01B2EC2EAE}">
      <dsp:nvSpPr>
        <dsp:cNvPr id="0" name=""/>
        <dsp:cNvSpPr/>
      </dsp:nvSpPr>
      <dsp:spPr>
        <a:xfrm>
          <a:off x="0" y="3183646"/>
          <a:ext cx="6263640" cy="695565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kern="1200"/>
            <a:t>Психология</a:t>
          </a:r>
          <a:endParaRPr lang="en-US" sz="2900" kern="1200"/>
        </a:p>
      </dsp:txBody>
      <dsp:txXfrm>
        <a:off x="33955" y="3217601"/>
        <a:ext cx="6195730" cy="627655"/>
      </dsp:txXfrm>
    </dsp:sp>
    <dsp:sp modelId="{75C19B0E-95EF-40F6-B743-2F957FC1E7CF}">
      <dsp:nvSpPr>
        <dsp:cNvPr id="0" name=""/>
        <dsp:cNvSpPr/>
      </dsp:nvSpPr>
      <dsp:spPr>
        <a:xfrm>
          <a:off x="0" y="3962731"/>
          <a:ext cx="6263640" cy="695565"/>
        </a:xfrm>
        <a:prstGeom prst="roundRect">
          <a:avLst/>
        </a:prstGeom>
        <a:solidFill>
          <a:schemeClr val="accent5">
            <a:hueOff val="-5632119"/>
            <a:satOff val="-14516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kern="1200"/>
            <a:t>Литература</a:t>
          </a:r>
          <a:endParaRPr lang="en-US" sz="2900" kern="1200"/>
        </a:p>
      </dsp:txBody>
      <dsp:txXfrm>
        <a:off x="33955" y="3996686"/>
        <a:ext cx="6195730" cy="627655"/>
      </dsp:txXfrm>
    </dsp:sp>
    <dsp:sp modelId="{20D2A903-8F94-47B9-890E-BC834C295A82}">
      <dsp:nvSpPr>
        <dsp:cNvPr id="0" name=""/>
        <dsp:cNvSpPr/>
      </dsp:nvSpPr>
      <dsp:spPr>
        <a:xfrm>
          <a:off x="0" y="4741816"/>
          <a:ext cx="6263640" cy="695565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kern="1200"/>
            <a:t>Философия</a:t>
          </a:r>
          <a:endParaRPr lang="en-US" sz="2900" kern="1200"/>
        </a:p>
      </dsp:txBody>
      <dsp:txXfrm>
        <a:off x="33955" y="4775771"/>
        <a:ext cx="6195730" cy="62765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5F6607-5519-424F-99FD-E2E8B6F9EE5E}">
      <dsp:nvSpPr>
        <dsp:cNvPr id="0" name=""/>
        <dsp:cNvSpPr/>
      </dsp:nvSpPr>
      <dsp:spPr>
        <a:xfrm>
          <a:off x="0" y="57721"/>
          <a:ext cx="6263640" cy="98338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100" kern="1200"/>
            <a:t>Физика</a:t>
          </a:r>
          <a:endParaRPr lang="en-US" sz="4100" kern="1200"/>
        </a:p>
      </dsp:txBody>
      <dsp:txXfrm>
        <a:off x="48005" y="105726"/>
        <a:ext cx="6167630" cy="887374"/>
      </dsp:txXfrm>
    </dsp:sp>
    <dsp:sp modelId="{7070CAFC-445D-4D86-B166-63A06899F206}">
      <dsp:nvSpPr>
        <dsp:cNvPr id="0" name=""/>
        <dsp:cNvSpPr/>
      </dsp:nvSpPr>
      <dsp:spPr>
        <a:xfrm>
          <a:off x="0" y="1159186"/>
          <a:ext cx="6263640" cy="983384"/>
        </a:xfrm>
        <a:prstGeom prst="roundRect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100" kern="1200"/>
            <a:t>Химия</a:t>
          </a:r>
          <a:endParaRPr lang="en-US" sz="4100" kern="1200"/>
        </a:p>
      </dsp:txBody>
      <dsp:txXfrm>
        <a:off x="48005" y="1207191"/>
        <a:ext cx="6167630" cy="887374"/>
      </dsp:txXfrm>
    </dsp:sp>
    <dsp:sp modelId="{EE1BF9B5-5FA4-4D90-98D7-BD5978588404}">
      <dsp:nvSpPr>
        <dsp:cNvPr id="0" name=""/>
        <dsp:cNvSpPr/>
      </dsp:nvSpPr>
      <dsp:spPr>
        <a:xfrm>
          <a:off x="0" y="2260651"/>
          <a:ext cx="6263640" cy="983384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100" kern="1200"/>
            <a:t>Биология</a:t>
          </a:r>
          <a:endParaRPr lang="en-US" sz="4100" kern="1200"/>
        </a:p>
      </dsp:txBody>
      <dsp:txXfrm>
        <a:off x="48005" y="2308656"/>
        <a:ext cx="6167630" cy="887374"/>
      </dsp:txXfrm>
    </dsp:sp>
    <dsp:sp modelId="{A6843FEA-C898-4794-8256-6B781D67E7F6}">
      <dsp:nvSpPr>
        <dsp:cNvPr id="0" name=""/>
        <dsp:cNvSpPr/>
      </dsp:nvSpPr>
      <dsp:spPr>
        <a:xfrm>
          <a:off x="0" y="3362116"/>
          <a:ext cx="6263640" cy="983384"/>
        </a:xfrm>
        <a:prstGeom prst="roundRect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100" kern="1200"/>
            <a:t>Астрономия </a:t>
          </a:r>
          <a:endParaRPr lang="en-US" sz="4100" kern="1200"/>
        </a:p>
      </dsp:txBody>
      <dsp:txXfrm>
        <a:off x="48005" y="3410121"/>
        <a:ext cx="6167630" cy="887374"/>
      </dsp:txXfrm>
    </dsp:sp>
    <dsp:sp modelId="{DEBBBA40-22E3-4C8E-AB65-4A87DFAEA217}">
      <dsp:nvSpPr>
        <dsp:cNvPr id="0" name=""/>
        <dsp:cNvSpPr/>
      </dsp:nvSpPr>
      <dsp:spPr>
        <a:xfrm>
          <a:off x="0" y="4463581"/>
          <a:ext cx="6263640" cy="983384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100" kern="1200"/>
            <a:t>География</a:t>
          </a:r>
          <a:endParaRPr lang="en-US" sz="4100" kern="1200"/>
        </a:p>
      </dsp:txBody>
      <dsp:txXfrm>
        <a:off x="48005" y="4511586"/>
        <a:ext cx="6167630" cy="88737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B97314-F157-418C-9AC5-257B7DC39075}">
      <dsp:nvSpPr>
        <dsp:cNvPr id="0" name=""/>
        <dsp:cNvSpPr/>
      </dsp:nvSpPr>
      <dsp:spPr>
        <a:xfrm>
          <a:off x="0" y="57721"/>
          <a:ext cx="6263640" cy="98338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100" kern="1200"/>
            <a:t>Архитектура </a:t>
          </a:r>
          <a:endParaRPr lang="en-US" sz="4100" kern="1200"/>
        </a:p>
      </dsp:txBody>
      <dsp:txXfrm>
        <a:off x="48005" y="105726"/>
        <a:ext cx="6167630" cy="887374"/>
      </dsp:txXfrm>
    </dsp:sp>
    <dsp:sp modelId="{58CA1A9A-65F7-479B-9314-C3DD18236698}">
      <dsp:nvSpPr>
        <dsp:cNvPr id="0" name=""/>
        <dsp:cNvSpPr/>
      </dsp:nvSpPr>
      <dsp:spPr>
        <a:xfrm>
          <a:off x="0" y="1159186"/>
          <a:ext cx="6263640" cy="983384"/>
        </a:xfrm>
        <a:prstGeom prst="roundRect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100" kern="1200"/>
            <a:t>Информатика</a:t>
          </a:r>
          <a:endParaRPr lang="en-US" sz="4100" kern="1200"/>
        </a:p>
      </dsp:txBody>
      <dsp:txXfrm>
        <a:off x="48005" y="1207191"/>
        <a:ext cx="6167630" cy="887374"/>
      </dsp:txXfrm>
    </dsp:sp>
    <dsp:sp modelId="{A16658E2-3EDC-4C47-878C-523307C5EF77}">
      <dsp:nvSpPr>
        <dsp:cNvPr id="0" name=""/>
        <dsp:cNvSpPr/>
      </dsp:nvSpPr>
      <dsp:spPr>
        <a:xfrm>
          <a:off x="0" y="2260651"/>
          <a:ext cx="6263640" cy="983384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100" kern="1200"/>
            <a:t>Механика</a:t>
          </a:r>
          <a:endParaRPr lang="en-US" sz="4100" kern="1200"/>
        </a:p>
      </dsp:txBody>
      <dsp:txXfrm>
        <a:off x="48005" y="2308656"/>
        <a:ext cx="6167630" cy="887374"/>
      </dsp:txXfrm>
    </dsp:sp>
    <dsp:sp modelId="{8771AC9F-F902-41D7-B57A-57F8206D3692}">
      <dsp:nvSpPr>
        <dsp:cNvPr id="0" name=""/>
        <dsp:cNvSpPr/>
      </dsp:nvSpPr>
      <dsp:spPr>
        <a:xfrm>
          <a:off x="0" y="3362116"/>
          <a:ext cx="6263640" cy="983384"/>
        </a:xfrm>
        <a:prstGeom prst="roundRect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100" kern="1200"/>
            <a:t>Машиностроение</a:t>
          </a:r>
          <a:endParaRPr lang="en-US" sz="4100" kern="1200"/>
        </a:p>
      </dsp:txBody>
      <dsp:txXfrm>
        <a:off x="48005" y="3410121"/>
        <a:ext cx="6167630" cy="887374"/>
      </dsp:txXfrm>
    </dsp:sp>
    <dsp:sp modelId="{C6EFC5BB-9C55-402A-A9CB-5155C502535D}">
      <dsp:nvSpPr>
        <dsp:cNvPr id="0" name=""/>
        <dsp:cNvSpPr/>
      </dsp:nvSpPr>
      <dsp:spPr>
        <a:xfrm>
          <a:off x="0" y="4463581"/>
          <a:ext cx="6263640" cy="983384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100" kern="1200"/>
            <a:t>Ядерная энергетика</a:t>
          </a:r>
          <a:endParaRPr lang="en-US" sz="4100" kern="1200"/>
        </a:p>
      </dsp:txBody>
      <dsp:txXfrm>
        <a:off x="48005" y="4511586"/>
        <a:ext cx="6167630" cy="88737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8651EF-EB2D-401B-BE91-28CCFA0E2706}">
      <dsp:nvSpPr>
        <dsp:cNvPr id="0" name=""/>
        <dsp:cNvSpPr/>
      </dsp:nvSpPr>
      <dsp:spPr>
        <a:xfrm>
          <a:off x="0" y="0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484EDE-E223-4ADA-BD95-C84A0F74C47F}">
      <dsp:nvSpPr>
        <dsp:cNvPr id="0" name=""/>
        <dsp:cNvSpPr/>
      </dsp:nvSpPr>
      <dsp:spPr>
        <a:xfrm>
          <a:off x="0" y="0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/>
            <a:t>Вопервых, оценка любой научной идеи должна зависеть лишь от её содержания, вне зависимости от научного авторитета и социального статуса её автора (принцип универсализма)</a:t>
          </a:r>
          <a:endParaRPr lang="en-US" sz="2100" kern="1200"/>
        </a:p>
      </dsp:txBody>
      <dsp:txXfrm>
        <a:off x="0" y="0"/>
        <a:ext cx="6900512" cy="1384035"/>
      </dsp:txXfrm>
    </dsp:sp>
    <dsp:sp modelId="{3E996DBB-C63C-40EB-985C-F6EE8680E0B0}">
      <dsp:nvSpPr>
        <dsp:cNvPr id="0" name=""/>
        <dsp:cNvSpPr/>
      </dsp:nvSpPr>
      <dsp:spPr>
        <a:xfrm>
          <a:off x="0" y="1384035"/>
          <a:ext cx="6900512" cy="0"/>
        </a:xfrm>
        <a:prstGeom prst="line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1B7021-B2A6-48AE-BFE6-3AD0EB6E1EE2}">
      <dsp:nvSpPr>
        <dsp:cNvPr id="0" name=""/>
        <dsp:cNvSpPr/>
      </dsp:nvSpPr>
      <dsp:spPr>
        <a:xfrm>
          <a:off x="0" y="1384035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/>
            <a:t>Во-вторых, результаты научных исследований должны становиться общим достоянием, без монопольного владения ими (принцип общности)</a:t>
          </a:r>
          <a:endParaRPr lang="en-US" sz="2100" kern="1200"/>
        </a:p>
      </dsp:txBody>
      <dsp:txXfrm>
        <a:off x="0" y="1384035"/>
        <a:ext cx="6900512" cy="1384035"/>
      </dsp:txXfrm>
    </dsp:sp>
    <dsp:sp modelId="{DF82A2E2-510A-4832-89CC-175B99D4958A}">
      <dsp:nvSpPr>
        <dsp:cNvPr id="0" name=""/>
        <dsp:cNvSpPr/>
      </dsp:nvSpPr>
      <dsp:spPr>
        <a:xfrm>
          <a:off x="0" y="2768070"/>
          <a:ext cx="6900512" cy="0"/>
        </a:xfrm>
        <a:prstGeom prst="line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6EB8E3-C21A-4198-9AD4-B6CEAFC23974}">
      <dsp:nvSpPr>
        <dsp:cNvPr id="0" name=""/>
        <dsp:cNvSpPr/>
      </dsp:nvSpPr>
      <dsp:spPr>
        <a:xfrm>
          <a:off x="0" y="2768070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/>
            <a:t>В-третьих, учёный в первую очередь должен стремиться к поиску истины, решению научной проблемы, а не получению личной выгоды (принцип бескорыстности)</a:t>
          </a:r>
          <a:endParaRPr lang="en-US" sz="2100" kern="1200"/>
        </a:p>
      </dsp:txBody>
      <dsp:txXfrm>
        <a:off x="0" y="2768070"/>
        <a:ext cx="6900512" cy="1384035"/>
      </dsp:txXfrm>
    </dsp:sp>
    <dsp:sp modelId="{27272F84-704C-4A90-A108-6028107E62FB}">
      <dsp:nvSpPr>
        <dsp:cNvPr id="0" name=""/>
        <dsp:cNvSpPr/>
      </dsp:nvSpPr>
      <dsp:spPr>
        <a:xfrm>
          <a:off x="0" y="4152105"/>
          <a:ext cx="6900512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2C8DC6-F7DB-4119-86FA-88AD96BB7870}">
      <dsp:nvSpPr>
        <dsp:cNvPr id="0" name=""/>
        <dsp:cNvSpPr/>
      </dsp:nvSpPr>
      <dsp:spPr>
        <a:xfrm>
          <a:off x="0" y="4152105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/>
            <a:t>В-четвёртых, учёные должны критично относиться к выдвигаемым идеям, в том числе и к своим собственным, и подвергать их критическому обсуждению (принцип организованного скептицизма)</a:t>
          </a:r>
          <a:endParaRPr lang="en-US" sz="2100" kern="1200"/>
        </a:p>
      </dsp:txBody>
      <dsp:txXfrm>
        <a:off x="0" y="4152105"/>
        <a:ext cx="6900512" cy="13840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C961ED-639E-54BD-909D-9183CCABDC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D95BE47-7DFC-18E8-F93C-65280620EF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9EBAC6E-442C-4C23-645E-62C493BC9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43013-655F-4F7C-88F1-F70B47E0CC42}" type="datetimeFigureOut">
              <a:rPr lang="ru-RU" smtClean="0"/>
              <a:t>09.08.2022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EFAF6B-B422-149D-5FBC-2E0068D5F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6C28745-637A-33E4-976C-9BE465887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79FBA-1546-4318-8DFC-26C34BD75E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5931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8938A2-99B2-2FC3-12A7-5A91C2FB2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8450F89-2C77-8B5D-5D9F-A6ABB55945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316D39-85A6-BB9C-AD16-736D29830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43013-655F-4F7C-88F1-F70B47E0CC42}" type="datetimeFigureOut">
              <a:rPr lang="ru-RU" smtClean="0"/>
              <a:t>09.08.2022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284F3FB-41C6-0A24-ED70-941B64367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F5E876D-BD9F-2958-5B88-212A218B5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79FBA-1546-4318-8DFC-26C34BD75E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3411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1564F28-2DD6-4275-42D3-F6BD6977DE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4BC6C26-B505-372F-6A35-9313A19C86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C0A0E2-93A1-032F-6E8A-B1569266C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43013-655F-4F7C-88F1-F70B47E0CC42}" type="datetimeFigureOut">
              <a:rPr lang="ru-RU" smtClean="0"/>
              <a:t>09.08.2022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EFF3AC-FB44-69C9-41CC-91DE4C444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264176-2C83-2CB8-3BAE-08CDF91FD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79FBA-1546-4318-8DFC-26C34BD75E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0243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DC5141-1210-A7D8-D2B9-E7A6B3F72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78F6FB8-08D7-B37B-4D93-91A869797D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D58BB2-4126-F354-B919-CE5670B5F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43013-655F-4F7C-88F1-F70B47E0CC42}" type="datetimeFigureOut">
              <a:rPr lang="ru-RU" smtClean="0"/>
              <a:t>09.08.2022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74C1CC8-60F6-AF3A-C687-80265F6A8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1AC4688-D861-2EB3-DB9F-2158BB275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79FBA-1546-4318-8DFC-26C34BD75E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419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3D8974-FD8D-1CA1-DD05-9BD9CFCD7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9570067-B643-049E-E4FA-CB2B34941A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D6E665-4751-0E15-863E-48B227E3E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43013-655F-4F7C-88F1-F70B47E0CC42}" type="datetimeFigureOut">
              <a:rPr lang="ru-RU" smtClean="0"/>
              <a:t>09.08.2022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E92EC3-B987-3E97-10AA-C0A6C9E72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9F5EE8E-0E0F-746E-0C70-B1EB9CA56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79FBA-1546-4318-8DFC-26C34BD75E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6386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081AD4-512A-A8E3-6206-CFD1728CB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0BFD57-1D07-8EE4-DFB6-1E33E65048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4925B94-2D97-4DA1-02FF-5C2248BAF6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0A70FD6-27A0-EE5B-8372-E74DF12DF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43013-655F-4F7C-88F1-F70B47E0CC42}" type="datetimeFigureOut">
              <a:rPr lang="ru-RU" smtClean="0"/>
              <a:t>09.08.2022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AF36478-264A-B910-5B5F-510E347D1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1A3773A-C0A4-B775-571E-A3B222D15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79FBA-1546-4318-8DFC-26C34BD75E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9823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059653-071D-E605-580A-83B01608B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7513321-C6AA-CEFA-5006-41245AE45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AA5082E-8D0F-6BB4-110D-C9F4706931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FE4B452-8938-7DFE-6755-3A4BB1C335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8F736A9-8CA4-DFC9-DC9A-B52855A4F9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477EF5F-FE7A-B0D5-C59D-FEB26C553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43013-655F-4F7C-88F1-F70B47E0CC42}" type="datetimeFigureOut">
              <a:rPr lang="ru-RU" smtClean="0"/>
              <a:t>09.08.2022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39EE925-E80F-1875-86B1-B245AC7D5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6B2FB8B-E876-4F74-AB8F-BC18C916D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79FBA-1546-4318-8DFC-26C34BD75E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4177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CACB3F-A1B2-CE9C-E0F5-6CC8E4B74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0F9377A-9972-B185-3FE4-7F49D3C82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43013-655F-4F7C-88F1-F70B47E0CC42}" type="datetimeFigureOut">
              <a:rPr lang="ru-RU" smtClean="0"/>
              <a:t>09.08.2022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6EF6D54-8696-7506-9094-FDF370898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F7F33F2-EBDF-345F-796E-7D4189C51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79FBA-1546-4318-8DFC-26C34BD75E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7557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FEC85E2-79B9-6AAD-2395-6AC460FE8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43013-655F-4F7C-88F1-F70B47E0CC42}" type="datetimeFigureOut">
              <a:rPr lang="ru-RU" smtClean="0"/>
              <a:t>09.08.2022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82B8C29-72B1-37D3-3756-AA023E2EF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79161A3-E6AA-F294-D0E4-9CF2288F2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79FBA-1546-4318-8DFC-26C34BD75E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8654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CD4AF7-C1E9-461A-12C2-94C7CBCFB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ACCBDB-965A-09C4-0588-EC92C620FD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C6DFA5A-D9AB-3519-A924-519C4A28C4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0FF8BED-80A0-6781-AFB0-1DE53E532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43013-655F-4F7C-88F1-F70B47E0CC42}" type="datetimeFigureOut">
              <a:rPr lang="ru-RU" smtClean="0"/>
              <a:t>09.08.2022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52AF446-DD8D-52AC-E603-9A1F2931A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E658D41-521F-1BD2-066D-B061C0D86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79FBA-1546-4318-8DFC-26C34BD75E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7463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940DB4-160E-DE31-7CCC-A88350191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B91EE15-E730-28DB-4D6F-CBEB510192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A782E64-3D47-A339-9BDE-ADDC26618E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45E02CC-AD1E-555C-F3E0-B54C54453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43013-655F-4F7C-88F1-F70B47E0CC42}" type="datetimeFigureOut">
              <a:rPr lang="ru-RU" smtClean="0"/>
              <a:t>09.08.2022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DE0AF07-DBB7-780C-747A-00D47710F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33FC41C-52C9-5CC5-42DE-BFA7F44D5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79FBA-1546-4318-8DFC-26C34BD75E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9021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7ACBD1-CA8A-F815-FCC9-57BBDA04D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9072B59-EEEE-21A6-5646-7BD534A946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35BE21-36A1-C751-BB95-0977C6DBC9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043013-655F-4F7C-88F1-F70B47E0CC42}" type="datetimeFigureOut">
              <a:rPr lang="ru-RU" smtClean="0"/>
              <a:t>09.08.2022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96B522F-FDE0-2787-8D7F-0872F2A550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BF2EA1-BE14-E517-4180-E21168DE65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B79FBA-1546-4318-8DFC-26C34BD75E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863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BCA68F-697F-9A5B-DE3F-5B7465DDF0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§ 22. Наука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254C9F4-2764-6A66-93D3-D084D30DC8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48310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id="{E4F1FFCF-5377-2438-B95B-FD4DC9B6565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688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4" name="Rectangle 2056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E8A1EA-466F-7C9F-44AD-6CE31289A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Истина - соответствие знаний о мире самому миру</a:t>
            </a:r>
          </a:p>
        </p:txBody>
      </p:sp>
      <p:cxnSp>
        <p:nvCxnSpPr>
          <p:cNvPr id="2056" name="Straight Connector 2058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1" name="Straight Connector 2060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92276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Объемный квадрат и прямоугольник">
            <a:extLst>
              <a:ext uri="{FF2B5EF4-FFF2-40B4-BE49-F238E27FC236}">
                <a16:creationId xmlns:a16="http://schemas.microsoft.com/office/drawing/2014/main" id="{0FA58377-754C-7692-4C5F-602E3F2B0D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148" b="8330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22733D-0FA8-9829-99F3-054C25C42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>
                <a:solidFill>
                  <a:srgbClr val="FFFFFF"/>
                </a:solidFill>
              </a:rPr>
              <a:t>2. Уровни научного познания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0171A63-ED05-A17C-120C-287E6B9269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5941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F02E51-DD4A-AAA1-C4B4-CBAEB3787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/>
              <a:t>Эмпирический уровень</a:t>
            </a:r>
          </a:p>
        </p:txBody>
      </p:sp>
      <p:sp>
        <p:nvSpPr>
          <p:cNvPr id="308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137228C-5A6C-8BEA-9287-9544BDC987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200" b="0" i="0">
                <a:effectLst/>
              </a:rPr>
              <a:t>наблюдение явлений, - накопление и отбор фактов - установление связей между ними.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200" b="0" i="0">
                <a:effectLst/>
              </a:rPr>
              <a:t>К эмпирическим методам познания относятся наблюдение, эксперимент, измерение, сравнение. </a:t>
            </a:r>
            <a:endParaRPr lang="en-US" sz="2200"/>
          </a:p>
        </p:txBody>
      </p:sp>
      <p:pic>
        <p:nvPicPr>
          <p:cNvPr id="3074" name="Picture 2" descr="Изображение выглядит как человек, стена&#10;&#10;Автоматически созданное описание">
            <a:extLst>
              <a:ext uri="{FF2B5EF4-FFF2-40B4-BE49-F238E27FC236}">
                <a16:creationId xmlns:a16="http://schemas.microsoft.com/office/drawing/2014/main" id="{33D9EB0D-C3B0-5653-9E02-7F626CF3344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32" r="6208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95270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7E8EEC1A-CFF7-1F34-E782-2EC0CA3FD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/>
              <a:t>Теоретический уровень</a:t>
            </a:r>
          </a:p>
        </p:txBody>
      </p:sp>
      <p:sp>
        <p:nvSpPr>
          <p:cNvPr id="4105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CDA50FFA-F369-4819-88C9-1598B15079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200"/>
              <a:t>создаются теории, не только описывающие, но и объясняющие изучаемые явления и процессы. Теории возникают из гипотез — высказанных предположений, которые должны быть обоснованы.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4EBDEA59-B4AE-11C6-C7FE-904693450C1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82" r="15706" b="1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15320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43CAA20-3569-4189-9E48-239A229A8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A6117C82-34D9-329D-9029-E3C927ACC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381"/>
            <a:ext cx="10512552" cy="40665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3. Классификация наук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C2C4381-BFDD-B6F8-4A38-3316ABF6F5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4983276"/>
            <a:ext cx="10512552" cy="1126680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DA542B6D-E775-4832-91DC-2D20F8578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18595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3067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A5B4632-C963-4296-86F0-79AA9EA5A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8328" y="303591"/>
            <a:ext cx="4335327" cy="589674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67DA94-E2BF-2600-5499-647695DE9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637125"/>
            <a:ext cx="3802276" cy="5256371"/>
          </a:xfrm>
        </p:spPr>
        <p:txBody>
          <a:bodyPr>
            <a:normAutofit/>
          </a:bodyPr>
          <a:lstStyle/>
          <a:p>
            <a:r>
              <a:rPr lang="ru-RU">
                <a:solidFill>
                  <a:schemeClr val="bg1"/>
                </a:solidFill>
              </a:rPr>
              <a:t>Классификация наук</a:t>
            </a:r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B186AC93-58FB-20E8-AF01-92BEDEAFA3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9113053"/>
              </p:ext>
            </p:extLst>
          </p:nvPr>
        </p:nvGraphicFramePr>
        <p:xfrm>
          <a:off x="5166985" y="303591"/>
          <a:ext cx="6588691" cy="5896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448583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20A10F-326A-3817-4C11-9419B4AAF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ru-RU" sz="4200">
                <a:solidFill>
                  <a:schemeClr val="bg1"/>
                </a:solidFill>
              </a:rPr>
              <a:t>Гуманитарные науки</a:t>
            </a:r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D1FBCE9B-E4E6-D967-CBE1-108FE6CFFC7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8934281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787722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F309DB-517D-5CE6-0FB4-C5C3BC2D4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ru-RU" sz="4700">
                <a:solidFill>
                  <a:schemeClr val="bg1"/>
                </a:solidFill>
              </a:rPr>
              <a:t>Естественные науки</a:t>
            </a:r>
          </a:p>
        </p:txBody>
      </p:sp>
      <p:graphicFrame>
        <p:nvGraphicFramePr>
          <p:cNvPr id="17" name="Объект 2">
            <a:extLst>
              <a:ext uri="{FF2B5EF4-FFF2-40B4-BE49-F238E27FC236}">
                <a16:creationId xmlns:a16="http://schemas.microsoft.com/office/drawing/2014/main" id="{9191BF2E-B891-6F68-9E45-83D1FAA42F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5586312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096510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3A8B8F1B-95B1-562B-AAB1-9A618D54C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ru-RU" sz="5100">
                <a:solidFill>
                  <a:schemeClr val="bg1"/>
                </a:solidFill>
              </a:rPr>
              <a:t>Технические науки</a:t>
            </a:r>
          </a:p>
        </p:txBody>
      </p:sp>
      <p:graphicFrame>
        <p:nvGraphicFramePr>
          <p:cNvPr id="7" name="Объект 4">
            <a:extLst>
              <a:ext uri="{FF2B5EF4-FFF2-40B4-BE49-F238E27FC236}">
                <a16:creationId xmlns:a16="http://schemas.microsoft.com/office/drawing/2014/main" id="{FE469480-2BF1-69E5-F984-09467536981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447081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149029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Изображение выглядит как двигатель&#10;&#10;Автоматически созданное описание">
            <a:extLst>
              <a:ext uri="{FF2B5EF4-FFF2-40B4-BE49-F238E27FC236}">
                <a16:creationId xmlns:a16="http://schemas.microsoft.com/office/drawing/2014/main" id="{C1EEB5EE-D878-10E3-A504-D3EDFC1E9CA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31" r="9091" b="7173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5" name="Rectangle 5134">
            <a:extLst>
              <a:ext uri="{FF2B5EF4-FFF2-40B4-BE49-F238E27FC236}">
                <a16:creationId xmlns:a16="http://schemas.microsoft.com/office/drawing/2014/main" id="{111363A0-DE10-4C5C-827C-9CE8FB380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chemeClr val="bg1">
              <a:alpha val="89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11C362-4768-35CC-B756-4B9DC1A8D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758284"/>
            <a:ext cx="3657600" cy="319657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400"/>
              <a:t>Фундаментальные исследования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7FFD063-0999-766A-A518-E3CA47F412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4237" y="4323376"/>
            <a:ext cx="3657600" cy="1241432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2000">
                <a:solidFill>
                  <a:schemeClr val="tx2"/>
                </a:solidFill>
              </a:rPr>
              <a:t>ориентированы на открытие основополагающих законов устройства мира</a:t>
            </a:r>
          </a:p>
        </p:txBody>
      </p:sp>
      <p:cxnSp>
        <p:nvCxnSpPr>
          <p:cNvPr id="5137" name="Straight Connector 5136">
            <a:extLst>
              <a:ext uri="{FF2B5EF4-FFF2-40B4-BE49-F238E27FC236}">
                <a16:creationId xmlns:a16="http://schemas.microsoft.com/office/drawing/2014/main" id="{35A1A9B2-DA9A-487B-8B22-CFE8E073CC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4063141"/>
            <a:ext cx="2586790" cy="0"/>
          </a:xfrm>
          <a:prstGeom prst="line">
            <a:avLst/>
          </a:prstGeom>
          <a:ln w="22225">
            <a:solidFill>
              <a:srgbClr val="4E2F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852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B19369-B2EA-B99A-0939-20CB9BF28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Проверка д</a:t>
            </a:r>
            <a:r>
              <a:rPr lang="en-US" dirty="0"/>
              <a:t>/</a:t>
            </a:r>
            <a:r>
              <a:rPr lang="ru-RU" dirty="0"/>
              <a:t>з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F9B6CFC-25C2-B8A8-C01D-8A12B8B4BB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4617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Изображение выглядит как человек, стол, внутренний, люди&#10;&#10;Автоматически созданное описание">
            <a:extLst>
              <a:ext uri="{FF2B5EF4-FFF2-40B4-BE49-F238E27FC236}">
                <a16:creationId xmlns:a16="http://schemas.microsoft.com/office/drawing/2014/main" id="{DF77D9C1-0CDF-D692-155A-1EE51EAAC2A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6" r="9496" b="4326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63" name="Rectangle 6150">
            <a:extLst>
              <a:ext uri="{FF2B5EF4-FFF2-40B4-BE49-F238E27FC236}">
                <a16:creationId xmlns:a16="http://schemas.microsoft.com/office/drawing/2014/main" id="{2B1D4F77-A17C-43D7-B7FA-545148E4E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6"/>
            <a:ext cx="4332307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F127E9-E2E0-E4EC-67CE-191336F36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805" y="640263"/>
            <a:ext cx="3759240" cy="13449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Прикладные исследования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3703A38-3BBA-66B5-900F-23A4C2F43D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4110" y="2121763"/>
            <a:ext cx="3764826" cy="3773010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800"/>
              <a:t>имеющие своей задачей изобретение технологий, которые могут быть использованы во всех сферах человеческой жизни (в промышленном производстве, сельском хозяйстве, медицине, образовании, транспорте, связи, культуре и т. д.) и предназначены для улучшения жизни человека (роста эффективности и экологичности производства, повышения безопасности, комфорта жизни и т. п.).</a:t>
            </a:r>
          </a:p>
        </p:txBody>
      </p:sp>
    </p:spTree>
    <p:extLst>
      <p:ext uri="{BB962C8B-B14F-4D97-AF65-F5344CB8AC3E}">
        <p14:creationId xmlns:p14="http://schemas.microsoft.com/office/powerpoint/2010/main" val="23555383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Модель турбомолекулярный">
            <a:extLst>
              <a:ext uri="{FF2B5EF4-FFF2-40B4-BE49-F238E27FC236}">
                <a16:creationId xmlns:a16="http://schemas.microsoft.com/office/drawing/2014/main" id="{B972E70A-3EB6-22A9-3DC7-4F7E8415F6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221" b="8509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6238E1-A6B9-C191-E109-B8DF63BC7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>
                <a:solidFill>
                  <a:srgbClr val="FFFFFF"/>
                </a:solidFill>
              </a:rPr>
              <a:t>4. Наука как социальный институт</a:t>
            </a:r>
            <a:br>
              <a:rPr lang="en-US" sz="5200">
                <a:solidFill>
                  <a:srgbClr val="FFFFFF"/>
                </a:solidFill>
              </a:rPr>
            </a:br>
            <a:endParaRPr lang="en-US" sz="5200">
              <a:solidFill>
                <a:srgbClr val="FFFFFF"/>
              </a:solidFill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38184A2-EF24-9D22-BFA0-131C93D8D0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5745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Изображение выглядит как текст, доска объявлений&#10;&#10;Автоматически созданное описание">
            <a:extLst>
              <a:ext uri="{FF2B5EF4-FFF2-40B4-BE49-F238E27FC236}">
                <a16:creationId xmlns:a16="http://schemas.microsoft.com/office/drawing/2014/main" id="{E85C6C27-8D44-D5A3-5E73-CE7077CF9A9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79" r="909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5" name="Rectangle 7174">
            <a:extLst>
              <a:ext uri="{FF2B5EF4-FFF2-40B4-BE49-F238E27FC236}">
                <a16:creationId xmlns:a16="http://schemas.microsoft.com/office/drawing/2014/main" id="{2B1D4F77-A17C-43D7-B7FA-545148E4E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6"/>
            <a:ext cx="4332307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FCB33D-21BF-907C-FB1E-6B89E56FC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805" y="640263"/>
            <a:ext cx="3759240" cy="13449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100"/>
              <a:t>Наука как социальный институт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80F844E-6908-959B-EF3D-78AE942C47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4110" y="2121763"/>
            <a:ext cx="3764826" cy="3773010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800"/>
              <a:t>это разветвлённая система организаций, которые занимаются научной деятельностью. При таком подходе в науке выделяют два компонента: академическую науку и науку университетскую.</a:t>
            </a:r>
          </a:p>
        </p:txBody>
      </p:sp>
    </p:spTree>
    <p:extLst>
      <p:ext uri="{BB962C8B-B14F-4D97-AF65-F5344CB8AC3E}">
        <p14:creationId xmlns:p14="http://schemas.microsoft.com/office/powerpoint/2010/main" val="40337005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Изображение выглядит как небо, внешний, здание, правительственное здание&#10;&#10;Автоматически созданное описание">
            <a:extLst>
              <a:ext uri="{FF2B5EF4-FFF2-40B4-BE49-F238E27FC236}">
                <a16:creationId xmlns:a16="http://schemas.microsoft.com/office/drawing/2014/main" id="{810133F3-0521-3617-9BC3-7477D887CC0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10" r="909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9" name="Rectangle 8198">
            <a:extLst>
              <a:ext uri="{FF2B5EF4-FFF2-40B4-BE49-F238E27FC236}">
                <a16:creationId xmlns:a16="http://schemas.microsoft.com/office/drawing/2014/main" id="{2B1D4F77-A17C-43D7-B7FA-545148E4E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6"/>
            <a:ext cx="4332307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3318C9-3C61-0A09-69DC-CDA949BB5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805" y="640263"/>
            <a:ext cx="3759240" cy="13449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Академическая наука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F287D02-458B-F1C1-BCA5-BECCDEF800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4110" y="2121763"/>
            <a:ext cx="3764826" cy="3773010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800"/>
              <a:t>представлена научно-исследовательскими институтами (НИИ) и, как правило, находится в ведении Академии наук, причём каждый НИИ имеет свою специализацию.</a:t>
            </a:r>
          </a:p>
        </p:txBody>
      </p:sp>
    </p:spTree>
    <p:extLst>
      <p:ext uri="{BB962C8B-B14F-4D97-AF65-F5344CB8AC3E}">
        <p14:creationId xmlns:p14="http://schemas.microsoft.com/office/powerpoint/2010/main" val="4409242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Изображение выглядит как здание, внешний, правительственное здание, квадрат&#10;&#10;Автоматически созданное описание">
            <a:extLst>
              <a:ext uri="{FF2B5EF4-FFF2-40B4-BE49-F238E27FC236}">
                <a16:creationId xmlns:a16="http://schemas.microsoft.com/office/drawing/2014/main" id="{A8C65B84-5B87-E31C-C905-2AEAE19E09B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38" r="9091" b="1353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3" name="Rectangle 9222">
            <a:extLst>
              <a:ext uri="{FF2B5EF4-FFF2-40B4-BE49-F238E27FC236}">
                <a16:creationId xmlns:a16="http://schemas.microsoft.com/office/drawing/2014/main" id="{2B1D4F77-A17C-43D7-B7FA-545148E4E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6"/>
            <a:ext cx="4332307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DB9DE8-C075-DF2E-21EC-CFBBA2E52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805" y="640263"/>
            <a:ext cx="3759240" cy="13449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/>
              <a:t>Университетская наука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34C19BF-DB40-0007-06C8-69D1670C63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4110" y="2121763"/>
            <a:ext cx="3764826" cy="3773010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800"/>
              <a:t>развивается в высших учебных заведениях (вузах) и потому называется иногда вузовской наукой. Она имеет своей целью подготовку научных кадров, которые будут обладать необходимыми знаниями, компетенциями и навыками, чтобы продолжить научный поиск</a:t>
            </a:r>
          </a:p>
        </p:txBody>
      </p:sp>
    </p:spTree>
    <p:extLst>
      <p:ext uri="{BB962C8B-B14F-4D97-AF65-F5344CB8AC3E}">
        <p14:creationId xmlns:p14="http://schemas.microsoft.com/office/powerpoint/2010/main" val="35476996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3AAD68-E1F1-6E00-B40C-E9B60E66A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ru-RU" sz="4200" dirty="0"/>
              <a:t>Принципы научной деятельности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EE3D9E35-481E-7709-D6AC-26AAAD056AF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0117419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807923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841BFD-A724-DF77-7ABD-1B140182A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Контроль знаний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31DD905-CE7B-B04A-EE94-48BCB19298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04250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974649-B8BA-997D-5E9A-AB33448DB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Домашнее задание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174A01-2955-6523-8E3A-AA22BAF7C9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34829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8825D18F-8EE6-496D-9A2C-028C8136D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/>
              <a:t>Тест, оценки, д</a:t>
            </a:r>
            <a:r>
              <a:rPr lang="en-US"/>
              <a:t>/</a:t>
            </a:r>
            <a:r>
              <a:rPr lang="ru-RU"/>
              <a:t>з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4CE13B6-B9FA-457B-B708-3CA28FEA22A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908" y="1211202"/>
            <a:ext cx="5598941" cy="5598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7347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BB7158-B148-8223-338C-FFA6B9767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ru-RU" dirty="0"/>
              <a:t>План урока</a:t>
            </a:r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09060C1-4E5B-547E-E48A-EFD03FBC7D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ru-RU" sz="2000" dirty="0"/>
              <a:t>Научное познание, цели и ценности науки</a:t>
            </a:r>
          </a:p>
          <a:p>
            <a:r>
              <a:rPr lang="ru-RU" sz="2000" dirty="0"/>
              <a:t>Уровни научного познания</a:t>
            </a:r>
          </a:p>
          <a:p>
            <a:r>
              <a:rPr lang="ru-RU" sz="2000" dirty="0"/>
              <a:t>Классификация наук</a:t>
            </a:r>
          </a:p>
          <a:p>
            <a:r>
              <a:rPr lang="ru-RU" sz="2000" dirty="0"/>
              <a:t>Наука как социальный институт</a:t>
            </a:r>
          </a:p>
        </p:txBody>
      </p:sp>
      <p:pic>
        <p:nvPicPr>
          <p:cNvPr id="5" name="Picture 4" descr="Мензурки с раствором на полке в лаборатории">
            <a:extLst>
              <a:ext uri="{FF2B5EF4-FFF2-40B4-BE49-F238E27FC236}">
                <a16:creationId xmlns:a16="http://schemas.microsoft.com/office/drawing/2014/main" id="{748BE054-6AEE-439A-6C76-93001AA335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19" r="21462" b="-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54B8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5690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BFCEFD-B0E9-5DC5-45C3-C5460D8D6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200" dirty="0"/>
              <a:t>1. </a:t>
            </a:r>
            <a:r>
              <a:rPr lang="en-US" sz="4200" dirty="0" err="1"/>
              <a:t>Научное</a:t>
            </a:r>
            <a:r>
              <a:rPr lang="en-US" sz="4200" dirty="0"/>
              <a:t> </a:t>
            </a:r>
            <a:r>
              <a:rPr lang="en-US" sz="4200" dirty="0" err="1"/>
              <a:t>познание</a:t>
            </a:r>
            <a:r>
              <a:rPr lang="en-US" sz="4200" dirty="0"/>
              <a:t>, </a:t>
            </a:r>
            <a:r>
              <a:rPr lang="en-US" sz="4200" dirty="0" err="1"/>
              <a:t>цели</a:t>
            </a:r>
            <a:r>
              <a:rPr lang="en-US" sz="4200" dirty="0"/>
              <a:t> и </a:t>
            </a:r>
            <a:r>
              <a:rPr lang="en-US" sz="4200" dirty="0" err="1"/>
              <a:t>ценности</a:t>
            </a:r>
            <a:r>
              <a:rPr lang="en-US" sz="4200" dirty="0"/>
              <a:t> </a:t>
            </a:r>
            <a:r>
              <a:rPr lang="en-US" sz="4200" dirty="0" err="1"/>
              <a:t>науки</a:t>
            </a:r>
            <a:br>
              <a:rPr lang="en-US" sz="4200" dirty="0"/>
            </a:br>
            <a:endParaRPr lang="en-US" sz="420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E16D7D4-86DA-B5E3-F114-D04EA2BE46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64612" y="4750893"/>
            <a:ext cx="4087305" cy="1147863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7" name="Freeform: Shape 8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8" name="Picture 4" descr="Молекулярная структура и периодическая таблица на столе">
            <a:extLst>
              <a:ext uri="{FF2B5EF4-FFF2-40B4-BE49-F238E27FC236}">
                <a16:creationId xmlns:a16="http://schemas.microsoft.com/office/drawing/2014/main" id="{F9CC9A3F-0253-7D91-7ACC-9AEF52FA66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1589" b="-1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491772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4745A2-6BBC-F6BC-E23D-5ADEE0E96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Наука</a:t>
            </a:r>
          </a:p>
        </p:txBody>
      </p:sp>
      <p:sp>
        <p:nvSpPr>
          <p:cNvPr id="2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DD3DA0E-5EC7-85EB-EA3B-5736D0CD0F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200"/>
              <a:t>деятельность по выработке и систематизации объективных знаний о мире, а также социальный институт, целью которого является такая деятельность</a:t>
            </a:r>
          </a:p>
        </p:txBody>
      </p:sp>
      <p:pic>
        <p:nvPicPr>
          <p:cNvPr id="5" name="Объект 4" descr="Изображение выглядит как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09CBEE51-18D4-2F67-CB09-7528F825AE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280" r="26767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973745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BB152A-6EC0-210F-CA6A-1E1F88F17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ru-RU" sz="5400"/>
              <a:t>Особенности науки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F48ABE3-2883-EB47-B46C-3EE364A9A0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ru-RU" sz="1900"/>
              <a:t>Наука как особая познавательная деятельность отличается от обыденного, повседневного познания тем, что изучает явления, которые ещё только входят в сферу человеческого рассмотрения</a:t>
            </a:r>
          </a:p>
          <a:p>
            <a:r>
              <a:rPr lang="ru-RU" sz="1900"/>
              <a:t> Обыденное же познание имеет дело с предметами, которые новы только для того или иного человека, но для человечества в целом уже давно являются изученными</a:t>
            </a:r>
          </a:p>
        </p:txBody>
      </p:sp>
      <p:pic>
        <p:nvPicPr>
          <p:cNvPr id="5" name="Picture 4" descr="Формулы, записанные на класснаядоска">
            <a:extLst>
              <a:ext uri="{FF2B5EF4-FFF2-40B4-BE49-F238E27FC236}">
                <a16:creationId xmlns:a16="http://schemas.microsoft.com/office/drawing/2014/main" id="{A8473708-2D54-951B-6C4F-AFD6F9017D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624" r="18422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486175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1825AC39-5F85-4CAA-8A81-A1287086B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3" name="Freeform: Shape 1032">
            <a:extLst>
              <a:ext uri="{FF2B5EF4-FFF2-40B4-BE49-F238E27FC236}">
                <a16:creationId xmlns:a16="http://schemas.microsoft.com/office/drawing/2014/main" id="{95DA4D23-37FC-4B90-8188-F0377C5FF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417162" cy="6858000"/>
          </a:xfrm>
          <a:custGeom>
            <a:avLst/>
            <a:gdLst>
              <a:gd name="connsiteX0" fmla="*/ 0 w 4417162"/>
              <a:gd name="connsiteY0" fmla="*/ 0 h 6858000"/>
              <a:gd name="connsiteX1" fmla="*/ 144378 w 4417162"/>
              <a:gd name="connsiteY1" fmla="*/ 0 h 6858000"/>
              <a:gd name="connsiteX2" fmla="*/ 2310062 w 4417162"/>
              <a:gd name="connsiteY2" fmla="*/ 0 h 6858000"/>
              <a:gd name="connsiteX3" fmla="*/ 4227367 w 4417162"/>
              <a:gd name="connsiteY3" fmla="*/ 0 h 6858000"/>
              <a:gd name="connsiteX4" fmla="*/ 4232407 w 4417162"/>
              <a:gd name="connsiteY4" fmla="*/ 66675 h 6858000"/>
              <a:gd name="connsiteX5" fmla="*/ 4240804 w 4417162"/>
              <a:gd name="connsiteY5" fmla="*/ 122237 h 6858000"/>
              <a:gd name="connsiteX6" fmla="*/ 4250882 w 4417162"/>
              <a:gd name="connsiteY6" fmla="*/ 174625 h 6858000"/>
              <a:gd name="connsiteX7" fmla="*/ 4267678 w 4417162"/>
              <a:gd name="connsiteY7" fmla="*/ 217487 h 6858000"/>
              <a:gd name="connsiteX8" fmla="*/ 4284474 w 4417162"/>
              <a:gd name="connsiteY8" fmla="*/ 260350 h 6858000"/>
              <a:gd name="connsiteX9" fmla="*/ 4304629 w 4417162"/>
              <a:gd name="connsiteY9" fmla="*/ 296862 h 6858000"/>
              <a:gd name="connsiteX10" fmla="*/ 4324784 w 4417162"/>
              <a:gd name="connsiteY10" fmla="*/ 334962 h 6858000"/>
              <a:gd name="connsiteX11" fmla="*/ 4343260 w 4417162"/>
              <a:gd name="connsiteY11" fmla="*/ 369887 h 6858000"/>
              <a:gd name="connsiteX12" fmla="*/ 4361735 w 4417162"/>
              <a:gd name="connsiteY12" fmla="*/ 409575 h 6858000"/>
              <a:gd name="connsiteX13" fmla="*/ 4378531 w 4417162"/>
              <a:gd name="connsiteY13" fmla="*/ 450850 h 6858000"/>
              <a:gd name="connsiteX14" fmla="*/ 4393648 w 4417162"/>
              <a:gd name="connsiteY14" fmla="*/ 496887 h 6858000"/>
              <a:gd name="connsiteX15" fmla="*/ 4405405 w 4417162"/>
              <a:gd name="connsiteY15" fmla="*/ 546100 h 6858000"/>
              <a:gd name="connsiteX16" fmla="*/ 4413803 w 4417162"/>
              <a:gd name="connsiteY16" fmla="*/ 606425 h 6858000"/>
              <a:gd name="connsiteX17" fmla="*/ 4417162 w 4417162"/>
              <a:gd name="connsiteY17" fmla="*/ 673100 h 6858000"/>
              <a:gd name="connsiteX18" fmla="*/ 4413803 w 4417162"/>
              <a:gd name="connsiteY18" fmla="*/ 744537 h 6858000"/>
              <a:gd name="connsiteX19" fmla="*/ 4405405 w 4417162"/>
              <a:gd name="connsiteY19" fmla="*/ 801687 h 6858000"/>
              <a:gd name="connsiteX20" fmla="*/ 4393648 w 4417162"/>
              <a:gd name="connsiteY20" fmla="*/ 854075 h 6858000"/>
              <a:gd name="connsiteX21" fmla="*/ 4378531 w 4417162"/>
              <a:gd name="connsiteY21" fmla="*/ 901700 h 6858000"/>
              <a:gd name="connsiteX22" fmla="*/ 4361735 w 4417162"/>
              <a:gd name="connsiteY22" fmla="*/ 942975 h 6858000"/>
              <a:gd name="connsiteX23" fmla="*/ 4341580 w 4417162"/>
              <a:gd name="connsiteY23" fmla="*/ 981075 h 6858000"/>
              <a:gd name="connsiteX24" fmla="*/ 4321425 w 4417162"/>
              <a:gd name="connsiteY24" fmla="*/ 1017587 h 6858000"/>
              <a:gd name="connsiteX25" fmla="*/ 4301270 w 4417162"/>
              <a:gd name="connsiteY25" fmla="*/ 1055687 h 6858000"/>
              <a:gd name="connsiteX26" fmla="*/ 4282794 w 4417162"/>
              <a:gd name="connsiteY26" fmla="*/ 1095375 h 6858000"/>
              <a:gd name="connsiteX27" fmla="*/ 4264318 w 4417162"/>
              <a:gd name="connsiteY27" fmla="*/ 1136650 h 6858000"/>
              <a:gd name="connsiteX28" fmla="*/ 4249203 w 4417162"/>
              <a:gd name="connsiteY28" fmla="*/ 1182687 h 6858000"/>
              <a:gd name="connsiteX29" fmla="*/ 4239125 w 4417162"/>
              <a:gd name="connsiteY29" fmla="*/ 1235075 h 6858000"/>
              <a:gd name="connsiteX30" fmla="*/ 4229047 w 4417162"/>
              <a:gd name="connsiteY30" fmla="*/ 1295400 h 6858000"/>
              <a:gd name="connsiteX31" fmla="*/ 4227367 w 4417162"/>
              <a:gd name="connsiteY31" fmla="*/ 1363662 h 6858000"/>
              <a:gd name="connsiteX32" fmla="*/ 4229047 w 4417162"/>
              <a:gd name="connsiteY32" fmla="*/ 1431925 h 6858000"/>
              <a:gd name="connsiteX33" fmla="*/ 4239125 w 4417162"/>
              <a:gd name="connsiteY33" fmla="*/ 1492250 h 6858000"/>
              <a:gd name="connsiteX34" fmla="*/ 4249203 w 4417162"/>
              <a:gd name="connsiteY34" fmla="*/ 1544637 h 6858000"/>
              <a:gd name="connsiteX35" fmla="*/ 4264318 w 4417162"/>
              <a:gd name="connsiteY35" fmla="*/ 1589087 h 6858000"/>
              <a:gd name="connsiteX36" fmla="*/ 4282794 w 4417162"/>
              <a:gd name="connsiteY36" fmla="*/ 1631950 h 6858000"/>
              <a:gd name="connsiteX37" fmla="*/ 4301270 w 4417162"/>
              <a:gd name="connsiteY37" fmla="*/ 1671637 h 6858000"/>
              <a:gd name="connsiteX38" fmla="*/ 4321425 w 4417162"/>
              <a:gd name="connsiteY38" fmla="*/ 1708150 h 6858000"/>
              <a:gd name="connsiteX39" fmla="*/ 4341580 w 4417162"/>
              <a:gd name="connsiteY39" fmla="*/ 1743075 h 6858000"/>
              <a:gd name="connsiteX40" fmla="*/ 4361735 w 4417162"/>
              <a:gd name="connsiteY40" fmla="*/ 1782762 h 6858000"/>
              <a:gd name="connsiteX41" fmla="*/ 4378531 w 4417162"/>
              <a:gd name="connsiteY41" fmla="*/ 1824037 h 6858000"/>
              <a:gd name="connsiteX42" fmla="*/ 4393648 w 4417162"/>
              <a:gd name="connsiteY42" fmla="*/ 1870075 h 6858000"/>
              <a:gd name="connsiteX43" fmla="*/ 4405405 w 4417162"/>
              <a:gd name="connsiteY43" fmla="*/ 1922462 h 6858000"/>
              <a:gd name="connsiteX44" fmla="*/ 4413803 w 4417162"/>
              <a:gd name="connsiteY44" fmla="*/ 1982787 h 6858000"/>
              <a:gd name="connsiteX45" fmla="*/ 4417162 w 4417162"/>
              <a:gd name="connsiteY45" fmla="*/ 2051050 h 6858000"/>
              <a:gd name="connsiteX46" fmla="*/ 4413803 w 4417162"/>
              <a:gd name="connsiteY46" fmla="*/ 2119312 h 6858000"/>
              <a:gd name="connsiteX47" fmla="*/ 4405405 w 4417162"/>
              <a:gd name="connsiteY47" fmla="*/ 2179637 h 6858000"/>
              <a:gd name="connsiteX48" fmla="*/ 4393648 w 4417162"/>
              <a:gd name="connsiteY48" fmla="*/ 2232025 h 6858000"/>
              <a:gd name="connsiteX49" fmla="*/ 4378531 w 4417162"/>
              <a:gd name="connsiteY49" fmla="*/ 2278062 h 6858000"/>
              <a:gd name="connsiteX50" fmla="*/ 4361735 w 4417162"/>
              <a:gd name="connsiteY50" fmla="*/ 2319337 h 6858000"/>
              <a:gd name="connsiteX51" fmla="*/ 4341580 w 4417162"/>
              <a:gd name="connsiteY51" fmla="*/ 2359025 h 6858000"/>
              <a:gd name="connsiteX52" fmla="*/ 4321425 w 4417162"/>
              <a:gd name="connsiteY52" fmla="*/ 2395537 h 6858000"/>
              <a:gd name="connsiteX53" fmla="*/ 4301270 w 4417162"/>
              <a:gd name="connsiteY53" fmla="*/ 2433637 h 6858000"/>
              <a:gd name="connsiteX54" fmla="*/ 4282794 w 4417162"/>
              <a:gd name="connsiteY54" fmla="*/ 2471737 h 6858000"/>
              <a:gd name="connsiteX55" fmla="*/ 4264318 w 4417162"/>
              <a:gd name="connsiteY55" fmla="*/ 2513012 h 6858000"/>
              <a:gd name="connsiteX56" fmla="*/ 4249203 w 4417162"/>
              <a:gd name="connsiteY56" fmla="*/ 2560637 h 6858000"/>
              <a:gd name="connsiteX57" fmla="*/ 4239125 w 4417162"/>
              <a:gd name="connsiteY57" fmla="*/ 2613025 h 6858000"/>
              <a:gd name="connsiteX58" fmla="*/ 4229047 w 4417162"/>
              <a:gd name="connsiteY58" fmla="*/ 2671762 h 6858000"/>
              <a:gd name="connsiteX59" fmla="*/ 4227367 w 4417162"/>
              <a:gd name="connsiteY59" fmla="*/ 2741612 h 6858000"/>
              <a:gd name="connsiteX60" fmla="*/ 4229047 w 4417162"/>
              <a:gd name="connsiteY60" fmla="*/ 2809875 h 6858000"/>
              <a:gd name="connsiteX61" fmla="*/ 4239125 w 4417162"/>
              <a:gd name="connsiteY61" fmla="*/ 2868612 h 6858000"/>
              <a:gd name="connsiteX62" fmla="*/ 4249203 w 4417162"/>
              <a:gd name="connsiteY62" fmla="*/ 2922587 h 6858000"/>
              <a:gd name="connsiteX63" fmla="*/ 4264318 w 4417162"/>
              <a:gd name="connsiteY63" fmla="*/ 2967037 h 6858000"/>
              <a:gd name="connsiteX64" fmla="*/ 4282794 w 4417162"/>
              <a:gd name="connsiteY64" fmla="*/ 3009900 h 6858000"/>
              <a:gd name="connsiteX65" fmla="*/ 4301270 w 4417162"/>
              <a:gd name="connsiteY65" fmla="*/ 3046412 h 6858000"/>
              <a:gd name="connsiteX66" fmla="*/ 4321425 w 4417162"/>
              <a:gd name="connsiteY66" fmla="*/ 3084512 h 6858000"/>
              <a:gd name="connsiteX67" fmla="*/ 4341580 w 4417162"/>
              <a:gd name="connsiteY67" fmla="*/ 3121025 h 6858000"/>
              <a:gd name="connsiteX68" fmla="*/ 4361735 w 4417162"/>
              <a:gd name="connsiteY68" fmla="*/ 3160712 h 6858000"/>
              <a:gd name="connsiteX69" fmla="*/ 4378531 w 4417162"/>
              <a:gd name="connsiteY69" fmla="*/ 3201987 h 6858000"/>
              <a:gd name="connsiteX70" fmla="*/ 4393648 w 4417162"/>
              <a:gd name="connsiteY70" fmla="*/ 3248025 h 6858000"/>
              <a:gd name="connsiteX71" fmla="*/ 4405405 w 4417162"/>
              <a:gd name="connsiteY71" fmla="*/ 3300412 h 6858000"/>
              <a:gd name="connsiteX72" fmla="*/ 4413803 w 4417162"/>
              <a:gd name="connsiteY72" fmla="*/ 3360737 h 6858000"/>
              <a:gd name="connsiteX73" fmla="*/ 4417162 w 4417162"/>
              <a:gd name="connsiteY73" fmla="*/ 3427412 h 6858000"/>
              <a:gd name="connsiteX74" fmla="*/ 4413803 w 4417162"/>
              <a:gd name="connsiteY74" fmla="*/ 3497262 h 6858000"/>
              <a:gd name="connsiteX75" fmla="*/ 4405405 w 4417162"/>
              <a:gd name="connsiteY75" fmla="*/ 3557587 h 6858000"/>
              <a:gd name="connsiteX76" fmla="*/ 4393648 w 4417162"/>
              <a:gd name="connsiteY76" fmla="*/ 3609975 h 6858000"/>
              <a:gd name="connsiteX77" fmla="*/ 4378531 w 4417162"/>
              <a:gd name="connsiteY77" fmla="*/ 3656012 h 6858000"/>
              <a:gd name="connsiteX78" fmla="*/ 4361735 w 4417162"/>
              <a:gd name="connsiteY78" fmla="*/ 3697287 h 6858000"/>
              <a:gd name="connsiteX79" fmla="*/ 4341580 w 4417162"/>
              <a:gd name="connsiteY79" fmla="*/ 3736975 h 6858000"/>
              <a:gd name="connsiteX80" fmla="*/ 4301270 w 4417162"/>
              <a:gd name="connsiteY80" fmla="*/ 3811587 h 6858000"/>
              <a:gd name="connsiteX81" fmla="*/ 4282794 w 4417162"/>
              <a:gd name="connsiteY81" fmla="*/ 3848100 h 6858000"/>
              <a:gd name="connsiteX82" fmla="*/ 4264318 w 4417162"/>
              <a:gd name="connsiteY82" fmla="*/ 3890962 h 6858000"/>
              <a:gd name="connsiteX83" fmla="*/ 4249203 w 4417162"/>
              <a:gd name="connsiteY83" fmla="*/ 3935412 h 6858000"/>
              <a:gd name="connsiteX84" fmla="*/ 4239125 w 4417162"/>
              <a:gd name="connsiteY84" fmla="*/ 3987800 h 6858000"/>
              <a:gd name="connsiteX85" fmla="*/ 4229047 w 4417162"/>
              <a:gd name="connsiteY85" fmla="*/ 4048125 h 6858000"/>
              <a:gd name="connsiteX86" fmla="*/ 4227367 w 4417162"/>
              <a:gd name="connsiteY86" fmla="*/ 4116387 h 6858000"/>
              <a:gd name="connsiteX87" fmla="*/ 4229047 w 4417162"/>
              <a:gd name="connsiteY87" fmla="*/ 4186237 h 6858000"/>
              <a:gd name="connsiteX88" fmla="*/ 4239125 w 4417162"/>
              <a:gd name="connsiteY88" fmla="*/ 4244975 h 6858000"/>
              <a:gd name="connsiteX89" fmla="*/ 4249203 w 4417162"/>
              <a:gd name="connsiteY89" fmla="*/ 4297362 h 6858000"/>
              <a:gd name="connsiteX90" fmla="*/ 4264318 w 4417162"/>
              <a:gd name="connsiteY90" fmla="*/ 4343400 h 6858000"/>
              <a:gd name="connsiteX91" fmla="*/ 4282794 w 4417162"/>
              <a:gd name="connsiteY91" fmla="*/ 4386262 h 6858000"/>
              <a:gd name="connsiteX92" fmla="*/ 4301270 w 4417162"/>
              <a:gd name="connsiteY92" fmla="*/ 4424362 h 6858000"/>
              <a:gd name="connsiteX93" fmla="*/ 4341580 w 4417162"/>
              <a:gd name="connsiteY93" fmla="*/ 4498975 h 6858000"/>
              <a:gd name="connsiteX94" fmla="*/ 4361735 w 4417162"/>
              <a:gd name="connsiteY94" fmla="*/ 4537075 h 6858000"/>
              <a:gd name="connsiteX95" fmla="*/ 4378531 w 4417162"/>
              <a:gd name="connsiteY95" fmla="*/ 4579937 h 6858000"/>
              <a:gd name="connsiteX96" fmla="*/ 4393648 w 4417162"/>
              <a:gd name="connsiteY96" fmla="*/ 4625975 h 6858000"/>
              <a:gd name="connsiteX97" fmla="*/ 4405405 w 4417162"/>
              <a:gd name="connsiteY97" fmla="*/ 4678362 h 6858000"/>
              <a:gd name="connsiteX98" fmla="*/ 4413803 w 4417162"/>
              <a:gd name="connsiteY98" fmla="*/ 4738687 h 6858000"/>
              <a:gd name="connsiteX99" fmla="*/ 4417162 w 4417162"/>
              <a:gd name="connsiteY99" fmla="*/ 4806950 h 6858000"/>
              <a:gd name="connsiteX100" fmla="*/ 4413803 w 4417162"/>
              <a:gd name="connsiteY100" fmla="*/ 4875212 h 6858000"/>
              <a:gd name="connsiteX101" fmla="*/ 4405405 w 4417162"/>
              <a:gd name="connsiteY101" fmla="*/ 4935537 h 6858000"/>
              <a:gd name="connsiteX102" fmla="*/ 4393648 w 4417162"/>
              <a:gd name="connsiteY102" fmla="*/ 4987925 h 6858000"/>
              <a:gd name="connsiteX103" fmla="*/ 4378531 w 4417162"/>
              <a:gd name="connsiteY103" fmla="*/ 5033962 h 6858000"/>
              <a:gd name="connsiteX104" fmla="*/ 4361735 w 4417162"/>
              <a:gd name="connsiteY104" fmla="*/ 5075237 h 6858000"/>
              <a:gd name="connsiteX105" fmla="*/ 4341580 w 4417162"/>
              <a:gd name="connsiteY105" fmla="*/ 5114925 h 6858000"/>
              <a:gd name="connsiteX106" fmla="*/ 4321425 w 4417162"/>
              <a:gd name="connsiteY106" fmla="*/ 5149850 h 6858000"/>
              <a:gd name="connsiteX107" fmla="*/ 4301270 w 4417162"/>
              <a:gd name="connsiteY107" fmla="*/ 5186362 h 6858000"/>
              <a:gd name="connsiteX108" fmla="*/ 4282794 w 4417162"/>
              <a:gd name="connsiteY108" fmla="*/ 5226050 h 6858000"/>
              <a:gd name="connsiteX109" fmla="*/ 4264318 w 4417162"/>
              <a:gd name="connsiteY109" fmla="*/ 5268912 h 6858000"/>
              <a:gd name="connsiteX110" fmla="*/ 4249203 w 4417162"/>
              <a:gd name="connsiteY110" fmla="*/ 5313362 h 6858000"/>
              <a:gd name="connsiteX111" fmla="*/ 4239125 w 4417162"/>
              <a:gd name="connsiteY111" fmla="*/ 5365750 h 6858000"/>
              <a:gd name="connsiteX112" fmla="*/ 4229047 w 4417162"/>
              <a:gd name="connsiteY112" fmla="*/ 5426075 h 6858000"/>
              <a:gd name="connsiteX113" fmla="*/ 4227367 w 4417162"/>
              <a:gd name="connsiteY113" fmla="*/ 5494337 h 6858000"/>
              <a:gd name="connsiteX114" fmla="*/ 4229047 w 4417162"/>
              <a:gd name="connsiteY114" fmla="*/ 5562600 h 6858000"/>
              <a:gd name="connsiteX115" fmla="*/ 4239125 w 4417162"/>
              <a:gd name="connsiteY115" fmla="*/ 5622925 h 6858000"/>
              <a:gd name="connsiteX116" fmla="*/ 4249203 w 4417162"/>
              <a:gd name="connsiteY116" fmla="*/ 5675312 h 6858000"/>
              <a:gd name="connsiteX117" fmla="*/ 4264318 w 4417162"/>
              <a:gd name="connsiteY117" fmla="*/ 5721350 h 6858000"/>
              <a:gd name="connsiteX118" fmla="*/ 4282794 w 4417162"/>
              <a:gd name="connsiteY118" fmla="*/ 5762625 h 6858000"/>
              <a:gd name="connsiteX119" fmla="*/ 4301270 w 4417162"/>
              <a:gd name="connsiteY119" fmla="*/ 5802312 h 6858000"/>
              <a:gd name="connsiteX120" fmla="*/ 4321425 w 4417162"/>
              <a:gd name="connsiteY120" fmla="*/ 5840412 h 6858000"/>
              <a:gd name="connsiteX121" fmla="*/ 4341580 w 4417162"/>
              <a:gd name="connsiteY121" fmla="*/ 5876925 h 6858000"/>
              <a:gd name="connsiteX122" fmla="*/ 4361735 w 4417162"/>
              <a:gd name="connsiteY122" fmla="*/ 5915025 h 6858000"/>
              <a:gd name="connsiteX123" fmla="*/ 4378531 w 4417162"/>
              <a:gd name="connsiteY123" fmla="*/ 5956300 h 6858000"/>
              <a:gd name="connsiteX124" fmla="*/ 4393648 w 4417162"/>
              <a:gd name="connsiteY124" fmla="*/ 6003925 h 6858000"/>
              <a:gd name="connsiteX125" fmla="*/ 4405405 w 4417162"/>
              <a:gd name="connsiteY125" fmla="*/ 6056312 h 6858000"/>
              <a:gd name="connsiteX126" fmla="*/ 4413803 w 4417162"/>
              <a:gd name="connsiteY126" fmla="*/ 6113462 h 6858000"/>
              <a:gd name="connsiteX127" fmla="*/ 4417162 w 4417162"/>
              <a:gd name="connsiteY127" fmla="*/ 6183312 h 6858000"/>
              <a:gd name="connsiteX128" fmla="*/ 4413803 w 4417162"/>
              <a:gd name="connsiteY128" fmla="*/ 6251575 h 6858000"/>
              <a:gd name="connsiteX129" fmla="*/ 4405405 w 4417162"/>
              <a:gd name="connsiteY129" fmla="*/ 6311900 h 6858000"/>
              <a:gd name="connsiteX130" fmla="*/ 4393648 w 4417162"/>
              <a:gd name="connsiteY130" fmla="*/ 6361112 h 6858000"/>
              <a:gd name="connsiteX131" fmla="*/ 4378531 w 4417162"/>
              <a:gd name="connsiteY131" fmla="*/ 6407150 h 6858000"/>
              <a:gd name="connsiteX132" fmla="*/ 4361735 w 4417162"/>
              <a:gd name="connsiteY132" fmla="*/ 6448425 h 6858000"/>
              <a:gd name="connsiteX133" fmla="*/ 4343260 w 4417162"/>
              <a:gd name="connsiteY133" fmla="*/ 6488112 h 6858000"/>
              <a:gd name="connsiteX134" fmla="*/ 4324784 w 4417162"/>
              <a:gd name="connsiteY134" fmla="*/ 6523037 h 6858000"/>
              <a:gd name="connsiteX135" fmla="*/ 4304629 w 4417162"/>
              <a:gd name="connsiteY135" fmla="*/ 6561137 h 6858000"/>
              <a:gd name="connsiteX136" fmla="*/ 4284474 w 4417162"/>
              <a:gd name="connsiteY136" fmla="*/ 6597650 h 6858000"/>
              <a:gd name="connsiteX137" fmla="*/ 4267678 w 4417162"/>
              <a:gd name="connsiteY137" fmla="*/ 6640512 h 6858000"/>
              <a:gd name="connsiteX138" fmla="*/ 4250882 w 4417162"/>
              <a:gd name="connsiteY138" fmla="*/ 6683375 h 6858000"/>
              <a:gd name="connsiteX139" fmla="*/ 4240804 w 4417162"/>
              <a:gd name="connsiteY139" fmla="*/ 6735762 h 6858000"/>
              <a:gd name="connsiteX140" fmla="*/ 4232407 w 4417162"/>
              <a:gd name="connsiteY140" fmla="*/ 6791325 h 6858000"/>
              <a:gd name="connsiteX141" fmla="*/ 4227367 w 4417162"/>
              <a:gd name="connsiteY141" fmla="*/ 6858000 h 6858000"/>
              <a:gd name="connsiteX142" fmla="*/ 2310062 w 4417162"/>
              <a:gd name="connsiteY142" fmla="*/ 6858000 h 6858000"/>
              <a:gd name="connsiteX143" fmla="*/ 144378 w 4417162"/>
              <a:gd name="connsiteY143" fmla="*/ 6858000 h 6858000"/>
              <a:gd name="connsiteX144" fmla="*/ 0 w 4417162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417162" h="6858000">
                <a:moveTo>
                  <a:pt x="0" y="0"/>
                </a:moveTo>
                <a:lnTo>
                  <a:pt x="144378" y="0"/>
                </a:lnTo>
                <a:lnTo>
                  <a:pt x="2310062" y="0"/>
                </a:lnTo>
                <a:lnTo>
                  <a:pt x="4227367" y="0"/>
                </a:lnTo>
                <a:lnTo>
                  <a:pt x="4232407" y="66675"/>
                </a:lnTo>
                <a:lnTo>
                  <a:pt x="4240804" y="122237"/>
                </a:lnTo>
                <a:lnTo>
                  <a:pt x="4250882" y="174625"/>
                </a:lnTo>
                <a:lnTo>
                  <a:pt x="4267678" y="217487"/>
                </a:lnTo>
                <a:lnTo>
                  <a:pt x="4284474" y="260350"/>
                </a:lnTo>
                <a:lnTo>
                  <a:pt x="4304629" y="296862"/>
                </a:lnTo>
                <a:lnTo>
                  <a:pt x="4324784" y="334962"/>
                </a:lnTo>
                <a:lnTo>
                  <a:pt x="4343260" y="369887"/>
                </a:lnTo>
                <a:lnTo>
                  <a:pt x="4361735" y="409575"/>
                </a:lnTo>
                <a:lnTo>
                  <a:pt x="4378531" y="450850"/>
                </a:lnTo>
                <a:lnTo>
                  <a:pt x="4393648" y="496887"/>
                </a:lnTo>
                <a:lnTo>
                  <a:pt x="4405405" y="546100"/>
                </a:lnTo>
                <a:lnTo>
                  <a:pt x="4413803" y="606425"/>
                </a:lnTo>
                <a:lnTo>
                  <a:pt x="4417162" y="673100"/>
                </a:lnTo>
                <a:lnTo>
                  <a:pt x="4413803" y="744537"/>
                </a:lnTo>
                <a:lnTo>
                  <a:pt x="4405405" y="801687"/>
                </a:lnTo>
                <a:lnTo>
                  <a:pt x="4393648" y="854075"/>
                </a:lnTo>
                <a:lnTo>
                  <a:pt x="4378531" y="901700"/>
                </a:lnTo>
                <a:lnTo>
                  <a:pt x="4361735" y="942975"/>
                </a:lnTo>
                <a:lnTo>
                  <a:pt x="4341580" y="981075"/>
                </a:lnTo>
                <a:lnTo>
                  <a:pt x="4321425" y="1017587"/>
                </a:lnTo>
                <a:lnTo>
                  <a:pt x="4301270" y="1055687"/>
                </a:lnTo>
                <a:lnTo>
                  <a:pt x="4282794" y="1095375"/>
                </a:lnTo>
                <a:lnTo>
                  <a:pt x="4264318" y="1136650"/>
                </a:lnTo>
                <a:lnTo>
                  <a:pt x="4249203" y="1182687"/>
                </a:lnTo>
                <a:lnTo>
                  <a:pt x="4239125" y="1235075"/>
                </a:lnTo>
                <a:lnTo>
                  <a:pt x="4229047" y="1295400"/>
                </a:lnTo>
                <a:lnTo>
                  <a:pt x="4227367" y="1363662"/>
                </a:lnTo>
                <a:lnTo>
                  <a:pt x="4229047" y="1431925"/>
                </a:lnTo>
                <a:lnTo>
                  <a:pt x="4239125" y="1492250"/>
                </a:lnTo>
                <a:lnTo>
                  <a:pt x="4249203" y="1544637"/>
                </a:lnTo>
                <a:lnTo>
                  <a:pt x="4264318" y="1589087"/>
                </a:lnTo>
                <a:lnTo>
                  <a:pt x="4282794" y="1631950"/>
                </a:lnTo>
                <a:lnTo>
                  <a:pt x="4301270" y="1671637"/>
                </a:lnTo>
                <a:lnTo>
                  <a:pt x="4321425" y="1708150"/>
                </a:lnTo>
                <a:lnTo>
                  <a:pt x="4341580" y="1743075"/>
                </a:lnTo>
                <a:lnTo>
                  <a:pt x="4361735" y="1782762"/>
                </a:lnTo>
                <a:lnTo>
                  <a:pt x="4378531" y="1824037"/>
                </a:lnTo>
                <a:lnTo>
                  <a:pt x="4393648" y="1870075"/>
                </a:lnTo>
                <a:lnTo>
                  <a:pt x="4405405" y="1922462"/>
                </a:lnTo>
                <a:lnTo>
                  <a:pt x="4413803" y="1982787"/>
                </a:lnTo>
                <a:lnTo>
                  <a:pt x="4417162" y="2051050"/>
                </a:lnTo>
                <a:lnTo>
                  <a:pt x="4413803" y="2119312"/>
                </a:lnTo>
                <a:lnTo>
                  <a:pt x="4405405" y="2179637"/>
                </a:lnTo>
                <a:lnTo>
                  <a:pt x="4393648" y="2232025"/>
                </a:lnTo>
                <a:lnTo>
                  <a:pt x="4378531" y="2278062"/>
                </a:lnTo>
                <a:lnTo>
                  <a:pt x="4361735" y="2319337"/>
                </a:lnTo>
                <a:lnTo>
                  <a:pt x="4341580" y="2359025"/>
                </a:lnTo>
                <a:lnTo>
                  <a:pt x="4321425" y="2395537"/>
                </a:lnTo>
                <a:lnTo>
                  <a:pt x="4301270" y="2433637"/>
                </a:lnTo>
                <a:lnTo>
                  <a:pt x="4282794" y="2471737"/>
                </a:lnTo>
                <a:lnTo>
                  <a:pt x="4264318" y="2513012"/>
                </a:lnTo>
                <a:lnTo>
                  <a:pt x="4249203" y="2560637"/>
                </a:lnTo>
                <a:lnTo>
                  <a:pt x="4239125" y="2613025"/>
                </a:lnTo>
                <a:lnTo>
                  <a:pt x="4229047" y="2671762"/>
                </a:lnTo>
                <a:lnTo>
                  <a:pt x="4227367" y="2741612"/>
                </a:lnTo>
                <a:lnTo>
                  <a:pt x="4229047" y="2809875"/>
                </a:lnTo>
                <a:lnTo>
                  <a:pt x="4239125" y="2868612"/>
                </a:lnTo>
                <a:lnTo>
                  <a:pt x="4249203" y="2922587"/>
                </a:lnTo>
                <a:lnTo>
                  <a:pt x="4264318" y="2967037"/>
                </a:lnTo>
                <a:lnTo>
                  <a:pt x="4282794" y="3009900"/>
                </a:lnTo>
                <a:lnTo>
                  <a:pt x="4301270" y="3046412"/>
                </a:lnTo>
                <a:lnTo>
                  <a:pt x="4321425" y="3084512"/>
                </a:lnTo>
                <a:lnTo>
                  <a:pt x="4341580" y="3121025"/>
                </a:lnTo>
                <a:lnTo>
                  <a:pt x="4361735" y="3160712"/>
                </a:lnTo>
                <a:lnTo>
                  <a:pt x="4378531" y="3201987"/>
                </a:lnTo>
                <a:lnTo>
                  <a:pt x="4393648" y="3248025"/>
                </a:lnTo>
                <a:lnTo>
                  <a:pt x="4405405" y="3300412"/>
                </a:lnTo>
                <a:lnTo>
                  <a:pt x="4413803" y="3360737"/>
                </a:lnTo>
                <a:lnTo>
                  <a:pt x="4417162" y="3427412"/>
                </a:lnTo>
                <a:lnTo>
                  <a:pt x="4413803" y="3497262"/>
                </a:lnTo>
                <a:lnTo>
                  <a:pt x="4405405" y="3557587"/>
                </a:lnTo>
                <a:lnTo>
                  <a:pt x="4393648" y="3609975"/>
                </a:lnTo>
                <a:lnTo>
                  <a:pt x="4378531" y="3656012"/>
                </a:lnTo>
                <a:lnTo>
                  <a:pt x="4361735" y="3697287"/>
                </a:lnTo>
                <a:lnTo>
                  <a:pt x="4341580" y="3736975"/>
                </a:lnTo>
                <a:lnTo>
                  <a:pt x="4301270" y="3811587"/>
                </a:lnTo>
                <a:lnTo>
                  <a:pt x="4282794" y="3848100"/>
                </a:lnTo>
                <a:lnTo>
                  <a:pt x="4264318" y="3890962"/>
                </a:lnTo>
                <a:lnTo>
                  <a:pt x="4249203" y="3935412"/>
                </a:lnTo>
                <a:lnTo>
                  <a:pt x="4239125" y="3987800"/>
                </a:lnTo>
                <a:lnTo>
                  <a:pt x="4229047" y="4048125"/>
                </a:lnTo>
                <a:lnTo>
                  <a:pt x="4227367" y="4116387"/>
                </a:lnTo>
                <a:lnTo>
                  <a:pt x="4229047" y="4186237"/>
                </a:lnTo>
                <a:lnTo>
                  <a:pt x="4239125" y="4244975"/>
                </a:lnTo>
                <a:lnTo>
                  <a:pt x="4249203" y="4297362"/>
                </a:lnTo>
                <a:lnTo>
                  <a:pt x="4264318" y="4343400"/>
                </a:lnTo>
                <a:lnTo>
                  <a:pt x="4282794" y="4386262"/>
                </a:lnTo>
                <a:lnTo>
                  <a:pt x="4301270" y="4424362"/>
                </a:lnTo>
                <a:lnTo>
                  <a:pt x="4341580" y="4498975"/>
                </a:lnTo>
                <a:lnTo>
                  <a:pt x="4361735" y="4537075"/>
                </a:lnTo>
                <a:lnTo>
                  <a:pt x="4378531" y="4579937"/>
                </a:lnTo>
                <a:lnTo>
                  <a:pt x="4393648" y="4625975"/>
                </a:lnTo>
                <a:lnTo>
                  <a:pt x="4405405" y="4678362"/>
                </a:lnTo>
                <a:lnTo>
                  <a:pt x="4413803" y="4738687"/>
                </a:lnTo>
                <a:lnTo>
                  <a:pt x="4417162" y="4806950"/>
                </a:lnTo>
                <a:lnTo>
                  <a:pt x="4413803" y="4875212"/>
                </a:lnTo>
                <a:lnTo>
                  <a:pt x="4405405" y="4935537"/>
                </a:lnTo>
                <a:lnTo>
                  <a:pt x="4393648" y="4987925"/>
                </a:lnTo>
                <a:lnTo>
                  <a:pt x="4378531" y="5033962"/>
                </a:lnTo>
                <a:lnTo>
                  <a:pt x="4361735" y="5075237"/>
                </a:lnTo>
                <a:lnTo>
                  <a:pt x="4341580" y="5114925"/>
                </a:lnTo>
                <a:lnTo>
                  <a:pt x="4321425" y="5149850"/>
                </a:lnTo>
                <a:lnTo>
                  <a:pt x="4301270" y="5186362"/>
                </a:lnTo>
                <a:lnTo>
                  <a:pt x="4282794" y="5226050"/>
                </a:lnTo>
                <a:lnTo>
                  <a:pt x="4264318" y="5268912"/>
                </a:lnTo>
                <a:lnTo>
                  <a:pt x="4249203" y="5313362"/>
                </a:lnTo>
                <a:lnTo>
                  <a:pt x="4239125" y="5365750"/>
                </a:lnTo>
                <a:lnTo>
                  <a:pt x="4229047" y="5426075"/>
                </a:lnTo>
                <a:lnTo>
                  <a:pt x="4227367" y="5494337"/>
                </a:lnTo>
                <a:lnTo>
                  <a:pt x="4229047" y="5562600"/>
                </a:lnTo>
                <a:lnTo>
                  <a:pt x="4239125" y="5622925"/>
                </a:lnTo>
                <a:lnTo>
                  <a:pt x="4249203" y="5675312"/>
                </a:lnTo>
                <a:lnTo>
                  <a:pt x="4264318" y="5721350"/>
                </a:lnTo>
                <a:lnTo>
                  <a:pt x="4282794" y="5762625"/>
                </a:lnTo>
                <a:lnTo>
                  <a:pt x="4301270" y="5802312"/>
                </a:lnTo>
                <a:lnTo>
                  <a:pt x="4321425" y="5840412"/>
                </a:lnTo>
                <a:lnTo>
                  <a:pt x="4341580" y="5876925"/>
                </a:lnTo>
                <a:lnTo>
                  <a:pt x="4361735" y="5915025"/>
                </a:lnTo>
                <a:lnTo>
                  <a:pt x="4378531" y="5956300"/>
                </a:lnTo>
                <a:lnTo>
                  <a:pt x="4393648" y="6003925"/>
                </a:lnTo>
                <a:lnTo>
                  <a:pt x="4405405" y="6056312"/>
                </a:lnTo>
                <a:lnTo>
                  <a:pt x="4413803" y="6113462"/>
                </a:lnTo>
                <a:lnTo>
                  <a:pt x="4417162" y="6183312"/>
                </a:lnTo>
                <a:lnTo>
                  <a:pt x="4413803" y="6251575"/>
                </a:lnTo>
                <a:lnTo>
                  <a:pt x="4405405" y="6311900"/>
                </a:lnTo>
                <a:lnTo>
                  <a:pt x="4393648" y="6361112"/>
                </a:lnTo>
                <a:lnTo>
                  <a:pt x="4378531" y="6407150"/>
                </a:lnTo>
                <a:lnTo>
                  <a:pt x="4361735" y="6448425"/>
                </a:lnTo>
                <a:lnTo>
                  <a:pt x="4343260" y="6488112"/>
                </a:lnTo>
                <a:lnTo>
                  <a:pt x="4324784" y="6523037"/>
                </a:lnTo>
                <a:lnTo>
                  <a:pt x="4304629" y="6561137"/>
                </a:lnTo>
                <a:lnTo>
                  <a:pt x="4284474" y="6597650"/>
                </a:lnTo>
                <a:lnTo>
                  <a:pt x="4267678" y="6640512"/>
                </a:lnTo>
                <a:lnTo>
                  <a:pt x="4250882" y="6683375"/>
                </a:lnTo>
                <a:lnTo>
                  <a:pt x="4240804" y="6735762"/>
                </a:lnTo>
                <a:lnTo>
                  <a:pt x="4232407" y="6791325"/>
                </a:lnTo>
                <a:lnTo>
                  <a:pt x="4227367" y="6858000"/>
                </a:lnTo>
                <a:lnTo>
                  <a:pt x="2310062" y="6858000"/>
                </a:lnTo>
                <a:lnTo>
                  <a:pt x="14437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</p:sp>
      <p:sp useBgFill="1">
        <p:nvSpPr>
          <p:cNvPr id="1035" name="Freeform: Shape 1034">
            <a:extLst>
              <a:ext uri="{FF2B5EF4-FFF2-40B4-BE49-F238E27FC236}">
                <a16:creationId xmlns:a16="http://schemas.microsoft.com/office/drawing/2014/main" id="{A7A4B465-FBCC-4CD4-89A1-82992A7B4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272784" cy="6858000"/>
          </a:xfrm>
          <a:custGeom>
            <a:avLst/>
            <a:gdLst>
              <a:gd name="connsiteX0" fmla="*/ 0 w 4272784"/>
              <a:gd name="connsiteY0" fmla="*/ 0 h 6858000"/>
              <a:gd name="connsiteX1" fmla="*/ 4082989 w 4272784"/>
              <a:gd name="connsiteY1" fmla="*/ 0 h 6858000"/>
              <a:gd name="connsiteX2" fmla="*/ 4088029 w 4272784"/>
              <a:gd name="connsiteY2" fmla="*/ 66675 h 6858000"/>
              <a:gd name="connsiteX3" fmla="*/ 4096426 w 4272784"/>
              <a:gd name="connsiteY3" fmla="*/ 122237 h 6858000"/>
              <a:gd name="connsiteX4" fmla="*/ 4106504 w 4272784"/>
              <a:gd name="connsiteY4" fmla="*/ 174625 h 6858000"/>
              <a:gd name="connsiteX5" fmla="*/ 4123300 w 4272784"/>
              <a:gd name="connsiteY5" fmla="*/ 217487 h 6858000"/>
              <a:gd name="connsiteX6" fmla="*/ 4140096 w 4272784"/>
              <a:gd name="connsiteY6" fmla="*/ 260350 h 6858000"/>
              <a:gd name="connsiteX7" fmla="*/ 4160251 w 4272784"/>
              <a:gd name="connsiteY7" fmla="*/ 296862 h 6858000"/>
              <a:gd name="connsiteX8" fmla="*/ 4180406 w 4272784"/>
              <a:gd name="connsiteY8" fmla="*/ 334962 h 6858000"/>
              <a:gd name="connsiteX9" fmla="*/ 4198882 w 4272784"/>
              <a:gd name="connsiteY9" fmla="*/ 369887 h 6858000"/>
              <a:gd name="connsiteX10" fmla="*/ 4217357 w 4272784"/>
              <a:gd name="connsiteY10" fmla="*/ 409575 h 6858000"/>
              <a:gd name="connsiteX11" fmla="*/ 4234153 w 4272784"/>
              <a:gd name="connsiteY11" fmla="*/ 450850 h 6858000"/>
              <a:gd name="connsiteX12" fmla="*/ 4249270 w 4272784"/>
              <a:gd name="connsiteY12" fmla="*/ 496887 h 6858000"/>
              <a:gd name="connsiteX13" fmla="*/ 4261027 w 4272784"/>
              <a:gd name="connsiteY13" fmla="*/ 546100 h 6858000"/>
              <a:gd name="connsiteX14" fmla="*/ 4269425 w 4272784"/>
              <a:gd name="connsiteY14" fmla="*/ 606425 h 6858000"/>
              <a:gd name="connsiteX15" fmla="*/ 4272784 w 4272784"/>
              <a:gd name="connsiteY15" fmla="*/ 673100 h 6858000"/>
              <a:gd name="connsiteX16" fmla="*/ 4269425 w 4272784"/>
              <a:gd name="connsiteY16" fmla="*/ 744537 h 6858000"/>
              <a:gd name="connsiteX17" fmla="*/ 4261027 w 4272784"/>
              <a:gd name="connsiteY17" fmla="*/ 801687 h 6858000"/>
              <a:gd name="connsiteX18" fmla="*/ 4249270 w 4272784"/>
              <a:gd name="connsiteY18" fmla="*/ 854075 h 6858000"/>
              <a:gd name="connsiteX19" fmla="*/ 4234153 w 4272784"/>
              <a:gd name="connsiteY19" fmla="*/ 901700 h 6858000"/>
              <a:gd name="connsiteX20" fmla="*/ 4217357 w 4272784"/>
              <a:gd name="connsiteY20" fmla="*/ 942975 h 6858000"/>
              <a:gd name="connsiteX21" fmla="*/ 4197202 w 4272784"/>
              <a:gd name="connsiteY21" fmla="*/ 981075 h 6858000"/>
              <a:gd name="connsiteX22" fmla="*/ 4177047 w 4272784"/>
              <a:gd name="connsiteY22" fmla="*/ 1017587 h 6858000"/>
              <a:gd name="connsiteX23" fmla="*/ 4156892 w 4272784"/>
              <a:gd name="connsiteY23" fmla="*/ 1055687 h 6858000"/>
              <a:gd name="connsiteX24" fmla="*/ 4138416 w 4272784"/>
              <a:gd name="connsiteY24" fmla="*/ 1095375 h 6858000"/>
              <a:gd name="connsiteX25" fmla="*/ 4119940 w 4272784"/>
              <a:gd name="connsiteY25" fmla="*/ 1136650 h 6858000"/>
              <a:gd name="connsiteX26" fmla="*/ 4104825 w 4272784"/>
              <a:gd name="connsiteY26" fmla="*/ 1182687 h 6858000"/>
              <a:gd name="connsiteX27" fmla="*/ 4094747 w 4272784"/>
              <a:gd name="connsiteY27" fmla="*/ 1235075 h 6858000"/>
              <a:gd name="connsiteX28" fmla="*/ 4084669 w 4272784"/>
              <a:gd name="connsiteY28" fmla="*/ 1295400 h 6858000"/>
              <a:gd name="connsiteX29" fmla="*/ 4082989 w 4272784"/>
              <a:gd name="connsiteY29" fmla="*/ 1363662 h 6858000"/>
              <a:gd name="connsiteX30" fmla="*/ 4084669 w 4272784"/>
              <a:gd name="connsiteY30" fmla="*/ 1431925 h 6858000"/>
              <a:gd name="connsiteX31" fmla="*/ 4094747 w 4272784"/>
              <a:gd name="connsiteY31" fmla="*/ 1492250 h 6858000"/>
              <a:gd name="connsiteX32" fmla="*/ 4104825 w 4272784"/>
              <a:gd name="connsiteY32" fmla="*/ 1544637 h 6858000"/>
              <a:gd name="connsiteX33" fmla="*/ 4119940 w 4272784"/>
              <a:gd name="connsiteY33" fmla="*/ 1589087 h 6858000"/>
              <a:gd name="connsiteX34" fmla="*/ 4138416 w 4272784"/>
              <a:gd name="connsiteY34" fmla="*/ 1631950 h 6858000"/>
              <a:gd name="connsiteX35" fmla="*/ 4156892 w 4272784"/>
              <a:gd name="connsiteY35" fmla="*/ 1671637 h 6858000"/>
              <a:gd name="connsiteX36" fmla="*/ 4177047 w 4272784"/>
              <a:gd name="connsiteY36" fmla="*/ 1708150 h 6858000"/>
              <a:gd name="connsiteX37" fmla="*/ 4197202 w 4272784"/>
              <a:gd name="connsiteY37" fmla="*/ 1743075 h 6858000"/>
              <a:gd name="connsiteX38" fmla="*/ 4217357 w 4272784"/>
              <a:gd name="connsiteY38" fmla="*/ 1782762 h 6858000"/>
              <a:gd name="connsiteX39" fmla="*/ 4234153 w 4272784"/>
              <a:gd name="connsiteY39" fmla="*/ 1824037 h 6858000"/>
              <a:gd name="connsiteX40" fmla="*/ 4249270 w 4272784"/>
              <a:gd name="connsiteY40" fmla="*/ 1870075 h 6858000"/>
              <a:gd name="connsiteX41" fmla="*/ 4261027 w 4272784"/>
              <a:gd name="connsiteY41" fmla="*/ 1922462 h 6858000"/>
              <a:gd name="connsiteX42" fmla="*/ 4269425 w 4272784"/>
              <a:gd name="connsiteY42" fmla="*/ 1982787 h 6858000"/>
              <a:gd name="connsiteX43" fmla="*/ 4272784 w 4272784"/>
              <a:gd name="connsiteY43" fmla="*/ 2051050 h 6858000"/>
              <a:gd name="connsiteX44" fmla="*/ 4269425 w 4272784"/>
              <a:gd name="connsiteY44" fmla="*/ 2119312 h 6858000"/>
              <a:gd name="connsiteX45" fmla="*/ 4261027 w 4272784"/>
              <a:gd name="connsiteY45" fmla="*/ 2179637 h 6858000"/>
              <a:gd name="connsiteX46" fmla="*/ 4249270 w 4272784"/>
              <a:gd name="connsiteY46" fmla="*/ 2232025 h 6858000"/>
              <a:gd name="connsiteX47" fmla="*/ 4234153 w 4272784"/>
              <a:gd name="connsiteY47" fmla="*/ 2278062 h 6858000"/>
              <a:gd name="connsiteX48" fmla="*/ 4217357 w 4272784"/>
              <a:gd name="connsiteY48" fmla="*/ 2319337 h 6858000"/>
              <a:gd name="connsiteX49" fmla="*/ 4197202 w 4272784"/>
              <a:gd name="connsiteY49" fmla="*/ 2359025 h 6858000"/>
              <a:gd name="connsiteX50" fmla="*/ 4177047 w 4272784"/>
              <a:gd name="connsiteY50" fmla="*/ 2395537 h 6858000"/>
              <a:gd name="connsiteX51" fmla="*/ 4156892 w 4272784"/>
              <a:gd name="connsiteY51" fmla="*/ 2433637 h 6858000"/>
              <a:gd name="connsiteX52" fmla="*/ 4138416 w 4272784"/>
              <a:gd name="connsiteY52" fmla="*/ 2471737 h 6858000"/>
              <a:gd name="connsiteX53" fmla="*/ 4119940 w 4272784"/>
              <a:gd name="connsiteY53" fmla="*/ 2513012 h 6858000"/>
              <a:gd name="connsiteX54" fmla="*/ 4104825 w 4272784"/>
              <a:gd name="connsiteY54" fmla="*/ 2560637 h 6858000"/>
              <a:gd name="connsiteX55" fmla="*/ 4094747 w 4272784"/>
              <a:gd name="connsiteY55" fmla="*/ 2613025 h 6858000"/>
              <a:gd name="connsiteX56" fmla="*/ 4084669 w 4272784"/>
              <a:gd name="connsiteY56" fmla="*/ 2671762 h 6858000"/>
              <a:gd name="connsiteX57" fmla="*/ 4082989 w 4272784"/>
              <a:gd name="connsiteY57" fmla="*/ 2741612 h 6858000"/>
              <a:gd name="connsiteX58" fmla="*/ 4084669 w 4272784"/>
              <a:gd name="connsiteY58" fmla="*/ 2809875 h 6858000"/>
              <a:gd name="connsiteX59" fmla="*/ 4094747 w 4272784"/>
              <a:gd name="connsiteY59" fmla="*/ 2868612 h 6858000"/>
              <a:gd name="connsiteX60" fmla="*/ 4104825 w 4272784"/>
              <a:gd name="connsiteY60" fmla="*/ 2922587 h 6858000"/>
              <a:gd name="connsiteX61" fmla="*/ 4119940 w 4272784"/>
              <a:gd name="connsiteY61" fmla="*/ 2967037 h 6858000"/>
              <a:gd name="connsiteX62" fmla="*/ 4138416 w 4272784"/>
              <a:gd name="connsiteY62" fmla="*/ 3009900 h 6858000"/>
              <a:gd name="connsiteX63" fmla="*/ 4156892 w 4272784"/>
              <a:gd name="connsiteY63" fmla="*/ 3046412 h 6858000"/>
              <a:gd name="connsiteX64" fmla="*/ 4177047 w 4272784"/>
              <a:gd name="connsiteY64" fmla="*/ 3084512 h 6858000"/>
              <a:gd name="connsiteX65" fmla="*/ 4197202 w 4272784"/>
              <a:gd name="connsiteY65" fmla="*/ 3121025 h 6858000"/>
              <a:gd name="connsiteX66" fmla="*/ 4217357 w 4272784"/>
              <a:gd name="connsiteY66" fmla="*/ 3160712 h 6858000"/>
              <a:gd name="connsiteX67" fmla="*/ 4234153 w 4272784"/>
              <a:gd name="connsiteY67" fmla="*/ 3201987 h 6858000"/>
              <a:gd name="connsiteX68" fmla="*/ 4249270 w 4272784"/>
              <a:gd name="connsiteY68" fmla="*/ 3248025 h 6858000"/>
              <a:gd name="connsiteX69" fmla="*/ 4261027 w 4272784"/>
              <a:gd name="connsiteY69" fmla="*/ 3300412 h 6858000"/>
              <a:gd name="connsiteX70" fmla="*/ 4269425 w 4272784"/>
              <a:gd name="connsiteY70" fmla="*/ 3360737 h 6858000"/>
              <a:gd name="connsiteX71" fmla="*/ 4272784 w 4272784"/>
              <a:gd name="connsiteY71" fmla="*/ 3427412 h 6858000"/>
              <a:gd name="connsiteX72" fmla="*/ 4269425 w 4272784"/>
              <a:gd name="connsiteY72" fmla="*/ 3497262 h 6858000"/>
              <a:gd name="connsiteX73" fmla="*/ 4261027 w 4272784"/>
              <a:gd name="connsiteY73" fmla="*/ 3557587 h 6858000"/>
              <a:gd name="connsiteX74" fmla="*/ 4249270 w 4272784"/>
              <a:gd name="connsiteY74" fmla="*/ 3609975 h 6858000"/>
              <a:gd name="connsiteX75" fmla="*/ 4234153 w 4272784"/>
              <a:gd name="connsiteY75" fmla="*/ 3656012 h 6858000"/>
              <a:gd name="connsiteX76" fmla="*/ 4217357 w 4272784"/>
              <a:gd name="connsiteY76" fmla="*/ 3697287 h 6858000"/>
              <a:gd name="connsiteX77" fmla="*/ 4197202 w 4272784"/>
              <a:gd name="connsiteY77" fmla="*/ 3736975 h 6858000"/>
              <a:gd name="connsiteX78" fmla="*/ 4156892 w 4272784"/>
              <a:gd name="connsiteY78" fmla="*/ 3811587 h 6858000"/>
              <a:gd name="connsiteX79" fmla="*/ 4138416 w 4272784"/>
              <a:gd name="connsiteY79" fmla="*/ 3848100 h 6858000"/>
              <a:gd name="connsiteX80" fmla="*/ 4119940 w 4272784"/>
              <a:gd name="connsiteY80" fmla="*/ 3890962 h 6858000"/>
              <a:gd name="connsiteX81" fmla="*/ 4104825 w 4272784"/>
              <a:gd name="connsiteY81" fmla="*/ 3935412 h 6858000"/>
              <a:gd name="connsiteX82" fmla="*/ 4094747 w 4272784"/>
              <a:gd name="connsiteY82" fmla="*/ 3987800 h 6858000"/>
              <a:gd name="connsiteX83" fmla="*/ 4084669 w 4272784"/>
              <a:gd name="connsiteY83" fmla="*/ 4048125 h 6858000"/>
              <a:gd name="connsiteX84" fmla="*/ 4082989 w 4272784"/>
              <a:gd name="connsiteY84" fmla="*/ 4116387 h 6858000"/>
              <a:gd name="connsiteX85" fmla="*/ 4084669 w 4272784"/>
              <a:gd name="connsiteY85" fmla="*/ 4186237 h 6858000"/>
              <a:gd name="connsiteX86" fmla="*/ 4094747 w 4272784"/>
              <a:gd name="connsiteY86" fmla="*/ 4244975 h 6858000"/>
              <a:gd name="connsiteX87" fmla="*/ 4104825 w 4272784"/>
              <a:gd name="connsiteY87" fmla="*/ 4297362 h 6858000"/>
              <a:gd name="connsiteX88" fmla="*/ 4119940 w 4272784"/>
              <a:gd name="connsiteY88" fmla="*/ 4343400 h 6858000"/>
              <a:gd name="connsiteX89" fmla="*/ 4138416 w 4272784"/>
              <a:gd name="connsiteY89" fmla="*/ 4386262 h 6858000"/>
              <a:gd name="connsiteX90" fmla="*/ 4156892 w 4272784"/>
              <a:gd name="connsiteY90" fmla="*/ 4424362 h 6858000"/>
              <a:gd name="connsiteX91" fmla="*/ 4197202 w 4272784"/>
              <a:gd name="connsiteY91" fmla="*/ 4498975 h 6858000"/>
              <a:gd name="connsiteX92" fmla="*/ 4217357 w 4272784"/>
              <a:gd name="connsiteY92" fmla="*/ 4537075 h 6858000"/>
              <a:gd name="connsiteX93" fmla="*/ 4234153 w 4272784"/>
              <a:gd name="connsiteY93" fmla="*/ 4579937 h 6858000"/>
              <a:gd name="connsiteX94" fmla="*/ 4249270 w 4272784"/>
              <a:gd name="connsiteY94" fmla="*/ 4625975 h 6858000"/>
              <a:gd name="connsiteX95" fmla="*/ 4261027 w 4272784"/>
              <a:gd name="connsiteY95" fmla="*/ 4678362 h 6858000"/>
              <a:gd name="connsiteX96" fmla="*/ 4269425 w 4272784"/>
              <a:gd name="connsiteY96" fmla="*/ 4738687 h 6858000"/>
              <a:gd name="connsiteX97" fmla="*/ 4272784 w 4272784"/>
              <a:gd name="connsiteY97" fmla="*/ 4806950 h 6858000"/>
              <a:gd name="connsiteX98" fmla="*/ 4269425 w 4272784"/>
              <a:gd name="connsiteY98" fmla="*/ 4875212 h 6858000"/>
              <a:gd name="connsiteX99" fmla="*/ 4261027 w 4272784"/>
              <a:gd name="connsiteY99" fmla="*/ 4935537 h 6858000"/>
              <a:gd name="connsiteX100" fmla="*/ 4249270 w 4272784"/>
              <a:gd name="connsiteY100" fmla="*/ 4987925 h 6858000"/>
              <a:gd name="connsiteX101" fmla="*/ 4234153 w 4272784"/>
              <a:gd name="connsiteY101" fmla="*/ 5033962 h 6858000"/>
              <a:gd name="connsiteX102" fmla="*/ 4217357 w 4272784"/>
              <a:gd name="connsiteY102" fmla="*/ 5075237 h 6858000"/>
              <a:gd name="connsiteX103" fmla="*/ 4197202 w 4272784"/>
              <a:gd name="connsiteY103" fmla="*/ 5114925 h 6858000"/>
              <a:gd name="connsiteX104" fmla="*/ 4177047 w 4272784"/>
              <a:gd name="connsiteY104" fmla="*/ 5149850 h 6858000"/>
              <a:gd name="connsiteX105" fmla="*/ 4156892 w 4272784"/>
              <a:gd name="connsiteY105" fmla="*/ 5186362 h 6858000"/>
              <a:gd name="connsiteX106" fmla="*/ 4138416 w 4272784"/>
              <a:gd name="connsiteY106" fmla="*/ 5226050 h 6858000"/>
              <a:gd name="connsiteX107" fmla="*/ 4119940 w 4272784"/>
              <a:gd name="connsiteY107" fmla="*/ 5268912 h 6858000"/>
              <a:gd name="connsiteX108" fmla="*/ 4104825 w 4272784"/>
              <a:gd name="connsiteY108" fmla="*/ 5313362 h 6858000"/>
              <a:gd name="connsiteX109" fmla="*/ 4094747 w 4272784"/>
              <a:gd name="connsiteY109" fmla="*/ 5365750 h 6858000"/>
              <a:gd name="connsiteX110" fmla="*/ 4084669 w 4272784"/>
              <a:gd name="connsiteY110" fmla="*/ 5426075 h 6858000"/>
              <a:gd name="connsiteX111" fmla="*/ 4082989 w 4272784"/>
              <a:gd name="connsiteY111" fmla="*/ 5494337 h 6858000"/>
              <a:gd name="connsiteX112" fmla="*/ 4084669 w 4272784"/>
              <a:gd name="connsiteY112" fmla="*/ 5562600 h 6858000"/>
              <a:gd name="connsiteX113" fmla="*/ 4094747 w 4272784"/>
              <a:gd name="connsiteY113" fmla="*/ 5622925 h 6858000"/>
              <a:gd name="connsiteX114" fmla="*/ 4104825 w 4272784"/>
              <a:gd name="connsiteY114" fmla="*/ 5675312 h 6858000"/>
              <a:gd name="connsiteX115" fmla="*/ 4119940 w 4272784"/>
              <a:gd name="connsiteY115" fmla="*/ 5721350 h 6858000"/>
              <a:gd name="connsiteX116" fmla="*/ 4138416 w 4272784"/>
              <a:gd name="connsiteY116" fmla="*/ 5762625 h 6858000"/>
              <a:gd name="connsiteX117" fmla="*/ 4156892 w 4272784"/>
              <a:gd name="connsiteY117" fmla="*/ 5802312 h 6858000"/>
              <a:gd name="connsiteX118" fmla="*/ 4177047 w 4272784"/>
              <a:gd name="connsiteY118" fmla="*/ 5840412 h 6858000"/>
              <a:gd name="connsiteX119" fmla="*/ 4197202 w 4272784"/>
              <a:gd name="connsiteY119" fmla="*/ 5876925 h 6858000"/>
              <a:gd name="connsiteX120" fmla="*/ 4217357 w 4272784"/>
              <a:gd name="connsiteY120" fmla="*/ 5915025 h 6858000"/>
              <a:gd name="connsiteX121" fmla="*/ 4234153 w 4272784"/>
              <a:gd name="connsiteY121" fmla="*/ 5956300 h 6858000"/>
              <a:gd name="connsiteX122" fmla="*/ 4249270 w 4272784"/>
              <a:gd name="connsiteY122" fmla="*/ 6003925 h 6858000"/>
              <a:gd name="connsiteX123" fmla="*/ 4261027 w 4272784"/>
              <a:gd name="connsiteY123" fmla="*/ 6056312 h 6858000"/>
              <a:gd name="connsiteX124" fmla="*/ 4269425 w 4272784"/>
              <a:gd name="connsiteY124" fmla="*/ 6113462 h 6858000"/>
              <a:gd name="connsiteX125" fmla="*/ 4272784 w 4272784"/>
              <a:gd name="connsiteY125" fmla="*/ 6183312 h 6858000"/>
              <a:gd name="connsiteX126" fmla="*/ 4269425 w 4272784"/>
              <a:gd name="connsiteY126" fmla="*/ 6251575 h 6858000"/>
              <a:gd name="connsiteX127" fmla="*/ 4261027 w 4272784"/>
              <a:gd name="connsiteY127" fmla="*/ 6311900 h 6858000"/>
              <a:gd name="connsiteX128" fmla="*/ 4249270 w 4272784"/>
              <a:gd name="connsiteY128" fmla="*/ 6361112 h 6858000"/>
              <a:gd name="connsiteX129" fmla="*/ 4234153 w 4272784"/>
              <a:gd name="connsiteY129" fmla="*/ 6407150 h 6858000"/>
              <a:gd name="connsiteX130" fmla="*/ 4217357 w 4272784"/>
              <a:gd name="connsiteY130" fmla="*/ 6448425 h 6858000"/>
              <a:gd name="connsiteX131" fmla="*/ 4198882 w 4272784"/>
              <a:gd name="connsiteY131" fmla="*/ 6488112 h 6858000"/>
              <a:gd name="connsiteX132" fmla="*/ 4180406 w 4272784"/>
              <a:gd name="connsiteY132" fmla="*/ 6523037 h 6858000"/>
              <a:gd name="connsiteX133" fmla="*/ 4160251 w 4272784"/>
              <a:gd name="connsiteY133" fmla="*/ 6561137 h 6858000"/>
              <a:gd name="connsiteX134" fmla="*/ 4140096 w 4272784"/>
              <a:gd name="connsiteY134" fmla="*/ 6597650 h 6858000"/>
              <a:gd name="connsiteX135" fmla="*/ 4123300 w 4272784"/>
              <a:gd name="connsiteY135" fmla="*/ 6640512 h 6858000"/>
              <a:gd name="connsiteX136" fmla="*/ 4106504 w 4272784"/>
              <a:gd name="connsiteY136" fmla="*/ 6683375 h 6858000"/>
              <a:gd name="connsiteX137" fmla="*/ 4096426 w 4272784"/>
              <a:gd name="connsiteY137" fmla="*/ 6735762 h 6858000"/>
              <a:gd name="connsiteX138" fmla="*/ 4088029 w 4272784"/>
              <a:gd name="connsiteY138" fmla="*/ 6791325 h 6858000"/>
              <a:gd name="connsiteX139" fmla="*/ 4082989 w 4272784"/>
              <a:gd name="connsiteY139" fmla="*/ 6858000 h 6858000"/>
              <a:gd name="connsiteX140" fmla="*/ 0 w 4272784"/>
              <a:gd name="connsiteY14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272784" h="6858000">
                <a:moveTo>
                  <a:pt x="0" y="0"/>
                </a:moveTo>
                <a:lnTo>
                  <a:pt x="4082989" y="0"/>
                </a:lnTo>
                <a:lnTo>
                  <a:pt x="4088029" y="66675"/>
                </a:lnTo>
                <a:lnTo>
                  <a:pt x="4096426" y="122237"/>
                </a:lnTo>
                <a:lnTo>
                  <a:pt x="4106504" y="174625"/>
                </a:lnTo>
                <a:lnTo>
                  <a:pt x="4123300" y="217487"/>
                </a:lnTo>
                <a:lnTo>
                  <a:pt x="4140096" y="260350"/>
                </a:lnTo>
                <a:lnTo>
                  <a:pt x="4160251" y="296862"/>
                </a:lnTo>
                <a:lnTo>
                  <a:pt x="4180406" y="334962"/>
                </a:lnTo>
                <a:lnTo>
                  <a:pt x="4198882" y="369887"/>
                </a:lnTo>
                <a:lnTo>
                  <a:pt x="4217357" y="409575"/>
                </a:lnTo>
                <a:lnTo>
                  <a:pt x="4234153" y="450850"/>
                </a:lnTo>
                <a:lnTo>
                  <a:pt x="4249270" y="496887"/>
                </a:lnTo>
                <a:lnTo>
                  <a:pt x="4261027" y="546100"/>
                </a:lnTo>
                <a:lnTo>
                  <a:pt x="4269425" y="606425"/>
                </a:lnTo>
                <a:lnTo>
                  <a:pt x="4272784" y="673100"/>
                </a:lnTo>
                <a:lnTo>
                  <a:pt x="4269425" y="744537"/>
                </a:lnTo>
                <a:lnTo>
                  <a:pt x="4261027" y="801687"/>
                </a:lnTo>
                <a:lnTo>
                  <a:pt x="4249270" y="854075"/>
                </a:lnTo>
                <a:lnTo>
                  <a:pt x="4234153" y="901700"/>
                </a:lnTo>
                <a:lnTo>
                  <a:pt x="4217357" y="942975"/>
                </a:lnTo>
                <a:lnTo>
                  <a:pt x="4197202" y="981075"/>
                </a:lnTo>
                <a:lnTo>
                  <a:pt x="4177047" y="1017587"/>
                </a:lnTo>
                <a:lnTo>
                  <a:pt x="4156892" y="1055687"/>
                </a:lnTo>
                <a:lnTo>
                  <a:pt x="4138416" y="1095375"/>
                </a:lnTo>
                <a:lnTo>
                  <a:pt x="4119940" y="1136650"/>
                </a:lnTo>
                <a:lnTo>
                  <a:pt x="4104825" y="1182687"/>
                </a:lnTo>
                <a:lnTo>
                  <a:pt x="4094747" y="1235075"/>
                </a:lnTo>
                <a:lnTo>
                  <a:pt x="4084669" y="1295400"/>
                </a:lnTo>
                <a:lnTo>
                  <a:pt x="4082989" y="1363662"/>
                </a:lnTo>
                <a:lnTo>
                  <a:pt x="4084669" y="1431925"/>
                </a:lnTo>
                <a:lnTo>
                  <a:pt x="4094747" y="1492250"/>
                </a:lnTo>
                <a:lnTo>
                  <a:pt x="4104825" y="1544637"/>
                </a:lnTo>
                <a:lnTo>
                  <a:pt x="4119940" y="1589087"/>
                </a:lnTo>
                <a:lnTo>
                  <a:pt x="4138416" y="1631950"/>
                </a:lnTo>
                <a:lnTo>
                  <a:pt x="4156892" y="1671637"/>
                </a:lnTo>
                <a:lnTo>
                  <a:pt x="4177047" y="1708150"/>
                </a:lnTo>
                <a:lnTo>
                  <a:pt x="4197202" y="1743075"/>
                </a:lnTo>
                <a:lnTo>
                  <a:pt x="4217357" y="1782762"/>
                </a:lnTo>
                <a:lnTo>
                  <a:pt x="4234153" y="1824037"/>
                </a:lnTo>
                <a:lnTo>
                  <a:pt x="4249270" y="1870075"/>
                </a:lnTo>
                <a:lnTo>
                  <a:pt x="4261027" y="1922462"/>
                </a:lnTo>
                <a:lnTo>
                  <a:pt x="4269425" y="1982787"/>
                </a:lnTo>
                <a:lnTo>
                  <a:pt x="4272784" y="2051050"/>
                </a:lnTo>
                <a:lnTo>
                  <a:pt x="4269425" y="2119312"/>
                </a:lnTo>
                <a:lnTo>
                  <a:pt x="4261027" y="2179637"/>
                </a:lnTo>
                <a:lnTo>
                  <a:pt x="4249270" y="2232025"/>
                </a:lnTo>
                <a:lnTo>
                  <a:pt x="4234153" y="2278062"/>
                </a:lnTo>
                <a:lnTo>
                  <a:pt x="4217357" y="2319337"/>
                </a:lnTo>
                <a:lnTo>
                  <a:pt x="4197202" y="2359025"/>
                </a:lnTo>
                <a:lnTo>
                  <a:pt x="4177047" y="2395537"/>
                </a:lnTo>
                <a:lnTo>
                  <a:pt x="4156892" y="2433637"/>
                </a:lnTo>
                <a:lnTo>
                  <a:pt x="4138416" y="2471737"/>
                </a:lnTo>
                <a:lnTo>
                  <a:pt x="4119940" y="2513012"/>
                </a:lnTo>
                <a:lnTo>
                  <a:pt x="4104825" y="2560637"/>
                </a:lnTo>
                <a:lnTo>
                  <a:pt x="4094747" y="2613025"/>
                </a:lnTo>
                <a:lnTo>
                  <a:pt x="4084669" y="2671762"/>
                </a:lnTo>
                <a:lnTo>
                  <a:pt x="4082989" y="2741612"/>
                </a:lnTo>
                <a:lnTo>
                  <a:pt x="4084669" y="2809875"/>
                </a:lnTo>
                <a:lnTo>
                  <a:pt x="4094747" y="2868612"/>
                </a:lnTo>
                <a:lnTo>
                  <a:pt x="4104825" y="2922587"/>
                </a:lnTo>
                <a:lnTo>
                  <a:pt x="4119940" y="2967037"/>
                </a:lnTo>
                <a:lnTo>
                  <a:pt x="4138416" y="3009900"/>
                </a:lnTo>
                <a:lnTo>
                  <a:pt x="4156892" y="3046412"/>
                </a:lnTo>
                <a:lnTo>
                  <a:pt x="4177047" y="3084512"/>
                </a:lnTo>
                <a:lnTo>
                  <a:pt x="4197202" y="3121025"/>
                </a:lnTo>
                <a:lnTo>
                  <a:pt x="4217357" y="3160712"/>
                </a:lnTo>
                <a:lnTo>
                  <a:pt x="4234153" y="3201987"/>
                </a:lnTo>
                <a:lnTo>
                  <a:pt x="4249270" y="3248025"/>
                </a:lnTo>
                <a:lnTo>
                  <a:pt x="4261027" y="3300412"/>
                </a:lnTo>
                <a:lnTo>
                  <a:pt x="4269425" y="3360737"/>
                </a:lnTo>
                <a:lnTo>
                  <a:pt x="4272784" y="3427412"/>
                </a:lnTo>
                <a:lnTo>
                  <a:pt x="4269425" y="3497262"/>
                </a:lnTo>
                <a:lnTo>
                  <a:pt x="4261027" y="3557587"/>
                </a:lnTo>
                <a:lnTo>
                  <a:pt x="4249270" y="3609975"/>
                </a:lnTo>
                <a:lnTo>
                  <a:pt x="4234153" y="3656012"/>
                </a:lnTo>
                <a:lnTo>
                  <a:pt x="4217357" y="3697287"/>
                </a:lnTo>
                <a:lnTo>
                  <a:pt x="4197202" y="3736975"/>
                </a:lnTo>
                <a:lnTo>
                  <a:pt x="4156892" y="3811587"/>
                </a:lnTo>
                <a:lnTo>
                  <a:pt x="4138416" y="3848100"/>
                </a:lnTo>
                <a:lnTo>
                  <a:pt x="4119940" y="3890962"/>
                </a:lnTo>
                <a:lnTo>
                  <a:pt x="4104825" y="3935412"/>
                </a:lnTo>
                <a:lnTo>
                  <a:pt x="4094747" y="3987800"/>
                </a:lnTo>
                <a:lnTo>
                  <a:pt x="4084669" y="4048125"/>
                </a:lnTo>
                <a:lnTo>
                  <a:pt x="4082989" y="4116387"/>
                </a:lnTo>
                <a:lnTo>
                  <a:pt x="4084669" y="4186237"/>
                </a:lnTo>
                <a:lnTo>
                  <a:pt x="4094747" y="4244975"/>
                </a:lnTo>
                <a:lnTo>
                  <a:pt x="4104825" y="4297362"/>
                </a:lnTo>
                <a:lnTo>
                  <a:pt x="4119940" y="4343400"/>
                </a:lnTo>
                <a:lnTo>
                  <a:pt x="4138416" y="4386262"/>
                </a:lnTo>
                <a:lnTo>
                  <a:pt x="4156892" y="4424362"/>
                </a:lnTo>
                <a:lnTo>
                  <a:pt x="4197202" y="4498975"/>
                </a:lnTo>
                <a:lnTo>
                  <a:pt x="4217357" y="4537075"/>
                </a:lnTo>
                <a:lnTo>
                  <a:pt x="4234153" y="4579937"/>
                </a:lnTo>
                <a:lnTo>
                  <a:pt x="4249270" y="4625975"/>
                </a:lnTo>
                <a:lnTo>
                  <a:pt x="4261027" y="4678362"/>
                </a:lnTo>
                <a:lnTo>
                  <a:pt x="4269425" y="4738687"/>
                </a:lnTo>
                <a:lnTo>
                  <a:pt x="4272784" y="4806950"/>
                </a:lnTo>
                <a:lnTo>
                  <a:pt x="4269425" y="4875212"/>
                </a:lnTo>
                <a:lnTo>
                  <a:pt x="4261027" y="4935537"/>
                </a:lnTo>
                <a:lnTo>
                  <a:pt x="4249270" y="4987925"/>
                </a:lnTo>
                <a:lnTo>
                  <a:pt x="4234153" y="5033962"/>
                </a:lnTo>
                <a:lnTo>
                  <a:pt x="4217357" y="5075237"/>
                </a:lnTo>
                <a:lnTo>
                  <a:pt x="4197202" y="5114925"/>
                </a:lnTo>
                <a:lnTo>
                  <a:pt x="4177047" y="5149850"/>
                </a:lnTo>
                <a:lnTo>
                  <a:pt x="4156892" y="5186362"/>
                </a:lnTo>
                <a:lnTo>
                  <a:pt x="4138416" y="5226050"/>
                </a:lnTo>
                <a:lnTo>
                  <a:pt x="4119940" y="5268912"/>
                </a:lnTo>
                <a:lnTo>
                  <a:pt x="4104825" y="5313362"/>
                </a:lnTo>
                <a:lnTo>
                  <a:pt x="4094747" y="5365750"/>
                </a:lnTo>
                <a:lnTo>
                  <a:pt x="4084669" y="5426075"/>
                </a:lnTo>
                <a:lnTo>
                  <a:pt x="4082989" y="5494337"/>
                </a:lnTo>
                <a:lnTo>
                  <a:pt x="4084669" y="5562600"/>
                </a:lnTo>
                <a:lnTo>
                  <a:pt x="4094747" y="5622925"/>
                </a:lnTo>
                <a:lnTo>
                  <a:pt x="4104825" y="5675312"/>
                </a:lnTo>
                <a:lnTo>
                  <a:pt x="4119940" y="5721350"/>
                </a:lnTo>
                <a:lnTo>
                  <a:pt x="4138416" y="5762625"/>
                </a:lnTo>
                <a:lnTo>
                  <a:pt x="4156892" y="5802312"/>
                </a:lnTo>
                <a:lnTo>
                  <a:pt x="4177047" y="5840412"/>
                </a:lnTo>
                <a:lnTo>
                  <a:pt x="4197202" y="5876925"/>
                </a:lnTo>
                <a:lnTo>
                  <a:pt x="4217357" y="5915025"/>
                </a:lnTo>
                <a:lnTo>
                  <a:pt x="4234153" y="5956300"/>
                </a:lnTo>
                <a:lnTo>
                  <a:pt x="4249270" y="6003925"/>
                </a:lnTo>
                <a:lnTo>
                  <a:pt x="4261027" y="6056312"/>
                </a:lnTo>
                <a:lnTo>
                  <a:pt x="4269425" y="6113462"/>
                </a:lnTo>
                <a:lnTo>
                  <a:pt x="4272784" y="6183312"/>
                </a:lnTo>
                <a:lnTo>
                  <a:pt x="4269425" y="6251575"/>
                </a:lnTo>
                <a:lnTo>
                  <a:pt x="4261027" y="6311900"/>
                </a:lnTo>
                <a:lnTo>
                  <a:pt x="4249270" y="6361112"/>
                </a:lnTo>
                <a:lnTo>
                  <a:pt x="4234153" y="6407150"/>
                </a:lnTo>
                <a:lnTo>
                  <a:pt x="4217357" y="6448425"/>
                </a:lnTo>
                <a:lnTo>
                  <a:pt x="4198882" y="6488112"/>
                </a:lnTo>
                <a:lnTo>
                  <a:pt x="4180406" y="6523037"/>
                </a:lnTo>
                <a:lnTo>
                  <a:pt x="4160251" y="6561137"/>
                </a:lnTo>
                <a:lnTo>
                  <a:pt x="4140096" y="6597650"/>
                </a:lnTo>
                <a:lnTo>
                  <a:pt x="4123300" y="6640512"/>
                </a:lnTo>
                <a:lnTo>
                  <a:pt x="4106504" y="6683375"/>
                </a:lnTo>
                <a:lnTo>
                  <a:pt x="4096426" y="6735762"/>
                </a:lnTo>
                <a:lnTo>
                  <a:pt x="4088029" y="6791325"/>
                </a:lnTo>
                <a:lnTo>
                  <a:pt x="4082989" y="6858000"/>
                </a:lnTo>
                <a:lnTo>
                  <a:pt x="0" y="6858000"/>
                </a:lnTo>
                <a:close/>
              </a:path>
            </a:pathLst>
          </a:custGeom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037" name="Freeform: Shape 1036">
            <a:extLst>
              <a:ext uri="{FF2B5EF4-FFF2-40B4-BE49-F238E27FC236}">
                <a16:creationId xmlns:a16="http://schemas.microsoft.com/office/drawing/2014/main" id="{909E572F-9CDC-4214-9D42-FF00176495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17162" cy="6858000"/>
          </a:xfrm>
          <a:custGeom>
            <a:avLst/>
            <a:gdLst>
              <a:gd name="connsiteX0" fmla="*/ 4417162 w 4417162"/>
              <a:gd name="connsiteY0" fmla="*/ 0 h 6858000"/>
              <a:gd name="connsiteX1" fmla="*/ 334174 w 4417162"/>
              <a:gd name="connsiteY1" fmla="*/ 0 h 6858000"/>
              <a:gd name="connsiteX2" fmla="*/ 334173 w 4417162"/>
              <a:gd name="connsiteY2" fmla="*/ 0 h 6858000"/>
              <a:gd name="connsiteX3" fmla="*/ 189795 w 4417162"/>
              <a:gd name="connsiteY3" fmla="*/ 0 h 6858000"/>
              <a:gd name="connsiteX4" fmla="*/ 184756 w 4417162"/>
              <a:gd name="connsiteY4" fmla="*/ 66675 h 6858000"/>
              <a:gd name="connsiteX5" fmla="*/ 176358 w 4417162"/>
              <a:gd name="connsiteY5" fmla="*/ 122237 h 6858000"/>
              <a:gd name="connsiteX6" fmla="*/ 166281 w 4417162"/>
              <a:gd name="connsiteY6" fmla="*/ 174625 h 6858000"/>
              <a:gd name="connsiteX7" fmla="*/ 149485 w 4417162"/>
              <a:gd name="connsiteY7" fmla="*/ 217487 h 6858000"/>
              <a:gd name="connsiteX8" fmla="*/ 132689 w 4417162"/>
              <a:gd name="connsiteY8" fmla="*/ 260350 h 6858000"/>
              <a:gd name="connsiteX9" fmla="*/ 112534 w 4417162"/>
              <a:gd name="connsiteY9" fmla="*/ 296862 h 6858000"/>
              <a:gd name="connsiteX10" fmla="*/ 92379 w 4417162"/>
              <a:gd name="connsiteY10" fmla="*/ 334962 h 6858000"/>
              <a:gd name="connsiteX11" fmla="*/ 73903 w 4417162"/>
              <a:gd name="connsiteY11" fmla="*/ 369887 h 6858000"/>
              <a:gd name="connsiteX12" fmla="*/ 55427 w 4417162"/>
              <a:gd name="connsiteY12" fmla="*/ 409575 h 6858000"/>
              <a:gd name="connsiteX13" fmla="*/ 38632 w 4417162"/>
              <a:gd name="connsiteY13" fmla="*/ 450850 h 6858000"/>
              <a:gd name="connsiteX14" fmla="*/ 23515 w 4417162"/>
              <a:gd name="connsiteY14" fmla="*/ 496887 h 6858000"/>
              <a:gd name="connsiteX15" fmla="*/ 11758 w 4417162"/>
              <a:gd name="connsiteY15" fmla="*/ 546100 h 6858000"/>
              <a:gd name="connsiteX16" fmla="*/ 3359 w 4417162"/>
              <a:gd name="connsiteY16" fmla="*/ 606425 h 6858000"/>
              <a:gd name="connsiteX17" fmla="*/ 0 w 4417162"/>
              <a:gd name="connsiteY17" fmla="*/ 673100 h 6858000"/>
              <a:gd name="connsiteX18" fmla="*/ 3359 w 4417162"/>
              <a:gd name="connsiteY18" fmla="*/ 744537 h 6858000"/>
              <a:gd name="connsiteX19" fmla="*/ 11758 w 4417162"/>
              <a:gd name="connsiteY19" fmla="*/ 801687 h 6858000"/>
              <a:gd name="connsiteX20" fmla="*/ 23515 w 4417162"/>
              <a:gd name="connsiteY20" fmla="*/ 854075 h 6858000"/>
              <a:gd name="connsiteX21" fmla="*/ 38632 w 4417162"/>
              <a:gd name="connsiteY21" fmla="*/ 901700 h 6858000"/>
              <a:gd name="connsiteX22" fmla="*/ 55427 w 4417162"/>
              <a:gd name="connsiteY22" fmla="*/ 942975 h 6858000"/>
              <a:gd name="connsiteX23" fmla="*/ 75583 w 4417162"/>
              <a:gd name="connsiteY23" fmla="*/ 981075 h 6858000"/>
              <a:gd name="connsiteX24" fmla="*/ 95738 w 4417162"/>
              <a:gd name="connsiteY24" fmla="*/ 1017587 h 6858000"/>
              <a:gd name="connsiteX25" fmla="*/ 115893 w 4417162"/>
              <a:gd name="connsiteY25" fmla="*/ 1055687 h 6858000"/>
              <a:gd name="connsiteX26" fmla="*/ 134368 w 4417162"/>
              <a:gd name="connsiteY26" fmla="*/ 1095375 h 6858000"/>
              <a:gd name="connsiteX27" fmla="*/ 152844 w 4417162"/>
              <a:gd name="connsiteY27" fmla="*/ 1136650 h 6858000"/>
              <a:gd name="connsiteX28" fmla="*/ 167960 w 4417162"/>
              <a:gd name="connsiteY28" fmla="*/ 1182687 h 6858000"/>
              <a:gd name="connsiteX29" fmla="*/ 178038 w 4417162"/>
              <a:gd name="connsiteY29" fmla="*/ 1235075 h 6858000"/>
              <a:gd name="connsiteX30" fmla="*/ 188115 w 4417162"/>
              <a:gd name="connsiteY30" fmla="*/ 1295400 h 6858000"/>
              <a:gd name="connsiteX31" fmla="*/ 189795 w 4417162"/>
              <a:gd name="connsiteY31" fmla="*/ 1363662 h 6858000"/>
              <a:gd name="connsiteX32" fmla="*/ 188115 w 4417162"/>
              <a:gd name="connsiteY32" fmla="*/ 1431925 h 6858000"/>
              <a:gd name="connsiteX33" fmla="*/ 178038 w 4417162"/>
              <a:gd name="connsiteY33" fmla="*/ 1492250 h 6858000"/>
              <a:gd name="connsiteX34" fmla="*/ 167960 w 4417162"/>
              <a:gd name="connsiteY34" fmla="*/ 1544637 h 6858000"/>
              <a:gd name="connsiteX35" fmla="*/ 152844 w 4417162"/>
              <a:gd name="connsiteY35" fmla="*/ 1589087 h 6858000"/>
              <a:gd name="connsiteX36" fmla="*/ 134368 w 4417162"/>
              <a:gd name="connsiteY36" fmla="*/ 1631950 h 6858000"/>
              <a:gd name="connsiteX37" fmla="*/ 115893 w 4417162"/>
              <a:gd name="connsiteY37" fmla="*/ 1671637 h 6858000"/>
              <a:gd name="connsiteX38" fmla="*/ 95738 w 4417162"/>
              <a:gd name="connsiteY38" fmla="*/ 1708150 h 6858000"/>
              <a:gd name="connsiteX39" fmla="*/ 75583 w 4417162"/>
              <a:gd name="connsiteY39" fmla="*/ 1743075 h 6858000"/>
              <a:gd name="connsiteX40" fmla="*/ 55427 w 4417162"/>
              <a:gd name="connsiteY40" fmla="*/ 1782762 h 6858000"/>
              <a:gd name="connsiteX41" fmla="*/ 38632 w 4417162"/>
              <a:gd name="connsiteY41" fmla="*/ 1824037 h 6858000"/>
              <a:gd name="connsiteX42" fmla="*/ 23515 w 4417162"/>
              <a:gd name="connsiteY42" fmla="*/ 1870075 h 6858000"/>
              <a:gd name="connsiteX43" fmla="*/ 11758 w 4417162"/>
              <a:gd name="connsiteY43" fmla="*/ 1922462 h 6858000"/>
              <a:gd name="connsiteX44" fmla="*/ 3359 w 4417162"/>
              <a:gd name="connsiteY44" fmla="*/ 1982787 h 6858000"/>
              <a:gd name="connsiteX45" fmla="*/ 0 w 4417162"/>
              <a:gd name="connsiteY45" fmla="*/ 2051050 h 6858000"/>
              <a:gd name="connsiteX46" fmla="*/ 3359 w 4417162"/>
              <a:gd name="connsiteY46" fmla="*/ 2119312 h 6858000"/>
              <a:gd name="connsiteX47" fmla="*/ 11758 w 4417162"/>
              <a:gd name="connsiteY47" fmla="*/ 2179637 h 6858000"/>
              <a:gd name="connsiteX48" fmla="*/ 23515 w 4417162"/>
              <a:gd name="connsiteY48" fmla="*/ 2232025 h 6858000"/>
              <a:gd name="connsiteX49" fmla="*/ 38632 w 4417162"/>
              <a:gd name="connsiteY49" fmla="*/ 2278062 h 6858000"/>
              <a:gd name="connsiteX50" fmla="*/ 55427 w 4417162"/>
              <a:gd name="connsiteY50" fmla="*/ 2319337 h 6858000"/>
              <a:gd name="connsiteX51" fmla="*/ 75583 w 4417162"/>
              <a:gd name="connsiteY51" fmla="*/ 2359025 h 6858000"/>
              <a:gd name="connsiteX52" fmla="*/ 95738 w 4417162"/>
              <a:gd name="connsiteY52" fmla="*/ 2395537 h 6858000"/>
              <a:gd name="connsiteX53" fmla="*/ 115893 w 4417162"/>
              <a:gd name="connsiteY53" fmla="*/ 2433637 h 6858000"/>
              <a:gd name="connsiteX54" fmla="*/ 134368 w 4417162"/>
              <a:gd name="connsiteY54" fmla="*/ 2471737 h 6858000"/>
              <a:gd name="connsiteX55" fmla="*/ 152844 w 4417162"/>
              <a:gd name="connsiteY55" fmla="*/ 2513012 h 6858000"/>
              <a:gd name="connsiteX56" fmla="*/ 167960 w 4417162"/>
              <a:gd name="connsiteY56" fmla="*/ 2560637 h 6858000"/>
              <a:gd name="connsiteX57" fmla="*/ 178038 w 4417162"/>
              <a:gd name="connsiteY57" fmla="*/ 2613025 h 6858000"/>
              <a:gd name="connsiteX58" fmla="*/ 188115 w 4417162"/>
              <a:gd name="connsiteY58" fmla="*/ 2671762 h 6858000"/>
              <a:gd name="connsiteX59" fmla="*/ 189795 w 4417162"/>
              <a:gd name="connsiteY59" fmla="*/ 2741612 h 6858000"/>
              <a:gd name="connsiteX60" fmla="*/ 188115 w 4417162"/>
              <a:gd name="connsiteY60" fmla="*/ 2809875 h 6858000"/>
              <a:gd name="connsiteX61" fmla="*/ 178038 w 4417162"/>
              <a:gd name="connsiteY61" fmla="*/ 2868612 h 6858000"/>
              <a:gd name="connsiteX62" fmla="*/ 167960 w 4417162"/>
              <a:gd name="connsiteY62" fmla="*/ 2922587 h 6858000"/>
              <a:gd name="connsiteX63" fmla="*/ 152844 w 4417162"/>
              <a:gd name="connsiteY63" fmla="*/ 2967037 h 6858000"/>
              <a:gd name="connsiteX64" fmla="*/ 134368 w 4417162"/>
              <a:gd name="connsiteY64" fmla="*/ 3009900 h 6858000"/>
              <a:gd name="connsiteX65" fmla="*/ 115893 w 4417162"/>
              <a:gd name="connsiteY65" fmla="*/ 3046412 h 6858000"/>
              <a:gd name="connsiteX66" fmla="*/ 95738 w 4417162"/>
              <a:gd name="connsiteY66" fmla="*/ 3084512 h 6858000"/>
              <a:gd name="connsiteX67" fmla="*/ 75583 w 4417162"/>
              <a:gd name="connsiteY67" fmla="*/ 3121025 h 6858000"/>
              <a:gd name="connsiteX68" fmla="*/ 55427 w 4417162"/>
              <a:gd name="connsiteY68" fmla="*/ 3160712 h 6858000"/>
              <a:gd name="connsiteX69" fmla="*/ 38632 w 4417162"/>
              <a:gd name="connsiteY69" fmla="*/ 3201987 h 6858000"/>
              <a:gd name="connsiteX70" fmla="*/ 23515 w 4417162"/>
              <a:gd name="connsiteY70" fmla="*/ 3248025 h 6858000"/>
              <a:gd name="connsiteX71" fmla="*/ 11758 w 4417162"/>
              <a:gd name="connsiteY71" fmla="*/ 3300412 h 6858000"/>
              <a:gd name="connsiteX72" fmla="*/ 3359 w 4417162"/>
              <a:gd name="connsiteY72" fmla="*/ 3360737 h 6858000"/>
              <a:gd name="connsiteX73" fmla="*/ 0 w 4417162"/>
              <a:gd name="connsiteY73" fmla="*/ 3427412 h 6858000"/>
              <a:gd name="connsiteX74" fmla="*/ 3359 w 4417162"/>
              <a:gd name="connsiteY74" fmla="*/ 3497262 h 6858000"/>
              <a:gd name="connsiteX75" fmla="*/ 11758 w 4417162"/>
              <a:gd name="connsiteY75" fmla="*/ 3557587 h 6858000"/>
              <a:gd name="connsiteX76" fmla="*/ 23515 w 4417162"/>
              <a:gd name="connsiteY76" fmla="*/ 3609975 h 6858000"/>
              <a:gd name="connsiteX77" fmla="*/ 38632 w 4417162"/>
              <a:gd name="connsiteY77" fmla="*/ 3656012 h 6858000"/>
              <a:gd name="connsiteX78" fmla="*/ 55427 w 4417162"/>
              <a:gd name="connsiteY78" fmla="*/ 3697287 h 6858000"/>
              <a:gd name="connsiteX79" fmla="*/ 75583 w 4417162"/>
              <a:gd name="connsiteY79" fmla="*/ 3736975 h 6858000"/>
              <a:gd name="connsiteX80" fmla="*/ 115893 w 4417162"/>
              <a:gd name="connsiteY80" fmla="*/ 3811587 h 6858000"/>
              <a:gd name="connsiteX81" fmla="*/ 134368 w 4417162"/>
              <a:gd name="connsiteY81" fmla="*/ 3848100 h 6858000"/>
              <a:gd name="connsiteX82" fmla="*/ 152844 w 4417162"/>
              <a:gd name="connsiteY82" fmla="*/ 3890962 h 6858000"/>
              <a:gd name="connsiteX83" fmla="*/ 167960 w 4417162"/>
              <a:gd name="connsiteY83" fmla="*/ 3935412 h 6858000"/>
              <a:gd name="connsiteX84" fmla="*/ 178038 w 4417162"/>
              <a:gd name="connsiteY84" fmla="*/ 3987800 h 6858000"/>
              <a:gd name="connsiteX85" fmla="*/ 188115 w 4417162"/>
              <a:gd name="connsiteY85" fmla="*/ 4048125 h 6858000"/>
              <a:gd name="connsiteX86" fmla="*/ 189795 w 4417162"/>
              <a:gd name="connsiteY86" fmla="*/ 4116387 h 6858000"/>
              <a:gd name="connsiteX87" fmla="*/ 188115 w 4417162"/>
              <a:gd name="connsiteY87" fmla="*/ 4186237 h 6858000"/>
              <a:gd name="connsiteX88" fmla="*/ 178038 w 4417162"/>
              <a:gd name="connsiteY88" fmla="*/ 4244975 h 6858000"/>
              <a:gd name="connsiteX89" fmla="*/ 167960 w 4417162"/>
              <a:gd name="connsiteY89" fmla="*/ 4297362 h 6858000"/>
              <a:gd name="connsiteX90" fmla="*/ 152844 w 4417162"/>
              <a:gd name="connsiteY90" fmla="*/ 4343400 h 6858000"/>
              <a:gd name="connsiteX91" fmla="*/ 134368 w 4417162"/>
              <a:gd name="connsiteY91" fmla="*/ 4386262 h 6858000"/>
              <a:gd name="connsiteX92" fmla="*/ 115893 w 4417162"/>
              <a:gd name="connsiteY92" fmla="*/ 4424362 h 6858000"/>
              <a:gd name="connsiteX93" fmla="*/ 75583 w 4417162"/>
              <a:gd name="connsiteY93" fmla="*/ 4498975 h 6858000"/>
              <a:gd name="connsiteX94" fmla="*/ 55427 w 4417162"/>
              <a:gd name="connsiteY94" fmla="*/ 4537075 h 6858000"/>
              <a:gd name="connsiteX95" fmla="*/ 38632 w 4417162"/>
              <a:gd name="connsiteY95" fmla="*/ 4579937 h 6858000"/>
              <a:gd name="connsiteX96" fmla="*/ 23515 w 4417162"/>
              <a:gd name="connsiteY96" fmla="*/ 4625975 h 6858000"/>
              <a:gd name="connsiteX97" fmla="*/ 11758 w 4417162"/>
              <a:gd name="connsiteY97" fmla="*/ 4678362 h 6858000"/>
              <a:gd name="connsiteX98" fmla="*/ 3359 w 4417162"/>
              <a:gd name="connsiteY98" fmla="*/ 4738687 h 6858000"/>
              <a:gd name="connsiteX99" fmla="*/ 0 w 4417162"/>
              <a:gd name="connsiteY99" fmla="*/ 4806950 h 6858000"/>
              <a:gd name="connsiteX100" fmla="*/ 3359 w 4417162"/>
              <a:gd name="connsiteY100" fmla="*/ 4875212 h 6858000"/>
              <a:gd name="connsiteX101" fmla="*/ 11758 w 4417162"/>
              <a:gd name="connsiteY101" fmla="*/ 4935537 h 6858000"/>
              <a:gd name="connsiteX102" fmla="*/ 23515 w 4417162"/>
              <a:gd name="connsiteY102" fmla="*/ 4987925 h 6858000"/>
              <a:gd name="connsiteX103" fmla="*/ 38632 w 4417162"/>
              <a:gd name="connsiteY103" fmla="*/ 5033962 h 6858000"/>
              <a:gd name="connsiteX104" fmla="*/ 55427 w 4417162"/>
              <a:gd name="connsiteY104" fmla="*/ 5075237 h 6858000"/>
              <a:gd name="connsiteX105" fmla="*/ 75583 w 4417162"/>
              <a:gd name="connsiteY105" fmla="*/ 5114925 h 6858000"/>
              <a:gd name="connsiteX106" fmla="*/ 95738 w 4417162"/>
              <a:gd name="connsiteY106" fmla="*/ 5149850 h 6858000"/>
              <a:gd name="connsiteX107" fmla="*/ 115893 w 4417162"/>
              <a:gd name="connsiteY107" fmla="*/ 5186362 h 6858000"/>
              <a:gd name="connsiteX108" fmla="*/ 134368 w 4417162"/>
              <a:gd name="connsiteY108" fmla="*/ 5226050 h 6858000"/>
              <a:gd name="connsiteX109" fmla="*/ 152844 w 4417162"/>
              <a:gd name="connsiteY109" fmla="*/ 5268912 h 6858000"/>
              <a:gd name="connsiteX110" fmla="*/ 167960 w 4417162"/>
              <a:gd name="connsiteY110" fmla="*/ 5313362 h 6858000"/>
              <a:gd name="connsiteX111" fmla="*/ 178038 w 4417162"/>
              <a:gd name="connsiteY111" fmla="*/ 5365750 h 6858000"/>
              <a:gd name="connsiteX112" fmla="*/ 188115 w 4417162"/>
              <a:gd name="connsiteY112" fmla="*/ 5426075 h 6858000"/>
              <a:gd name="connsiteX113" fmla="*/ 189795 w 4417162"/>
              <a:gd name="connsiteY113" fmla="*/ 5494337 h 6858000"/>
              <a:gd name="connsiteX114" fmla="*/ 188115 w 4417162"/>
              <a:gd name="connsiteY114" fmla="*/ 5562600 h 6858000"/>
              <a:gd name="connsiteX115" fmla="*/ 178038 w 4417162"/>
              <a:gd name="connsiteY115" fmla="*/ 5622925 h 6858000"/>
              <a:gd name="connsiteX116" fmla="*/ 167960 w 4417162"/>
              <a:gd name="connsiteY116" fmla="*/ 5675312 h 6858000"/>
              <a:gd name="connsiteX117" fmla="*/ 152844 w 4417162"/>
              <a:gd name="connsiteY117" fmla="*/ 5721350 h 6858000"/>
              <a:gd name="connsiteX118" fmla="*/ 134368 w 4417162"/>
              <a:gd name="connsiteY118" fmla="*/ 5762625 h 6858000"/>
              <a:gd name="connsiteX119" fmla="*/ 115893 w 4417162"/>
              <a:gd name="connsiteY119" fmla="*/ 5802312 h 6858000"/>
              <a:gd name="connsiteX120" fmla="*/ 95738 w 4417162"/>
              <a:gd name="connsiteY120" fmla="*/ 5840412 h 6858000"/>
              <a:gd name="connsiteX121" fmla="*/ 75583 w 4417162"/>
              <a:gd name="connsiteY121" fmla="*/ 5876925 h 6858000"/>
              <a:gd name="connsiteX122" fmla="*/ 55427 w 4417162"/>
              <a:gd name="connsiteY122" fmla="*/ 5915025 h 6858000"/>
              <a:gd name="connsiteX123" fmla="*/ 38632 w 4417162"/>
              <a:gd name="connsiteY123" fmla="*/ 5956300 h 6858000"/>
              <a:gd name="connsiteX124" fmla="*/ 23515 w 4417162"/>
              <a:gd name="connsiteY124" fmla="*/ 6003925 h 6858000"/>
              <a:gd name="connsiteX125" fmla="*/ 11758 w 4417162"/>
              <a:gd name="connsiteY125" fmla="*/ 6056312 h 6858000"/>
              <a:gd name="connsiteX126" fmla="*/ 3359 w 4417162"/>
              <a:gd name="connsiteY126" fmla="*/ 6113462 h 6858000"/>
              <a:gd name="connsiteX127" fmla="*/ 0 w 4417162"/>
              <a:gd name="connsiteY127" fmla="*/ 6183312 h 6858000"/>
              <a:gd name="connsiteX128" fmla="*/ 3359 w 4417162"/>
              <a:gd name="connsiteY128" fmla="*/ 6251575 h 6858000"/>
              <a:gd name="connsiteX129" fmla="*/ 11758 w 4417162"/>
              <a:gd name="connsiteY129" fmla="*/ 6311900 h 6858000"/>
              <a:gd name="connsiteX130" fmla="*/ 23515 w 4417162"/>
              <a:gd name="connsiteY130" fmla="*/ 6361112 h 6858000"/>
              <a:gd name="connsiteX131" fmla="*/ 38632 w 4417162"/>
              <a:gd name="connsiteY131" fmla="*/ 6407150 h 6858000"/>
              <a:gd name="connsiteX132" fmla="*/ 55427 w 4417162"/>
              <a:gd name="connsiteY132" fmla="*/ 6448425 h 6858000"/>
              <a:gd name="connsiteX133" fmla="*/ 73903 w 4417162"/>
              <a:gd name="connsiteY133" fmla="*/ 6488112 h 6858000"/>
              <a:gd name="connsiteX134" fmla="*/ 92379 w 4417162"/>
              <a:gd name="connsiteY134" fmla="*/ 6523037 h 6858000"/>
              <a:gd name="connsiteX135" fmla="*/ 112534 w 4417162"/>
              <a:gd name="connsiteY135" fmla="*/ 6561137 h 6858000"/>
              <a:gd name="connsiteX136" fmla="*/ 132689 w 4417162"/>
              <a:gd name="connsiteY136" fmla="*/ 6597650 h 6858000"/>
              <a:gd name="connsiteX137" fmla="*/ 149485 w 4417162"/>
              <a:gd name="connsiteY137" fmla="*/ 6640512 h 6858000"/>
              <a:gd name="connsiteX138" fmla="*/ 166281 w 4417162"/>
              <a:gd name="connsiteY138" fmla="*/ 6683375 h 6858000"/>
              <a:gd name="connsiteX139" fmla="*/ 176358 w 4417162"/>
              <a:gd name="connsiteY139" fmla="*/ 6735762 h 6858000"/>
              <a:gd name="connsiteX140" fmla="*/ 184756 w 4417162"/>
              <a:gd name="connsiteY140" fmla="*/ 6791325 h 6858000"/>
              <a:gd name="connsiteX141" fmla="*/ 189795 w 4417162"/>
              <a:gd name="connsiteY141" fmla="*/ 6858000 h 6858000"/>
              <a:gd name="connsiteX142" fmla="*/ 334173 w 4417162"/>
              <a:gd name="connsiteY142" fmla="*/ 6858000 h 6858000"/>
              <a:gd name="connsiteX143" fmla="*/ 334174 w 4417162"/>
              <a:gd name="connsiteY143" fmla="*/ 6858000 h 6858000"/>
              <a:gd name="connsiteX144" fmla="*/ 4417162 w 4417162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417162" h="6858000">
                <a:moveTo>
                  <a:pt x="4417162" y="0"/>
                </a:moveTo>
                <a:lnTo>
                  <a:pt x="334174" y="0"/>
                </a:lnTo>
                <a:lnTo>
                  <a:pt x="334173" y="0"/>
                </a:lnTo>
                <a:lnTo>
                  <a:pt x="189795" y="0"/>
                </a:lnTo>
                <a:lnTo>
                  <a:pt x="184756" y="66675"/>
                </a:lnTo>
                <a:lnTo>
                  <a:pt x="176358" y="122237"/>
                </a:lnTo>
                <a:lnTo>
                  <a:pt x="166281" y="174625"/>
                </a:lnTo>
                <a:lnTo>
                  <a:pt x="149485" y="217487"/>
                </a:lnTo>
                <a:lnTo>
                  <a:pt x="132689" y="260350"/>
                </a:lnTo>
                <a:lnTo>
                  <a:pt x="112534" y="296862"/>
                </a:lnTo>
                <a:lnTo>
                  <a:pt x="92379" y="334962"/>
                </a:lnTo>
                <a:lnTo>
                  <a:pt x="73903" y="369887"/>
                </a:lnTo>
                <a:lnTo>
                  <a:pt x="55427" y="409575"/>
                </a:lnTo>
                <a:lnTo>
                  <a:pt x="38632" y="450850"/>
                </a:lnTo>
                <a:lnTo>
                  <a:pt x="23515" y="496887"/>
                </a:lnTo>
                <a:lnTo>
                  <a:pt x="11758" y="546100"/>
                </a:lnTo>
                <a:lnTo>
                  <a:pt x="3359" y="606425"/>
                </a:lnTo>
                <a:lnTo>
                  <a:pt x="0" y="673100"/>
                </a:lnTo>
                <a:lnTo>
                  <a:pt x="3359" y="744537"/>
                </a:lnTo>
                <a:lnTo>
                  <a:pt x="11758" y="801687"/>
                </a:lnTo>
                <a:lnTo>
                  <a:pt x="23515" y="854075"/>
                </a:lnTo>
                <a:lnTo>
                  <a:pt x="38632" y="901700"/>
                </a:lnTo>
                <a:lnTo>
                  <a:pt x="55427" y="942975"/>
                </a:lnTo>
                <a:lnTo>
                  <a:pt x="75583" y="981075"/>
                </a:lnTo>
                <a:lnTo>
                  <a:pt x="95738" y="1017587"/>
                </a:lnTo>
                <a:lnTo>
                  <a:pt x="115893" y="1055687"/>
                </a:lnTo>
                <a:lnTo>
                  <a:pt x="134368" y="1095375"/>
                </a:lnTo>
                <a:lnTo>
                  <a:pt x="152844" y="1136650"/>
                </a:lnTo>
                <a:lnTo>
                  <a:pt x="167960" y="1182687"/>
                </a:lnTo>
                <a:lnTo>
                  <a:pt x="178038" y="1235075"/>
                </a:lnTo>
                <a:lnTo>
                  <a:pt x="188115" y="1295400"/>
                </a:lnTo>
                <a:lnTo>
                  <a:pt x="189795" y="1363662"/>
                </a:lnTo>
                <a:lnTo>
                  <a:pt x="188115" y="1431925"/>
                </a:lnTo>
                <a:lnTo>
                  <a:pt x="178038" y="1492250"/>
                </a:lnTo>
                <a:lnTo>
                  <a:pt x="167960" y="1544637"/>
                </a:lnTo>
                <a:lnTo>
                  <a:pt x="152844" y="1589087"/>
                </a:lnTo>
                <a:lnTo>
                  <a:pt x="134368" y="1631950"/>
                </a:lnTo>
                <a:lnTo>
                  <a:pt x="115893" y="1671637"/>
                </a:lnTo>
                <a:lnTo>
                  <a:pt x="95738" y="1708150"/>
                </a:lnTo>
                <a:lnTo>
                  <a:pt x="75583" y="1743075"/>
                </a:lnTo>
                <a:lnTo>
                  <a:pt x="55427" y="1782762"/>
                </a:lnTo>
                <a:lnTo>
                  <a:pt x="38632" y="1824037"/>
                </a:lnTo>
                <a:lnTo>
                  <a:pt x="23515" y="1870075"/>
                </a:lnTo>
                <a:lnTo>
                  <a:pt x="11758" y="1922462"/>
                </a:lnTo>
                <a:lnTo>
                  <a:pt x="3359" y="1982787"/>
                </a:lnTo>
                <a:lnTo>
                  <a:pt x="0" y="2051050"/>
                </a:lnTo>
                <a:lnTo>
                  <a:pt x="3359" y="2119312"/>
                </a:lnTo>
                <a:lnTo>
                  <a:pt x="11758" y="2179637"/>
                </a:lnTo>
                <a:lnTo>
                  <a:pt x="23515" y="2232025"/>
                </a:lnTo>
                <a:lnTo>
                  <a:pt x="38632" y="2278062"/>
                </a:lnTo>
                <a:lnTo>
                  <a:pt x="55427" y="2319337"/>
                </a:lnTo>
                <a:lnTo>
                  <a:pt x="75583" y="2359025"/>
                </a:lnTo>
                <a:lnTo>
                  <a:pt x="95738" y="2395537"/>
                </a:lnTo>
                <a:lnTo>
                  <a:pt x="115893" y="2433637"/>
                </a:lnTo>
                <a:lnTo>
                  <a:pt x="134368" y="2471737"/>
                </a:lnTo>
                <a:lnTo>
                  <a:pt x="152844" y="2513012"/>
                </a:lnTo>
                <a:lnTo>
                  <a:pt x="167960" y="2560637"/>
                </a:lnTo>
                <a:lnTo>
                  <a:pt x="178038" y="2613025"/>
                </a:lnTo>
                <a:lnTo>
                  <a:pt x="188115" y="2671762"/>
                </a:lnTo>
                <a:lnTo>
                  <a:pt x="189795" y="2741612"/>
                </a:lnTo>
                <a:lnTo>
                  <a:pt x="188115" y="2809875"/>
                </a:lnTo>
                <a:lnTo>
                  <a:pt x="178038" y="2868612"/>
                </a:lnTo>
                <a:lnTo>
                  <a:pt x="167960" y="2922587"/>
                </a:lnTo>
                <a:lnTo>
                  <a:pt x="152844" y="2967037"/>
                </a:lnTo>
                <a:lnTo>
                  <a:pt x="134368" y="3009900"/>
                </a:lnTo>
                <a:lnTo>
                  <a:pt x="115893" y="3046412"/>
                </a:lnTo>
                <a:lnTo>
                  <a:pt x="95738" y="3084512"/>
                </a:lnTo>
                <a:lnTo>
                  <a:pt x="75583" y="3121025"/>
                </a:lnTo>
                <a:lnTo>
                  <a:pt x="55427" y="3160712"/>
                </a:lnTo>
                <a:lnTo>
                  <a:pt x="38632" y="3201987"/>
                </a:lnTo>
                <a:lnTo>
                  <a:pt x="23515" y="3248025"/>
                </a:lnTo>
                <a:lnTo>
                  <a:pt x="11758" y="3300412"/>
                </a:lnTo>
                <a:lnTo>
                  <a:pt x="3359" y="3360737"/>
                </a:lnTo>
                <a:lnTo>
                  <a:pt x="0" y="3427412"/>
                </a:lnTo>
                <a:lnTo>
                  <a:pt x="3359" y="3497262"/>
                </a:lnTo>
                <a:lnTo>
                  <a:pt x="11758" y="3557587"/>
                </a:lnTo>
                <a:lnTo>
                  <a:pt x="23515" y="3609975"/>
                </a:lnTo>
                <a:lnTo>
                  <a:pt x="38632" y="3656012"/>
                </a:lnTo>
                <a:lnTo>
                  <a:pt x="55427" y="3697287"/>
                </a:lnTo>
                <a:lnTo>
                  <a:pt x="75583" y="3736975"/>
                </a:lnTo>
                <a:lnTo>
                  <a:pt x="115893" y="3811587"/>
                </a:lnTo>
                <a:lnTo>
                  <a:pt x="134368" y="3848100"/>
                </a:lnTo>
                <a:lnTo>
                  <a:pt x="152844" y="3890962"/>
                </a:lnTo>
                <a:lnTo>
                  <a:pt x="167960" y="3935412"/>
                </a:lnTo>
                <a:lnTo>
                  <a:pt x="178038" y="3987800"/>
                </a:lnTo>
                <a:lnTo>
                  <a:pt x="188115" y="4048125"/>
                </a:lnTo>
                <a:lnTo>
                  <a:pt x="189795" y="4116387"/>
                </a:lnTo>
                <a:lnTo>
                  <a:pt x="188115" y="4186237"/>
                </a:lnTo>
                <a:lnTo>
                  <a:pt x="178038" y="4244975"/>
                </a:lnTo>
                <a:lnTo>
                  <a:pt x="167960" y="4297362"/>
                </a:lnTo>
                <a:lnTo>
                  <a:pt x="152844" y="4343400"/>
                </a:lnTo>
                <a:lnTo>
                  <a:pt x="134368" y="4386262"/>
                </a:lnTo>
                <a:lnTo>
                  <a:pt x="115893" y="4424362"/>
                </a:lnTo>
                <a:lnTo>
                  <a:pt x="75583" y="4498975"/>
                </a:lnTo>
                <a:lnTo>
                  <a:pt x="55427" y="4537075"/>
                </a:lnTo>
                <a:lnTo>
                  <a:pt x="38632" y="4579937"/>
                </a:lnTo>
                <a:lnTo>
                  <a:pt x="23515" y="4625975"/>
                </a:lnTo>
                <a:lnTo>
                  <a:pt x="11758" y="4678362"/>
                </a:lnTo>
                <a:lnTo>
                  <a:pt x="3359" y="4738687"/>
                </a:lnTo>
                <a:lnTo>
                  <a:pt x="0" y="4806950"/>
                </a:lnTo>
                <a:lnTo>
                  <a:pt x="3359" y="4875212"/>
                </a:lnTo>
                <a:lnTo>
                  <a:pt x="11758" y="4935537"/>
                </a:lnTo>
                <a:lnTo>
                  <a:pt x="23515" y="4987925"/>
                </a:lnTo>
                <a:lnTo>
                  <a:pt x="38632" y="5033962"/>
                </a:lnTo>
                <a:lnTo>
                  <a:pt x="55427" y="5075237"/>
                </a:lnTo>
                <a:lnTo>
                  <a:pt x="75583" y="5114925"/>
                </a:lnTo>
                <a:lnTo>
                  <a:pt x="95738" y="5149850"/>
                </a:lnTo>
                <a:lnTo>
                  <a:pt x="115893" y="5186362"/>
                </a:lnTo>
                <a:lnTo>
                  <a:pt x="134368" y="5226050"/>
                </a:lnTo>
                <a:lnTo>
                  <a:pt x="152844" y="5268912"/>
                </a:lnTo>
                <a:lnTo>
                  <a:pt x="167960" y="5313362"/>
                </a:lnTo>
                <a:lnTo>
                  <a:pt x="178038" y="5365750"/>
                </a:lnTo>
                <a:lnTo>
                  <a:pt x="188115" y="5426075"/>
                </a:lnTo>
                <a:lnTo>
                  <a:pt x="189795" y="5494337"/>
                </a:lnTo>
                <a:lnTo>
                  <a:pt x="188115" y="5562600"/>
                </a:lnTo>
                <a:lnTo>
                  <a:pt x="178038" y="5622925"/>
                </a:lnTo>
                <a:lnTo>
                  <a:pt x="167960" y="5675312"/>
                </a:lnTo>
                <a:lnTo>
                  <a:pt x="152844" y="5721350"/>
                </a:lnTo>
                <a:lnTo>
                  <a:pt x="134368" y="5762625"/>
                </a:lnTo>
                <a:lnTo>
                  <a:pt x="115893" y="5802312"/>
                </a:lnTo>
                <a:lnTo>
                  <a:pt x="95738" y="5840412"/>
                </a:lnTo>
                <a:lnTo>
                  <a:pt x="75583" y="5876925"/>
                </a:lnTo>
                <a:lnTo>
                  <a:pt x="55427" y="5915025"/>
                </a:lnTo>
                <a:lnTo>
                  <a:pt x="38632" y="5956300"/>
                </a:lnTo>
                <a:lnTo>
                  <a:pt x="23515" y="6003925"/>
                </a:lnTo>
                <a:lnTo>
                  <a:pt x="11758" y="6056312"/>
                </a:lnTo>
                <a:lnTo>
                  <a:pt x="3359" y="6113462"/>
                </a:lnTo>
                <a:lnTo>
                  <a:pt x="0" y="6183312"/>
                </a:lnTo>
                <a:lnTo>
                  <a:pt x="3359" y="6251575"/>
                </a:lnTo>
                <a:lnTo>
                  <a:pt x="11758" y="6311900"/>
                </a:lnTo>
                <a:lnTo>
                  <a:pt x="23515" y="6361112"/>
                </a:lnTo>
                <a:lnTo>
                  <a:pt x="38632" y="6407150"/>
                </a:lnTo>
                <a:lnTo>
                  <a:pt x="55427" y="6448425"/>
                </a:lnTo>
                <a:lnTo>
                  <a:pt x="73903" y="6488112"/>
                </a:lnTo>
                <a:lnTo>
                  <a:pt x="92379" y="6523037"/>
                </a:lnTo>
                <a:lnTo>
                  <a:pt x="112534" y="6561137"/>
                </a:lnTo>
                <a:lnTo>
                  <a:pt x="132689" y="6597650"/>
                </a:lnTo>
                <a:lnTo>
                  <a:pt x="149485" y="6640512"/>
                </a:lnTo>
                <a:lnTo>
                  <a:pt x="166281" y="6683375"/>
                </a:lnTo>
                <a:lnTo>
                  <a:pt x="176358" y="6735762"/>
                </a:lnTo>
                <a:lnTo>
                  <a:pt x="184756" y="6791325"/>
                </a:lnTo>
                <a:lnTo>
                  <a:pt x="189795" y="6858000"/>
                </a:lnTo>
                <a:lnTo>
                  <a:pt x="334173" y="6858000"/>
                </a:lnTo>
                <a:lnTo>
                  <a:pt x="334174" y="6858000"/>
                </a:lnTo>
                <a:lnTo>
                  <a:pt x="4417162" y="6858000"/>
                </a:ln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70587D-6FE2-AF27-0936-8DB547344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723406"/>
            <a:ext cx="3234018" cy="382672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Инструменты науки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71AB428-5037-C029-D6EB-E19BE9156B4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46390" y="643469"/>
            <a:ext cx="5571062" cy="5571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77812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Изображение выглядит как текст, внутренний, полка&#10;&#10;Автоматически созданное описание">
            <a:extLst>
              <a:ext uri="{FF2B5EF4-FFF2-40B4-BE49-F238E27FC236}">
                <a16:creationId xmlns:a16="http://schemas.microsoft.com/office/drawing/2014/main" id="{B59E3703-86E5-C50B-4D4F-20177249F1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3" name="Rectangle 9">
            <a:extLst>
              <a:ext uri="{FF2B5EF4-FFF2-40B4-BE49-F238E27FC236}">
                <a16:creationId xmlns:a16="http://schemas.microsoft.com/office/drawing/2014/main" id="{2B1D4F77-A17C-43D7-B7FA-545148E4E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6"/>
            <a:ext cx="4332307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74ADBF-AA50-2EDD-2897-FC22722BF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805" y="640263"/>
            <a:ext cx="3759240" cy="1344975"/>
          </a:xfrm>
        </p:spPr>
        <p:txBody>
          <a:bodyPr>
            <a:normAutofit/>
          </a:bodyPr>
          <a:lstStyle/>
          <a:p>
            <a:r>
              <a:rPr lang="ru-RU" sz="4000"/>
              <a:t>Специальные термины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6FDF73B-81FA-140E-5306-F13E95431F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110" y="2121763"/>
            <a:ext cx="3764826" cy="3773010"/>
          </a:xfrm>
        </p:spPr>
        <p:txBody>
          <a:bodyPr>
            <a:normAutofit/>
          </a:bodyPr>
          <a:lstStyle/>
          <a:p>
            <a:r>
              <a:rPr lang="ru-RU" sz="1800"/>
              <a:t>языковые средства, используемые в научном языке, при общении учёных в ходе обсуждения научных проблем, при публикации результатов исследований и т. п.</a:t>
            </a:r>
          </a:p>
        </p:txBody>
      </p:sp>
    </p:spTree>
    <p:extLst>
      <p:ext uri="{BB962C8B-B14F-4D97-AF65-F5344CB8AC3E}">
        <p14:creationId xmlns:p14="http://schemas.microsoft.com/office/powerpoint/2010/main" val="13239264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Изображение выглядит как паутина, тарелки&#10;&#10;Автоматически созданное описание">
            <a:extLst>
              <a:ext uri="{FF2B5EF4-FFF2-40B4-BE49-F238E27FC236}">
                <a16:creationId xmlns:a16="http://schemas.microsoft.com/office/drawing/2014/main" id="{A236E983-D517-00A7-EEC4-082B9D055B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84" r="-1" b="-1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735437-92B3-5230-6363-6ADE1AA56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r>
              <a:rPr lang="ru-RU" sz="4000"/>
              <a:t>Заумно-научная всячина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90FD5C5-7D4F-4A48-F454-B80C48F1B5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434201"/>
            <a:ext cx="3822189" cy="3742762"/>
          </a:xfrm>
        </p:spPr>
        <p:txBody>
          <a:bodyPr>
            <a:normAutofit/>
          </a:bodyPr>
          <a:lstStyle/>
          <a:p>
            <a:r>
              <a:rPr lang="ru-RU" sz="2000"/>
              <a:t>Сингулярность</a:t>
            </a:r>
          </a:p>
          <a:p>
            <a:r>
              <a:rPr lang="ru-RU" sz="2000"/>
              <a:t>Световой год</a:t>
            </a:r>
          </a:p>
          <a:p>
            <a:r>
              <a:rPr lang="ru-RU" sz="2000"/>
              <a:t>Эхолокация</a:t>
            </a:r>
          </a:p>
          <a:p>
            <a:r>
              <a:rPr lang="ru-RU" sz="2000"/>
              <a:t>Элементарная частица</a:t>
            </a:r>
          </a:p>
          <a:p>
            <a:r>
              <a:rPr lang="ru-RU" sz="2000"/>
              <a:t>Квантовая гравитация</a:t>
            </a:r>
          </a:p>
          <a:p>
            <a:r>
              <a:rPr lang="ru-RU" sz="2000"/>
              <a:t>Антиматерия</a:t>
            </a:r>
          </a:p>
          <a:p>
            <a:r>
              <a:rPr lang="ru-RU" sz="2000"/>
              <a:t>Темная энергия</a:t>
            </a:r>
          </a:p>
        </p:txBody>
      </p:sp>
    </p:spTree>
    <p:extLst>
      <p:ext uri="{BB962C8B-B14F-4D97-AF65-F5344CB8AC3E}">
        <p14:creationId xmlns:p14="http://schemas.microsoft.com/office/powerpoint/2010/main" val="44032062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543</Words>
  <Application>Microsoft Office PowerPoint</Application>
  <PresentationFormat>Широкоэкранный</PresentationFormat>
  <Paragraphs>75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Тема Office</vt:lpstr>
      <vt:lpstr>§ 22. Наука</vt:lpstr>
      <vt:lpstr>Проверка д/з</vt:lpstr>
      <vt:lpstr>План урока</vt:lpstr>
      <vt:lpstr>1. Научное познание, цели и ценности науки </vt:lpstr>
      <vt:lpstr>Наука</vt:lpstr>
      <vt:lpstr>Особенности науки</vt:lpstr>
      <vt:lpstr>Инструменты науки</vt:lpstr>
      <vt:lpstr>Специальные термины</vt:lpstr>
      <vt:lpstr>Заумно-научная всячина</vt:lpstr>
      <vt:lpstr>Истина - соответствие знаний о мире самому миру</vt:lpstr>
      <vt:lpstr>2. Уровни научного познания</vt:lpstr>
      <vt:lpstr>Эмпирический уровень</vt:lpstr>
      <vt:lpstr>Теоретический уровень</vt:lpstr>
      <vt:lpstr>3. Классификация наук</vt:lpstr>
      <vt:lpstr>Классификация наук</vt:lpstr>
      <vt:lpstr>Гуманитарные науки</vt:lpstr>
      <vt:lpstr>Естественные науки</vt:lpstr>
      <vt:lpstr>Технические науки</vt:lpstr>
      <vt:lpstr>Фундаментальные исследования</vt:lpstr>
      <vt:lpstr>Прикладные исследования</vt:lpstr>
      <vt:lpstr>4. Наука как социальный институт </vt:lpstr>
      <vt:lpstr>Наука как социальный институт</vt:lpstr>
      <vt:lpstr>Академическая наука</vt:lpstr>
      <vt:lpstr>Университетская наука</vt:lpstr>
      <vt:lpstr>Принципы научной деятельности</vt:lpstr>
      <vt:lpstr>Контроль знаний</vt:lpstr>
      <vt:lpstr>Домашнее задание</vt:lpstr>
      <vt:lpstr>Тест, оценки, д/з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§ 22. Наука</dc:title>
  <dc:creator>Роман Жигалов</dc:creator>
  <cp:lastModifiedBy>Роман Жигалов</cp:lastModifiedBy>
  <cp:revision>1</cp:revision>
  <dcterms:created xsi:type="dcterms:W3CDTF">2022-08-09T14:57:50Z</dcterms:created>
  <dcterms:modified xsi:type="dcterms:W3CDTF">2022-08-09T16:08:55Z</dcterms:modified>
</cp:coreProperties>
</file>