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96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F243B6-B400-4F84-8EB0-F29C7AF79987}" v="19" dt="2022-03-15T19:08:41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4" autoAdjust="0"/>
    <p:restoredTop sz="94660"/>
  </p:normalViewPr>
  <p:slideViewPr>
    <p:cSldViewPr snapToGrid="0">
      <p:cViewPr varScale="1">
        <p:scale>
          <a:sx n="65" d="100"/>
          <a:sy n="65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38F243B6-B400-4F84-8EB0-F29C7AF79987}"/>
    <pc:docChg chg="undo custSel addSld modSld sldOrd">
      <pc:chgData name="Roman Zhigalov" userId="1f97e9fdf7779aa5" providerId="LiveId" clId="{38F243B6-B400-4F84-8EB0-F29C7AF79987}" dt="2022-03-15T19:08:41.059" v="3847"/>
      <pc:docMkLst>
        <pc:docMk/>
      </pc:docMkLst>
      <pc:sldChg chg="modSp new mod">
        <pc:chgData name="Roman Zhigalov" userId="1f97e9fdf7779aa5" providerId="LiveId" clId="{38F243B6-B400-4F84-8EB0-F29C7AF79987}" dt="2022-03-15T18:23:09.395" v="1"/>
        <pc:sldMkLst>
          <pc:docMk/>
          <pc:sldMk cId="3217111677" sldId="256"/>
        </pc:sldMkLst>
        <pc:spChg chg="mod">
          <ac:chgData name="Roman Zhigalov" userId="1f97e9fdf7779aa5" providerId="LiveId" clId="{38F243B6-B400-4F84-8EB0-F29C7AF79987}" dt="2022-03-15T18:23:09.395" v="1"/>
          <ac:spMkLst>
            <pc:docMk/>
            <pc:sldMk cId="3217111677" sldId="256"/>
            <ac:spMk id="2" creationId="{ED17E68E-1F4E-43F8-96D6-3B4147486E72}"/>
          </ac:spMkLst>
        </pc:spChg>
      </pc:sldChg>
      <pc:sldChg chg="modSp new mod">
        <pc:chgData name="Roman Zhigalov" userId="1f97e9fdf7779aa5" providerId="LiveId" clId="{38F243B6-B400-4F84-8EB0-F29C7AF79987}" dt="2022-03-15T18:25:06.020" v="29" actId="122"/>
        <pc:sldMkLst>
          <pc:docMk/>
          <pc:sldMk cId="625010292" sldId="257"/>
        </pc:sldMkLst>
        <pc:spChg chg="mod">
          <ac:chgData name="Roman Zhigalov" userId="1f97e9fdf7779aa5" providerId="LiveId" clId="{38F243B6-B400-4F84-8EB0-F29C7AF79987}" dt="2022-03-15T18:25:06.020" v="29" actId="122"/>
          <ac:spMkLst>
            <pc:docMk/>
            <pc:sldMk cId="625010292" sldId="257"/>
            <ac:spMk id="2" creationId="{542A78CC-8B34-4119-B1AF-DBE3063D3E32}"/>
          </ac:spMkLst>
        </pc:spChg>
      </pc:sldChg>
      <pc:sldChg chg="addSp delSp modSp new mod setBg">
        <pc:chgData name="Roman Zhigalov" userId="1f97e9fdf7779aa5" providerId="LiveId" clId="{38F243B6-B400-4F84-8EB0-F29C7AF79987}" dt="2022-03-15T18:29:05.277" v="286" actId="26606"/>
        <pc:sldMkLst>
          <pc:docMk/>
          <pc:sldMk cId="3438353684" sldId="258"/>
        </pc:sldMkLst>
        <pc:spChg chg="mod">
          <ac:chgData name="Roman Zhigalov" userId="1f97e9fdf7779aa5" providerId="LiveId" clId="{38F243B6-B400-4F84-8EB0-F29C7AF79987}" dt="2022-03-15T18:29:05.277" v="286" actId="26606"/>
          <ac:spMkLst>
            <pc:docMk/>
            <pc:sldMk cId="3438353684" sldId="258"/>
            <ac:spMk id="2" creationId="{A88DD0C5-1BA2-4042-8344-C8CD01DCAA45}"/>
          </ac:spMkLst>
        </pc:spChg>
        <pc:spChg chg="del mod">
          <ac:chgData name="Roman Zhigalov" userId="1f97e9fdf7779aa5" providerId="LiveId" clId="{38F243B6-B400-4F84-8EB0-F29C7AF79987}" dt="2022-03-15T18:29:05.277" v="286" actId="26606"/>
          <ac:spMkLst>
            <pc:docMk/>
            <pc:sldMk cId="3438353684" sldId="258"/>
            <ac:spMk id="3" creationId="{517FFEA4-74C3-408D-81DB-358DA482E4D1}"/>
          </ac:spMkLst>
        </pc:spChg>
        <pc:spChg chg="add">
          <ac:chgData name="Roman Zhigalov" userId="1f97e9fdf7779aa5" providerId="LiveId" clId="{38F243B6-B400-4F84-8EB0-F29C7AF79987}" dt="2022-03-15T18:29:05.277" v="286" actId="26606"/>
          <ac:spMkLst>
            <pc:docMk/>
            <pc:sldMk cId="3438353684" sldId="258"/>
            <ac:spMk id="9" creationId="{BACC6370-2D7E-4714-9D71-7542949D7D5D}"/>
          </ac:spMkLst>
        </pc:spChg>
        <pc:spChg chg="add">
          <ac:chgData name="Roman Zhigalov" userId="1f97e9fdf7779aa5" providerId="LiveId" clId="{38F243B6-B400-4F84-8EB0-F29C7AF79987}" dt="2022-03-15T18:29:05.277" v="286" actId="26606"/>
          <ac:spMkLst>
            <pc:docMk/>
            <pc:sldMk cId="3438353684" sldId="258"/>
            <ac:spMk id="11" creationId="{F68B3F68-107C-434F-AA38-110D5EA91B85}"/>
          </ac:spMkLst>
        </pc:spChg>
        <pc:spChg chg="add">
          <ac:chgData name="Roman Zhigalov" userId="1f97e9fdf7779aa5" providerId="LiveId" clId="{38F243B6-B400-4F84-8EB0-F29C7AF79987}" dt="2022-03-15T18:29:05.277" v="286" actId="26606"/>
          <ac:spMkLst>
            <pc:docMk/>
            <pc:sldMk cId="3438353684" sldId="258"/>
            <ac:spMk id="13" creationId="{AAD0DBB9-1A4B-4391-81D4-CB19F9AB918A}"/>
          </ac:spMkLst>
        </pc:spChg>
        <pc:spChg chg="add">
          <ac:chgData name="Roman Zhigalov" userId="1f97e9fdf7779aa5" providerId="LiveId" clId="{38F243B6-B400-4F84-8EB0-F29C7AF79987}" dt="2022-03-15T18:29:05.277" v="286" actId="26606"/>
          <ac:spMkLst>
            <pc:docMk/>
            <pc:sldMk cId="3438353684" sldId="258"/>
            <ac:spMk id="15" creationId="{063BBA22-50EA-4C4D-BE05-F1CE4E63AA56}"/>
          </ac:spMkLst>
        </pc:spChg>
        <pc:graphicFrameChg chg="add">
          <ac:chgData name="Roman Zhigalov" userId="1f97e9fdf7779aa5" providerId="LiveId" clId="{38F243B6-B400-4F84-8EB0-F29C7AF79987}" dt="2022-03-15T18:29:05.277" v="286" actId="26606"/>
          <ac:graphicFrameMkLst>
            <pc:docMk/>
            <pc:sldMk cId="3438353684" sldId="258"/>
            <ac:graphicFrameMk id="5" creationId="{0C920317-0610-3C71-A6FB-BC5D3949CB88}"/>
          </ac:graphicFrameMkLst>
        </pc:graphicFrameChg>
      </pc:sldChg>
      <pc:sldChg chg="addSp delSp modSp new mod setBg setClrOvrMap">
        <pc:chgData name="Roman Zhigalov" userId="1f97e9fdf7779aa5" providerId="LiveId" clId="{38F243B6-B400-4F84-8EB0-F29C7AF79987}" dt="2022-03-15T18:29:40.306" v="328" actId="26606"/>
        <pc:sldMkLst>
          <pc:docMk/>
          <pc:sldMk cId="3360533894" sldId="259"/>
        </pc:sldMkLst>
        <pc:spChg chg="mod">
          <ac:chgData name="Roman Zhigalov" userId="1f97e9fdf7779aa5" providerId="LiveId" clId="{38F243B6-B400-4F84-8EB0-F29C7AF79987}" dt="2022-03-15T18:29:40.306" v="328" actId="26606"/>
          <ac:spMkLst>
            <pc:docMk/>
            <pc:sldMk cId="3360533894" sldId="259"/>
            <ac:spMk id="2" creationId="{259AD309-2F80-4BD5-BA60-9DC082BD6578}"/>
          </ac:spMkLst>
        </pc:spChg>
        <pc:spChg chg="mod">
          <ac:chgData name="Roman Zhigalov" userId="1f97e9fdf7779aa5" providerId="LiveId" clId="{38F243B6-B400-4F84-8EB0-F29C7AF79987}" dt="2022-03-15T18:29:40.306" v="328" actId="26606"/>
          <ac:spMkLst>
            <pc:docMk/>
            <pc:sldMk cId="3360533894" sldId="259"/>
            <ac:spMk id="3" creationId="{3EAB81CC-E670-4FC0-86E9-7CC781A2D5FE}"/>
          </ac:spMkLst>
        </pc:spChg>
        <pc:spChg chg="add">
          <ac:chgData name="Roman Zhigalov" userId="1f97e9fdf7779aa5" providerId="LiveId" clId="{38F243B6-B400-4F84-8EB0-F29C7AF79987}" dt="2022-03-15T18:29:40.306" v="328" actId="26606"/>
          <ac:spMkLst>
            <pc:docMk/>
            <pc:sldMk cId="3360533894" sldId="259"/>
            <ac:spMk id="8" creationId="{4522B21E-B2B9-4C72-9A71-C87EFD137480}"/>
          </ac:spMkLst>
        </pc:spChg>
        <pc:spChg chg="add del">
          <ac:chgData name="Roman Zhigalov" userId="1f97e9fdf7779aa5" providerId="LiveId" clId="{38F243B6-B400-4F84-8EB0-F29C7AF79987}" dt="2022-03-15T18:29:40.288" v="327" actId="26606"/>
          <ac:spMkLst>
            <pc:docMk/>
            <pc:sldMk cId="3360533894" sldId="259"/>
            <ac:spMk id="9" creationId="{E49CC64F-7275-4E33-961B-0C5CDC439875}"/>
          </ac:spMkLst>
        </pc:spChg>
        <pc:spChg chg="add">
          <ac:chgData name="Roman Zhigalov" userId="1f97e9fdf7779aa5" providerId="LiveId" clId="{38F243B6-B400-4F84-8EB0-F29C7AF79987}" dt="2022-03-15T18:29:40.306" v="328" actId="26606"/>
          <ac:spMkLst>
            <pc:docMk/>
            <pc:sldMk cId="3360533894" sldId="259"/>
            <ac:spMk id="10" creationId="{5EB7D2A2-F448-44D4-938C-DC84CBCB3B1E}"/>
          </ac:spMkLst>
        </pc:spChg>
        <pc:spChg chg="add">
          <ac:chgData name="Roman Zhigalov" userId="1f97e9fdf7779aa5" providerId="LiveId" clId="{38F243B6-B400-4F84-8EB0-F29C7AF79987}" dt="2022-03-15T18:29:40.306" v="328" actId="26606"/>
          <ac:spMkLst>
            <pc:docMk/>
            <pc:sldMk cId="3360533894" sldId="259"/>
            <ac:spMk id="12" creationId="{871AEA07-1E14-44B4-8E55-64EF049CD66F}"/>
          </ac:spMkLst>
        </pc:spChg>
        <pc:picChg chg="add del">
          <ac:chgData name="Roman Zhigalov" userId="1f97e9fdf7779aa5" providerId="LiveId" clId="{38F243B6-B400-4F84-8EB0-F29C7AF79987}" dt="2022-03-15T18:29:40.288" v="327" actId="26606"/>
          <ac:picMkLst>
            <pc:docMk/>
            <pc:sldMk cId="3360533894" sldId="259"/>
            <ac:picMk id="5" creationId="{156D7BD2-FBC9-71BC-9EA1-B72CE4416F5A}"/>
          </ac:picMkLst>
        </pc:picChg>
        <pc:cxnChg chg="add">
          <ac:chgData name="Roman Zhigalov" userId="1f97e9fdf7779aa5" providerId="LiveId" clId="{38F243B6-B400-4F84-8EB0-F29C7AF79987}" dt="2022-03-15T18:29:40.306" v="328" actId="26606"/>
          <ac:cxnSpMkLst>
            <pc:docMk/>
            <pc:sldMk cId="3360533894" sldId="259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38F243B6-B400-4F84-8EB0-F29C7AF79987}" dt="2022-03-15T18:43:02.115" v="1695" actId="26606"/>
        <pc:sldMkLst>
          <pc:docMk/>
          <pc:sldMk cId="1858483463" sldId="260"/>
        </pc:sldMkLst>
        <pc:spChg chg="mod">
          <ac:chgData name="Roman Zhigalov" userId="1f97e9fdf7779aa5" providerId="LiveId" clId="{38F243B6-B400-4F84-8EB0-F29C7AF79987}" dt="2022-03-15T18:43:02.115" v="1695" actId="26606"/>
          <ac:spMkLst>
            <pc:docMk/>
            <pc:sldMk cId="1858483463" sldId="260"/>
            <ac:spMk id="2" creationId="{12D2371F-1915-4EE4-8597-521F6E5A43EA}"/>
          </ac:spMkLst>
        </pc:spChg>
        <pc:spChg chg="mod">
          <ac:chgData name="Roman Zhigalov" userId="1f97e9fdf7779aa5" providerId="LiveId" clId="{38F243B6-B400-4F84-8EB0-F29C7AF79987}" dt="2022-03-15T18:43:02.115" v="1695" actId="26606"/>
          <ac:spMkLst>
            <pc:docMk/>
            <pc:sldMk cId="1858483463" sldId="260"/>
            <ac:spMk id="3" creationId="{FDE70DDA-0927-4752-933A-A09256A662FC}"/>
          </ac:spMkLst>
        </pc:spChg>
        <pc:spChg chg="add del">
          <ac:chgData name="Roman Zhigalov" userId="1f97e9fdf7779aa5" providerId="LiveId" clId="{38F243B6-B400-4F84-8EB0-F29C7AF79987}" dt="2022-03-15T18:43:02.115" v="1695" actId="26606"/>
          <ac:spMkLst>
            <pc:docMk/>
            <pc:sldMk cId="1858483463" sldId="260"/>
            <ac:spMk id="8" creationId="{907EF6B7-1338-4443-8C46-6A318D952DFD}"/>
          </ac:spMkLst>
        </pc:spChg>
        <pc:spChg chg="add del">
          <ac:chgData name="Roman Zhigalov" userId="1f97e9fdf7779aa5" providerId="LiveId" clId="{38F243B6-B400-4F84-8EB0-F29C7AF79987}" dt="2022-03-15T18:43:02.115" v="1695" actId="26606"/>
          <ac:spMkLst>
            <pc:docMk/>
            <pc:sldMk cId="1858483463" sldId="260"/>
            <ac:spMk id="10" creationId="{DAAE4CDD-124C-4DCF-9584-B6033B545DD5}"/>
          </ac:spMkLst>
        </pc:spChg>
        <pc:spChg chg="add del">
          <ac:chgData name="Roman Zhigalov" userId="1f97e9fdf7779aa5" providerId="LiveId" clId="{38F243B6-B400-4F84-8EB0-F29C7AF79987}" dt="2022-03-15T18:43:02.115" v="1695" actId="26606"/>
          <ac:spMkLst>
            <pc:docMk/>
            <pc:sldMk cId="1858483463" sldId="260"/>
            <ac:spMk id="12" creationId="{081E4A58-353D-44AE-B2FC-2A74E2E400F7}"/>
          </ac:spMkLst>
        </pc:spChg>
        <pc:spChg chg="add">
          <ac:chgData name="Roman Zhigalov" userId="1f97e9fdf7779aa5" providerId="LiveId" clId="{38F243B6-B400-4F84-8EB0-F29C7AF79987}" dt="2022-03-15T18:43:02.115" v="1695" actId="26606"/>
          <ac:spMkLst>
            <pc:docMk/>
            <pc:sldMk cId="1858483463" sldId="260"/>
            <ac:spMk id="17" creationId="{B6CDA21F-E7AF-4C75-8395-33F58D5B0E45}"/>
          </ac:spMkLst>
        </pc:spChg>
        <pc:spChg chg="add">
          <ac:chgData name="Roman Zhigalov" userId="1f97e9fdf7779aa5" providerId="LiveId" clId="{38F243B6-B400-4F84-8EB0-F29C7AF79987}" dt="2022-03-15T18:43:02.115" v="1695" actId="26606"/>
          <ac:spMkLst>
            <pc:docMk/>
            <pc:sldMk cId="1858483463" sldId="260"/>
            <ac:spMk id="24" creationId="{D5B0017B-2ECA-49AF-B397-DC140825DF8D}"/>
          </ac:spMkLst>
        </pc:spChg>
        <pc:grpChg chg="add">
          <ac:chgData name="Roman Zhigalov" userId="1f97e9fdf7779aa5" providerId="LiveId" clId="{38F243B6-B400-4F84-8EB0-F29C7AF79987}" dt="2022-03-15T18:43:02.115" v="1695" actId="26606"/>
          <ac:grpSpMkLst>
            <pc:docMk/>
            <pc:sldMk cId="1858483463" sldId="260"/>
            <ac:grpSpMk id="19" creationId="{AE1C45F0-260A-458C-96ED-C1F6D2151219}"/>
          </ac:grpSpMkLst>
        </pc:grpChg>
        <pc:cxnChg chg="add">
          <ac:chgData name="Roman Zhigalov" userId="1f97e9fdf7779aa5" providerId="LiveId" clId="{38F243B6-B400-4F84-8EB0-F29C7AF79987}" dt="2022-03-15T18:43:02.115" v="1695" actId="26606"/>
          <ac:cxnSpMkLst>
            <pc:docMk/>
            <pc:sldMk cId="1858483463" sldId="260"/>
            <ac:cxnSpMk id="26" creationId="{6CF1BAF6-AD41-4082-B212-8A1F9A2E8779}"/>
          </ac:cxnSpMkLst>
        </pc:cxnChg>
      </pc:sldChg>
      <pc:sldChg chg="addSp delSp modSp new mod setBg">
        <pc:chgData name="Roman Zhigalov" userId="1f97e9fdf7779aa5" providerId="LiveId" clId="{38F243B6-B400-4F84-8EB0-F29C7AF79987}" dt="2022-03-15T18:37:16.600" v="792" actId="26606"/>
        <pc:sldMkLst>
          <pc:docMk/>
          <pc:sldMk cId="2753573329" sldId="261"/>
        </pc:sldMkLst>
        <pc:spChg chg="del">
          <ac:chgData name="Roman Zhigalov" userId="1f97e9fdf7779aa5" providerId="LiveId" clId="{38F243B6-B400-4F84-8EB0-F29C7AF79987}" dt="2022-03-15T18:37:16.600" v="792" actId="26606"/>
          <ac:spMkLst>
            <pc:docMk/>
            <pc:sldMk cId="2753573329" sldId="261"/>
            <ac:spMk id="2" creationId="{708691B5-1173-47E0-8958-2735D27E1B39}"/>
          </ac:spMkLst>
        </pc:spChg>
        <pc:spChg chg="del">
          <ac:chgData name="Roman Zhigalov" userId="1f97e9fdf7779aa5" providerId="LiveId" clId="{38F243B6-B400-4F84-8EB0-F29C7AF79987}" dt="2022-03-15T18:37:05.523" v="791"/>
          <ac:spMkLst>
            <pc:docMk/>
            <pc:sldMk cId="2753573329" sldId="261"/>
            <ac:spMk id="3" creationId="{657E533C-A594-4F91-9A0F-BE06BD0E7C88}"/>
          </ac:spMkLst>
        </pc:spChg>
        <pc:spChg chg="add">
          <ac:chgData name="Roman Zhigalov" userId="1f97e9fdf7779aa5" providerId="LiveId" clId="{38F243B6-B400-4F84-8EB0-F29C7AF79987}" dt="2022-03-15T18:37:16.600" v="792" actId="26606"/>
          <ac:spMkLst>
            <pc:docMk/>
            <pc:sldMk cId="2753573329" sldId="261"/>
            <ac:spMk id="71" creationId="{42A4FC2C-047E-45A5-965D-8E1E3BF09BC6}"/>
          </ac:spMkLst>
        </pc:spChg>
        <pc:picChg chg="add mod">
          <ac:chgData name="Roman Zhigalov" userId="1f97e9fdf7779aa5" providerId="LiveId" clId="{38F243B6-B400-4F84-8EB0-F29C7AF79987}" dt="2022-03-15T18:37:16.600" v="792" actId="26606"/>
          <ac:picMkLst>
            <pc:docMk/>
            <pc:sldMk cId="2753573329" sldId="261"/>
            <ac:picMk id="1026" creationId="{12322757-F65F-44E2-9464-C2D4D0BB9019}"/>
          </ac:picMkLst>
        </pc:picChg>
      </pc:sldChg>
      <pc:sldChg chg="addSp modSp new mod setBg">
        <pc:chgData name="Roman Zhigalov" userId="1f97e9fdf7779aa5" providerId="LiveId" clId="{38F243B6-B400-4F84-8EB0-F29C7AF79987}" dt="2022-03-15T18:37:39.681" v="877" actId="26606"/>
        <pc:sldMkLst>
          <pc:docMk/>
          <pc:sldMk cId="2830533466" sldId="262"/>
        </pc:sldMkLst>
        <pc:spChg chg="mod">
          <ac:chgData name="Roman Zhigalov" userId="1f97e9fdf7779aa5" providerId="LiveId" clId="{38F243B6-B400-4F84-8EB0-F29C7AF79987}" dt="2022-03-15T18:37:39.681" v="877" actId="26606"/>
          <ac:spMkLst>
            <pc:docMk/>
            <pc:sldMk cId="2830533466" sldId="262"/>
            <ac:spMk id="2" creationId="{0E9B1748-75EC-4F84-BE65-19783CB91041}"/>
          </ac:spMkLst>
        </pc:spChg>
        <pc:spChg chg="mod">
          <ac:chgData name="Roman Zhigalov" userId="1f97e9fdf7779aa5" providerId="LiveId" clId="{38F243B6-B400-4F84-8EB0-F29C7AF79987}" dt="2022-03-15T18:37:39.681" v="877" actId="26606"/>
          <ac:spMkLst>
            <pc:docMk/>
            <pc:sldMk cId="2830533466" sldId="262"/>
            <ac:spMk id="3" creationId="{80E7FC55-0771-43A0-BBAC-DFD78FEC82C4}"/>
          </ac:spMkLst>
        </pc:spChg>
        <pc:spChg chg="add">
          <ac:chgData name="Roman Zhigalov" userId="1f97e9fdf7779aa5" providerId="LiveId" clId="{38F243B6-B400-4F84-8EB0-F29C7AF79987}" dt="2022-03-15T18:37:39.681" v="877" actId="26606"/>
          <ac:spMkLst>
            <pc:docMk/>
            <pc:sldMk cId="2830533466" sldId="262"/>
            <ac:spMk id="8" creationId="{4522B21E-B2B9-4C72-9A71-C87EFD137480}"/>
          </ac:spMkLst>
        </pc:spChg>
        <pc:spChg chg="add">
          <ac:chgData name="Roman Zhigalov" userId="1f97e9fdf7779aa5" providerId="LiveId" clId="{38F243B6-B400-4F84-8EB0-F29C7AF79987}" dt="2022-03-15T18:37:39.681" v="877" actId="26606"/>
          <ac:spMkLst>
            <pc:docMk/>
            <pc:sldMk cId="2830533466" sldId="262"/>
            <ac:spMk id="10" creationId="{5EB7D2A2-F448-44D4-938C-DC84CBCB3B1E}"/>
          </ac:spMkLst>
        </pc:spChg>
        <pc:spChg chg="add">
          <ac:chgData name="Roman Zhigalov" userId="1f97e9fdf7779aa5" providerId="LiveId" clId="{38F243B6-B400-4F84-8EB0-F29C7AF79987}" dt="2022-03-15T18:37:39.681" v="877" actId="26606"/>
          <ac:spMkLst>
            <pc:docMk/>
            <pc:sldMk cId="2830533466" sldId="262"/>
            <ac:spMk id="12" creationId="{871AEA07-1E14-44B4-8E55-64EF049CD66F}"/>
          </ac:spMkLst>
        </pc:spChg>
        <pc:cxnChg chg="add">
          <ac:chgData name="Roman Zhigalov" userId="1f97e9fdf7779aa5" providerId="LiveId" clId="{38F243B6-B400-4F84-8EB0-F29C7AF79987}" dt="2022-03-15T18:37:39.681" v="877" actId="26606"/>
          <ac:cxnSpMkLst>
            <pc:docMk/>
            <pc:sldMk cId="2830533466" sldId="262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38F243B6-B400-4F84-8EB0-F29C7AF79987}" dt="2022-03-15T18:42:58.707" v="1694" actId="26606"/>
        <pc:sldMkLst>
          <pc:docMk/>
          <pc:sldMk cId="1920288683" sldId="263"/>
        </pc:sldMkLst>
        <pc:spChg chg="mod">
          <ac:chgData name="Roman Zhigalov" userId="1f97e9fdf7779aa5" providerId="LiveId" clId="{38F243B6-B400-4F84-8EB0-F29C7AF79987}" dt="2022-03-15T18:42:58.707" v="1694" actId="26606"/>
          <ac:spMkLst>
            <pc:docMk/>
            <pc:sldMk cId="1920288683" sldId="263"/>
            <ac:spMk id="2" creationId="{B6C2FC88-EFFB-4E67-A9A8-59D16E0A6A10}"/>
          </ac:spMkLst>
        </pc:spChg>
        <pc:spChg chg="mod">
          <ac:chgData name="Roman Zhigalov" userId="1f97e9fdf7779aa5" providerId="LiveId" clId="{38F243B6-B400-4F84-8EB0-F29C7AF79987}" dt="2022-03-15T18:42:58.707" v="1694" actId="26606"/>
          <ac:spMkLst>
            <pc:docMk/>
            <pc:sldMk cId="1920288683" sldId="263"/>
            <ac:spMk id="3" creationId="{04AAF4FB-D089-4DC7-BABC-319EE61AC8E4}"/>
          </ac:spMkLst>
        </pc:spChg>
        <pc:spChg chg="add del">
          <ac:chgData name="Roman Zhigalov" userId="1f97e9fdf7779aa5" providerId="LiveId" clId="{38F243B6-B400-4F84-8EB0-F29C7AF79987}" dt="2022-03-15T18:42:58.707" v="1694" actId="26606"/>
          <ac:spMkLst>
            <pc:docMk/>
            <pc:sldMk cId="1920288683" sldId="263"/>
            <ac:spMk id="8" creationId="{907EF6B7-1338-4443-8C46-6A318D952DFD}"/>
          </ac:spMkLst>
        </pc:spChg>
        <pc:spChg chg="add del">
          <ac:chgData name="Roman Zhigalov" userId="1f97e9fdf7779aa5" providerId="LiveId" clId="{38F243B6-B400-4F84-8EB0-F29C7AF79987}" dt="2022-03-15T18:42:58.707" v="1694" actId="26606"/>
          <ac:spMkLst>
            <pc:docMk/>
            <pc:sldMk cId="1920288683" sldId="263"/>
            <ac:spMk id="10" creationId="{DAAE4CDD-124C-4DCF-9584-B6033B545DD5}"/>
          </ac:spMkLst>
        </pc:spChg>
        <pc:spChg chg="add del">
          <ac:chgData name="Roman Zhigalov" userId="1f97e9fdf7779aa5" providerId="LiveId" clId="{38F243B6-B400-4F84-8EB0-F29C7AF79987}" dt="2022-03-15T18:42:58.707" v="1694" actId="26606"/>
          <ac:spMkLst>
            <pc:docMk/>
            <pc:sldMk cId="1920288683" sldId="263"/>
            <ac:spMk id="12" creationId="{081E4A58-353D-44AE-B2FC-2A74E2E400F7}"/>
          </ac:spMkLst>
        </pc:spChg>
        <pc:spChg chg="add">
          <ac:chgData name="Roman Zhigalov" userId="1f97e9fdf7779aa5" providerId="LiveId" clId="{38F243B6-B400-4F84-8EB0-F29C7AF79987}" dt="2022-03-15T18:42:58.707" v="1694" actId="26606"/>
          <ac:spMkLst>
            <pc:docMk/>
            <pc:sldMk cId="1920288683" sldId="263"/>
            <ac:spMk id="17" creationId="{B6CDA21F-E7AF-4C75-8395-33F58D5B0E45}"/>
          </ac:spMkLst>
        </pc:spChg>
        <pc:spChg chg="add">
          <ac:chgData name="Roman Zhigalov" userId="1f97e9fdf7779aa5" providerId="LiveId" clId="{38F243B6-B400-4F84-8EB0-F29C7AF79987}" dt="2022-03-15T18:42:58.707" v="1694" actId="26606"/>
          <ac:spMkLst>
            <pc:docMk/>
            <pc:sldMk cId="1920288683" sldId="263"/>
            <ac:spMk id="24" creationId="{D5B0017B-2ECA-49AF-B397-DC140825DF8D}"/>
          </ac:spMkLst>
        </pc:spChg>
        <pc:grpChg chg="add">
          <ac:chgData name="Roman Zhigalov" userId="1f97e9fdf7779aa5" providerId="LiveId" clId="{38F243B6-B400-4F84-8EB0-F29C7AF79987}" dt="2022-03-15T18:42:58.707" v="1694" actId="26606"/>
          <ac:grpSpMkLst>
            <pc:docMk/>
            <pc:sldMk cId="1920288683" sldId="263"/>
            <ac:grpSpMk id="19" creationId="{AE1C45F0-260A-458C-96ED-C1F6D2151219}"/>
          </ac:grpSpMkLst>
        </pc:grpChg>
        <pc:cxnChg chg="add">
          <ac:chgData name="Roman Zhigalov" userId="1f97e9fdf7779aa5" providerId="LiveId" clId="{38F243B6-B400-4F84-8EB0-F29C7AF79987}" dt="2022-03-15T18:42:58.707" v="1694" actId="26606"/>
          <ac:cxnSpMkLst>
            <pc:docMk/>
            <pc:sldMk cId="1920288683" sldId="263"/>
            <ac:cxnSpMk id="26" creationId="{6CF1BAF6-AD41-4082-B212-8A1F9A2E8779}"/>
          </ac:cxnSpMkLst>
        </pc:cxnChg>
      </pc:sldChg>
      <pc:sldChg chg="addSp delSp modSp new mod setBg delDesignElem">
        <pc:chgData name="Roman Zhigalov" userId="1f97e9fdf7779aa5" providerId="LiveId" clId="{38F243B6-B400-4F84-8EB0-F29C7AF79987}" dt="2022-03-15T18:40:31.460" v="1292"/>
        <pc:sldMkLst>
          <pc:docMk/>
          <pc:sldMk cId="207080810" sldId="264"/>
        </pc:sldMkLst>
        <pc:spChg chg="del">
          <ac:chgData name="Roman Zhigalov" userId="1f97e9fdf7779aa5" providerId="LiveId" clId="{38F243B6-B400-4F84-8EB0-F29C7AF79987}" dt="2022-03-15T18:40:27.637" v="1286" actId="26606"/>
          <ac:spMkLst>
            <pc:docMk/>
            <pc:sldMk cId="207080810" sldId="264"/>
            <ac:spMk id="2" creationId="{55CC4D8E-DC70-497D-BA7C-46A7655BDF82}"/>
          </ac:spMkLst>
        </pc:spChg>
        <pc:spChg chg="del">
          <ac:chgData name="Roman Zhigalov" userId="1f97e9fdf7779aa5" providerId="LiveId" clId="{38F243B6-B400-4F84-8EB0-F29C7AF79987}" dt="2022-03-15T18:40:23.809" v="1285"/>
          <ac:spMkLst>
            <pc:docMk/>
            <pc:sldMk cId="207080810" sldId="264"/>
            <ac:spMk id="3" creationId="{0CF66678-15AF-42A7-9491-ABED048A08B5}"/>
          </ac:spMkLst>
        </pc:spChg>
        <pc:spChg chg="add del mod">
          <ac:chgData name="Roman Zhigalov" userId="1f97e9fdf7779aa5" providerId="LiveId" clId="{38F243B6-B400-4F84-8EB0-F29C7AF79987}" dt="2022-03-15T18:40:31.460" v="1292"/>
          <ac:spMkLst>
            <pc:docMk/>
            <pc:sldMk cId="207080810" sldId="264"/>
            <ac:spMk id="4" creationId="{9394E4BC-1D8C-42B7-8C4E-3D4F435DE1CC}"/>
          </ac:spMkLst>
        </pc:spChg>
        <pc:spChg chg="add del mod">
          <ac:chgData name="Roman Zhigalov" userId="1f97e9fdf7779aa5" providerId="LiveId" clId="{38F243B6-B400-4F84-8EB0-F29C7AF79987}" dt="2022-03-15T18:40:31.460" v="1292"/>
          <ac:spMkLst>
            <pc:docMk/>
            <pc:sldMk cId="207080810" sldId="264"/>
            <ac:spMk id="5" creationId="{838B80F4-F048-4990-AEF7-758E2A24E769}"/>
          </ac:spMkLst>
        </pc:spChg>
        <pc:spChg chg="add del">
          <ac:chgData name="Roman Zhigalov" userId="1f97e9fdf7779aa5" providerId="LiveId" clId="{38F243B6-B400-4F84-8EB0-F29C7AF79987}" dt="2022-03-15T18:40:31.460" v="1292"/>
          <ac:spMkLst>
            <pc:docMk/>
            <pc:sldMk cId="207080810" sldId="264"/>
            <ac:spMk id="71" creationId="{B670DBD5-770C-4383-9F54-5B86E86BD5BB}"/>
          </ac:spMkLst>
        </pc:spChg>
        <pc:picChg chg="add mod">
          <ac:chgData name="Roman Zhigalov" userId="1f97e9fdf7779aa5" providerId="LiveId" clId="{38F243B6-B400-4F84-8EB0-F29C7AF79987}" dt="2022-03-15T18:40:31.460" v="1292"/>
          <ac:picMkLst>
            <pc:docMk/>
            <pc:sldMk cId="207080810" sldId="264"/>
            <ac:picMk id="2050" creationId="{5F5E1C3D-B10A-4B15-9972-7E5E6DF54463}"/>
          </ac:picMkLst>
        </pc:picChg>
      </pc:sldChg>
      <pc:sldChg chg="addSp delSp modSp new mod setBg modClrScheme chgLayout">
        <pc:chgData name="Roman Zhigalov" userId="1f97e9fdf7779aa5" providerId="LiveId" clId="{38F243B6-B400-4F84-8EB0-F29C7AF79987}" dt="2022-03-15T18:40:59.956" v="1298" actId="962"/>
        <pc:sldMkLst>
          <pc:docMk/>
          <pc:sldMk cId="2144521798" sldId="265"/>
        </pc:sldMkLst>
        <pc:spChg chg="del mod ord">
          <ac:chgData name="Roman Zhigalov" userId="1f97e9fdf7779aa5" providerId="LiveId" clId="{38F243B6-B400-4F84-8EB0-F29C7AF79987}" dt="2022-03-15T18:40:34.513" v="1294" actId="700"/>
          <ac:spMkLst>
            <pc:docMk/>
            <pc:sldMk cId="2144521798" sldId="265"/>
            <ac:spMk id="2" creationId="{2D8A0610-22AE-48C8-B3F0-4263BA928339}"/>
          </ac:spMkLst>
        </pc:spChg>
        <pc:spChg chg="del mod ord">
          <ac:chgData name="Roman Zhigalov" userId="1f97e9fdf7779aa5" providerId="LiveId" clId="{38F243B6-B400-4F84-8EB0-F29C7AF79987}" dt="2022-03-15T18:40:34.513" v="1294" actId="700"/>
          <ac:spMkLst>
            <pc:docMk/>
            <pc:sldMk cId="2144521798" sldId="265"/>
            <ac:spMk id="3" creationId="{ECFBA141-DC8C-4B85-988B-0BDCFDD82FDE}"/>
          </ac:spMkLst>
        </pc:spChg>
        <pc:spChg chg="add del mod ord">
          <ac:chgData name="Roman Zhigalov" userId="1f97e9fdf7779aa5" providerId="LiveId" clId="{38F243B6-B400-4F84-8EB0-F29C7AF79987}" dt="2022-03-15T18:40:56.777" v="1296" actId="26606"/>
          <ac:spMkLst>
            <pc:docMk/>
            <pc:sldMk cId="2144521798" sldId="265"/>
            <ac:spMk id="4" creationId="{C485B964-1A5C-43D7-804B-427575AD514C}"/>
          </ac:spMkLst>
        </pc:spChg>
        <pc:spChg chg="add del mod ord">
          <ac:chgData name="Roman Zhigalov" userId="1f97e9fdf7779aa5" providerId="LiveId" clId="{38F243B6-B400-4F84-8EB0-F29C7AF79987}" dt="2022-03-15T18:40:54.281" v="1295"/>
          <ac:spMkLst>
            <pc:docMk/>
            <pc:sldMk cId="2144521798" sldId="265"/>
            <ac:spMk id="5" creationId="{C21CCC1C-69AD-444D-A77E-72174B28BD8F}"/>
          </ac:spMkLst>
        </pc:spChg>
        <pc:spChg chg="add">
          <ac:chgData name="Roman Zhigalov" userId="1f97e9fdf7779aa5" providerId="LiveId" clId="{38F243B6-B400-4F84-8EB0-F29C7AF79987}" dt="2022-03-15T18:40:56.777" v="1296" actId="26606"/>
          <ac:spMkLst>
            <pc:docMk/>
            <pc:sldMk cId="2144521798" sldId="265"/>
            <ac:spMk id="71" creationId="{B670DBD5-770C-4383-9F54-5B86E86BD5BB}"/>
          </ac:spMkLst>
        </pc:spChg>
        <pc:picChg chg="add mod">
          <ac:chgData name="Roman Zhigalov" userId="1f97e9fdf7779aa5" providerId="LiveId" clId="{38F243B6-B400-4F84-8EB0-F29C7AF79987}" dt="2022-03-15T18:40:59.956" v="1298" actId="962"/>
          <ac:picMkLst>
            <pc:docMk/>
            <pc:sldMk cId="2144521798" sldId="265"/>
            <ac:picMk id="3074" creationId="{E24E445A-7B59-4661-A961-A4DEE128DA69}"/>
          </ac:picMkLst>
        </pc:picChg>
      </pc:sldChg>
      <pc:sldChg chg="addSp modSp new mod setBg">
        <pc:chgData name="Roman Zhigalov" userId="1f97e9fdf7779aa5" providerId="LiveId" clId="{38F243B6-B400-4F84-8EB0-F29C7AF79987}" dt="2022-03-15T18:42:55.328" v="1693" actId="26606"/>
        <pc:sldMkLst>
          <pc:docMk/>
          <pc:sldMk cId="2524550187" sldId="266"/>
        </pc:sldMkLst>
        <pc:spChg chg="mod">
          <ac:chgData name="Roman Zhigalov" userId="1f97e9fdf7779aa5" providerId="LiveId" clId="{38F243B6-B400-4F84-8EB0-F29C7AF79987}" dt="2022-03-15T18:42:55.328" v="1693" actId="26606"/>
          <ac:spMkLst>
            <pc:docMk/>
            <pc:sldMk cId="2524550187" sldId="266"/>
            <ac:spMk id="2" creationId="{38B87F09-D79B-425D-9945-6764A2845384}"/>
          </ac:spMkLst>
        </pc:spChg>
        <pc:spChg chg="mod">
          <ac:chgData name="Roman Zhigalov" userId="1f97e9fdf7779aa5" providerId="LiveId" clId="{38F243B6-B400-4F84-8EB0-F29C7AF79987}" dt="2022-03-15T18:42:55.328" v="1693" actId="26606"/>
          <ac:spMkLst>
            <pc:docMk/>
            <pc:sldMk cId="2524550187" sldId="266"/>
            <ac:spMk id="3" creationId="{64E5B568-68D6-43DD-A3C3-354CA1D76E1F}"/>
          </ac:spMkLst>
        </pc:spChg>
        <pc:spChg chg="add">
          <ac:chgData name="Roman Zhigalov" userId="1f97e9fdf7779aa5" providerId="LiveId" clId="{38F243B6-B400-4F84-8EB0-F29C7AF79987}" dt="2022-03-15T18:42:55.328" v="1693" actId="26606"/>
          <ac:spMkLst>
            <pc:docMk/>
            <pc:sldMk cId="2524550187" sldId="266"/>
            <ac:spMk id="8" creationId="{B6CDA21F-E7AF-4C75-8395-33F58D5B0E45}"/>
          </ac:spMkLst>
        </pc:spChg>
        <pc:spChg chg="add">
          <ac:chgData name="Roman Zhigalov" userId="1f97e9fdf7779aa5" providerId="LiveId" clId="{38F243B6-B400-4F84-8EB0-F29C7AF79987}" dt="2022-03-15T18:42:55.328" v="1693" actId="26606"/>
          <ac:spMkLst>
            <pc:docMk/>
            <pc:sldMk cId="2524550187" sldId="266"/>
            <ac:spMk id="15" creationId="{D5B0017B-2ECA-49AF-B397-DC140825DF8D}"/>
          </ac:spMkLst>
        </pc:spChg>
        <pc:grpChg chg="add">
          <ac:chgData name="Roman Zhigalov" userId="1f97e9fdf7779aa5" providerId="LiveId" clId="{38F243B6-B400-4F84-8EB0-F29C7AF79987}" dt="2022-03-15T18:42:55.328" v="1693" actId="26606"/>
          <ac:grpSpMkLst>
            <pc:docMk/>
            <pc:sldMk cId="2524550187" sldId="266"/>
            <ac:grpSpMk id="10" creationId="{AE1C45F0-260A-458C-96ED-C1F6D2151219}"/>
          </ac:grpSpMkLst>
        </pc:grpChg>
        <pc:cxnChg chg="add">
          <ac:chgData name="Roman Zhigalov" userId="1f97e9fdf7779aa5" providerId="LiveId" clId="{38F243B6-B400-4F84-8EB0-F29C7AF79987}" dt="2022-03-15T18:42:55.328" v="1693" actId="26606"/>
          <ac:cxnSpMkLst>
            <pc:docMk/>
            <pc:sldMk cId="2524550187" sldId="266"/>
            <ac:cxnSpMk id="17" creationId="{6CF1BAF6-AD41-4082-B212-8A1F9A2E8779}"/>
          </ac:cxnSpMkLst>
        </pc:cxnChg>
      </pc:sldChg>
      <pc:sldChg chg="addSp delSp modSp new mod">
        <pc:chgData name="Roman Zhigalov" userId="1f97e9fdf7779aa5" providerId="LiveId" clId="{38F243B6-B400-4F84-8EB0-F29C7AF79987}" dt="2022-03-15T18:47:07.346" v="1808" actId="255"/>
        <pc:sldMkLst>
          <pc:docMk/>
          <pc:sldMk cId="2293302112" sldId="267"/>
        </pc:sldMkLst>
        <pc:spChg chg="mod">
          <ac:chgData name="Roman Zhigalov" userId="1f97e9fdf7779aa5" providerId="LiveId" clId="{38F243B6-B400-4F84-8EB0-F29C7AF79987}" dt="2022-03-15T18:44:46.248" v="1701" actId="20577"/>
          <ac:spMkLst>
            <pc:docMk/>
            <pc:sldMk cId="2293302112" sldId="267"/>
            <ac:spMk id="2" creationId="{27C155D9-1006-4698-88F8-ACF0A86723BE}"/>
          </ac:spMkLst>
        </pc:spChg>
        <pc:spChg chg="add del mod">
          <ac:chgData name="Roman Zhigalov" userId="1f97e9fdf7779aa5" providerId="LiveId" clId="{38F243B6-B400-4F84-8EB0-F29C7AF79987}" dt="2022-03-15T18:47:03.199" v="1807" actId="26606"/>
          <ac:spMkLst>
            <pc:docMk/>
            <pc:sldMk cId="2293302112" sldId="267"/>
            <ac:spMk id="3" creationId="{265E6193-4CC4-4FF2-A8DB-629FB35886DA}"/>
          </ac:spMkLst>
        </pc:spChg>
        <pc:spChg chg="mod">
          <ac:chgData name="Roman Zhigalov" userId="1f97e9fdf7779aa5" providerId="LiveId" clId="{38F243B6-B400-4F84-8EB0-F29C7AF79987}" dt="2022-03-15T18:46:37.576" v="1790" actId="20577"/>
          <ac:spMkLst>
            <pc:docMk/>
            <pc:sldMk cId="2293302112" sldId="267"/>
            <ac:spMk id="4" creationId="{65212488-6EAE-406B-A88E-BF21CFB2E041}"/>
          </ac:spMkLst>
        </pc:spChg>
        <pc:graphicFrameChg chg="add del">
          <ac:chgData name="Roman Zhigalov" userId="1f97e9fdf7779aa5" providerId="LiveId" clId="{38F243B6-B400-4F84-8EB0-F29C7AF79987}" dt="2022-03-15T18:47:03.148" v="1806" actId="26606"/>
          <ac:graphicFrameMkLst>
            <pc:docMk/>
            <pc:sldMk cId="2293302112" sldId="267"/>
            <ac:graphicFrameMk id="6" creationId="{42517A20-1FF7-05BA-6A28-A49199B70CC9}"/>
          </ac:graphicFrameMkLst>
        </pc:graphicFrameChg>
        <pc:graphicFrameChg chg="add mod">
          <ac:chgData name="Roman Zhigalov" userId="1f97e9fdf7779aa5" providerId="LiveId" clId="{38F243B6-B400-4F84-8EB0-F29C7AF79987}" dt="2022-03-15T18:47:07.346" v="1808" actId="255"/>
          <ac:graphicFrameMkLst>
            <pc:docMk/>
            <pc:sldMk cId="2293302112" sldId="267"/>
            <ac:graphicFrameMk id="8" creationId="{5229F2BA-B66C-2EAF-72B6-E0356C05170B}"/>
          </ac:graphicFrameMkLst>
        </pc:graphicFrameChg>
      </pc:sldChg>
      <pc:sldChg chg="addSp delSp modSp new mod setBg">
        <pc:chgData name="Roman Zhigalov" userId="1f97e9fdf7779aa5" providerId="LiveId" clId="{38F243B6-B400-4F84-8EB0-F29C7AF79987}" dt="2022-03-15T18:50:44.550" v="1816" actId="26606"/>
        <pc:sldMkLst>
          <pc:docMk/>
          <pc:sldMk cId="3214363355" sldId="268"/>
        </pc:sldMkLst>
        <pc:spChg chg="del">
          <ac:chgData name="Roman Zhigalov" userId="1f97e9fdf7779aa5" providerId="LiveId" clId="{38F243B6-B400-4F84-8EB0-F29C7AF79987}" dt="2022-03-15T18:50:44.550" v="1816" actId="26606"/>
          <ac:spMkLst>
            <pc:docMk/>
            <pc:sldMk cId="3214363355" sldId="268"/>
            <ac:spMk id="2" creationId="{8B529ADA-0B6F-4E78-AB97-385B1A75DBF1}"/>
          </ac:spMkLst>
        </pc:spChg>
        <pc:spChg chg="del">
          <ac:chgData name="Roman Zhigalov" userId="1f97e9fdf7779aa5" providerId="LiveId" clId="{38F243B6-B400-4F84-8EB0-F29C7AF79987}" dt="2022-03-15T18:48:03.684" v="1810"/>
          <ac:spMkLst>
            <pc:docMk/>
            <pc:sldMk cId="3214363355" sldId="268"/>
            <ac:spMk id="3" creationId="{161E9DFF-EA1D-4CF9-AA68-9DE7DFE530FE}"/>
          </ac:spMkLst>
        </pc:spChg>
        <pc:spChg chg="add del mod">
          <ac:chgData name="Roman Zhigalov" userId="1f97e9fdf7779aa5" providerId="LiveId" clId="{38F243B6-B400-4F84-8EB0-F29C7AF79987}" dt="2022-03-15T18:49:19.271" v="1811"/>
          <ac:spMkLst>
            <pc:docMk/>
            <pc:sldMk cId="3214363355" sldId="268"/>
            <ac:spMk id="4" creationId="{3B663C5B-672E-44BF-A270-F4128698F30B}"/>
          </ac:spMkLst>
        </pc:spChg>
        <pc:spChg chg="add del mod">
          <ac:chgData name="Roman Zhigalov" userId="1f97e9fdf7779aa5" providerId="LiveId" clId="{38F243B6-B400-4F84-8EB0-F29C7AF79987}" dt="2022-03-15T18:50:13.711" v="1812"/>
          <ac:spMkLst>
            <pc:docMk/>
            <pc:sldMk cId="3214363355" sldId="268"/>
            <ac:spMk id="5" creationId="{FFF1B905-5509-4419-A2EC-360E3C1A7162}"/>
          </ac:spMkLst>
        </pc:spChg>
        <pc:spChg chg="add del mod">
          <ac:chgData name="Roman Zhigalov" userId="1f97e9fdf7779aa5" providerId="LiveId" clId="{38F243B6-B400-4F84-8EB0-F29C7AF79987}" dt="2022-03-15T18:50:38.122" v="1813" actId="931"/>
          <ac:spMkLst>
            <pc:docMk/>
            <pc:sldMk cId="3214363355" sldId="268"/>
            <ac:spMk id="6" creationId="{6CB94EDC-493D-4CCB-B20C-048659831624}"/>
          </ac:spMkLst>
        </pc:spChg>
        <pc:spChg chg="add">
          <ac:chgData name="Roman Zhigalov" userId="1f97e9fdf7779aa5" providerId="LiveId" clId="{38F243B6-B400-4F84-8EB0-F29C7AF79987}" dt="2022-03-15T18:50:44.550" v="1816" actId="26606"/>
          <ac:spMkLst>
            <pc:docMk/>
            <pc:sldMk cId="3214363355" sldId="268"/>
            <ac:spMk id="13" creationId="{42A4FC2C-047E-45A5-965D-8E1E3BF09BC6}"/>
          </ac:spMkLst>
        </pc:spChg>
        <pc:picChg chg="add mod">
          <ac:chgData name="Roman Zhigalov" userId="1f97e9fdf7779aa5" providerId="LiveId" clId="{38F243B6-B400-4F84-8EB0-F29C7AF79987}" dt="2022-03-15T18:50:44.550" v="1816" actId="26606"/>
          <ac:picMkLst>
            <pc:docMk/>
            <pc:sldMk cId="3214363355" sldId="268"/>
            <ac:picMk id="8" creationId="{A71AB352-F9CC-49DE-8EB0-F9275FC18D82}"/>
          </ac:picMkLst>
        </pc:picChg>
      </pc:sldChg>
      <pc:sldChg chg="addSp delSp modSp new mod setBg">
        <pc:chgData name="Roman Zhigalov" userId="1f97e9fdf7779aa5" providerId="LiveId" clId="{38F243B6-B400-4F84-8EB0-F29C7AF79987}" dt="2022-03-15T18:51:06.448" v="1835" actId="26606"/>
        <pc:sldMkLst>
          <pc:docMk/>
          <pc:sldMk cId="359275248" sldId="269"/>
        </pc:sldMkLst>
        <pc:spChg chg="mod">
          <ac:chgData name="Roman Zhigalov" userId="1f97e9fdf7779aa5" providerId="LiveId" clId="{38F243B6-B400-4F84-8EB0-F29C7AF79987}" dt="2022-03-15T18:51:06.448" v="1835" actId="26606"/>
          <ac:spMkLst>
            <pc:docMk/>
            <pc:sldMk cId="359275248" sldId="269"/>
            <ac:spMk id="2" creationId="{8C59C29C-FBB3-46B8-90DA-B1A05B2983CB}"/>
          </ac:spMkLst>
        </pc:spChg>
        <pc:spChg chg="mod">
          <ac:chgData name="Roman Zhigalov" userId="1f97e9fdf7779aa5" providerId="LiveId" clId="{38F243B6-B400-4F84-8EB0-F29C7AF79987}" dt="2022-03-15T18:51:06.448" v="1835" actId="26606"/>
          <ac:spMkLst>
            <pc:docMk/>
            <pc:sldMk cId="359275248" sldId="269"/>
            <ac:spMk id="3" creationId="{BA7F1A19-3320-4B92-970D-12F38860119B}"/>
          </ac:spMkLst>
        </pc:spChg>
        <pc:spChg chg="add del">
          <ac:chgData name="Roman Zhigalov" userId="1f97e9fdf7779aa5" providerId="LiveId" clId="{38F243B6-B400-4F84-8EB0-F29C7AF79987}" dt="2022-03-15T18:51:06.431" v="1834" actId="26606"/>
          <ac:spMkLst>
            <pc:docMk/>
            <pc:sldMk cId="359275248" sldId="269"/>
            <ac:spMk id="8" creationId="{9095C1F4-AE7F-44E4-8693-40D3D6831140}"/>
          </ac:spMkLst>
        </pc:spChg>
        <pc:spChg chg="add del">
          <ac:chgData name="Roman Zhigalov" userId="1f97e9fdf7779aa5" providerId="LiveId" clId="{38F243B6-B400-4F84-8EB0-F29C7AF79987}" dt="2022-03-15T18:51:06.431" v="1834" actId="26606"/>
          <ac:spMkLst>
            <pc:docMk/>
            <pc:sldMk cId="359275248" sldId="269"/>
            <ac:spMk id="14" creationId="{871AEA07-1E14-44B4-8E55-64EF049CD66F}"/>
          </ac:spMkLst>
        </pc:spChg>
        <pc:spChg chg="add">
          <ac:chgData name="Roman Zhigalov" userId="1f97e9fdf7779aa5" providerId="LiveId" clId="{38F243B6-B400-4F84-8EB0-F29C7AF79987}" dt="2022-03-15T18:51:06.448" v="1835" actId="26606"/>
          <ac:spMkLst>
            <pc:docMk/>
            <pc:sldMk cId="359275248" sldId="269"/>
            <ac:spMk id="16" creationId="{4522B21E-B2B9-4C72-9A71-C87EFD137480}"/>
          </ac:spMkLst>
        </pc:spChg>
        <pc:spChg chg="add">
          <ac:chgData name="Roman Zhigalov" userId="1f97e9fdf7779aa5" providerId="LiveId" clId="{38F243B6-B400-4F84-8EB0-F29C7AF79987}" dt="2022-03-15T18:51:06.448" v="1835" actId="26606"/>
          <ac:spMkLst>
            <pc:docMk/>
            <pc:sldMk cId="359275248" sldId="269"/>
            <ac:spMk id="17" creationId="{5EB7D2A2-F448-44D4-938C-DC84CBCB3B1E}"/>
          </ac:spMkLst>
        </pc:spChg>
        <pc:spChg chg="add">
          <ac:chgData name="Roman Zhigalov" userId="1f97e9fdf7779aa5" providerId="LiveId" clId="{38F243B6-B400-4F84-8EB0-F29C7AF79987}" dt="2022-03-15T18:51:06.448" v="1835" actId="26606"/>
          <ac:spMkLst>
            <pc:docMk/>
            <pc:sldMk cId="359275248" sldId="269"/>
            <ac:spMk id="18" creationId="{871AEA07-1E14-44B4-8E55-64EF049CD66F}"/>
          </ac:spMkLst>
        </pc:spChg>
        <pc:grpChg chg="add del">
          <ac:chgData name="Roman Zhigalov" userId="1f97e9fdf7779aa5" providerId="LiveId" clId="{38F243B6-B400-4F84-8EB0-F29C7AF79987}" dt="2022-03-15T18:51:06.431" v="1834" actId="26606"/>
          <ac:grpSpMkLst>
            <pc:docMk/>
            <pc:sldMk cId="359275248" sldId="269"/>
            <ac:grpSpMk id="10" creationId="{8734DDD3-F723-4DD3-8ABE-EC0B2AC87D74}"/>
          </ac:grpSpMkLst>
        </pc:grpChg>
        <pc:cxnChg chg="add">
          <ac:chgData name="Roman Zhigalov" userId="1f97e9fdf7779aa5" providerId="LiveId" clId="{38F243B6-B400-4F84-8EB0-F29C7AF79987}" dt="2022-03-15T18:51:06.448" v="1835" actId="26606"/>
          <ac:cxnSpMkLst>
            <pc:docMk/>
            <pc:sldMk cId="359275248" sldId="269"/>
            <ac:cxnSpMk id="19" creationId="{F7C8EA93-3210-4C62-99E9-153C275E3A87}"/>
          </ac:cxnSpMkLst>
        </pc:cxnChg>
      </pc:sldChg>
      <pc:sldChg chg="addSp delSp modSp new mod setBg">
        <pc:chgData name="Roman Zhigalov" userId="1f97e9fdf7779aa5" providerId="LiveId" clId="{38F243B6-B400-4F84-8EB0-F29C7AF79987}" dt="2022-03-15T18:51:42.010" v="1886" actId="26606"/>
        <pc:sldMkLst>
          <pc:docMk/>
          <pc:sldMk cId="240432207" sldId="270"/>
        </pc:sldMkLst>
        <pc:spChg chg="mod">
          <ac:chgData name="Roman Zhigalov" userId="1f97e9fdf7779aa5" providerId="LiveId" clId="{38F243B6-B400-4F84-8EB0-F29C7AF79987}" dt="2022-03-15T18:51:42.010" v="1886" actId="26606"/>
          <ac:spMkLst>
            <pc:docMk/>
            <pc:sldMk cId="240432207" sldId="270"/>
            <ac:spMk id="2" creationId="{F2B16E6D-99CA-412D-B62A-1A18D09EC501}"/>
          </ac:spMkLst>
        </pc:spChg>
        <pc:spChg chg="del">
          <ac:chgData name="Roman Zhigalov" userId="1f97e9fdf7779aa5" providerId="LiveId" clId="{38F243B6-B400-4F84-8EB0-F29C7AF79987}" dt="2022-03-15T18:51:30.175" v="1837"/>
          <ac:spMkLst>
            <pc:docMk/>
            <pc:sldMk cId="240432207" sldId="270"/>
            <ac:spMk id="3" creationId="{A2271F90-CABD-4EB4-8E9C-D92A95910B5A}"/>
          </ac:spMkLst>
        </pc:spChg>
        <pc:spChg chg="add">
          <ac:chgData name="Roman Zhigalov" userId="1f97e9fdf7779aa5" providerId="LiveId" clId="{38F243B6-B400-4F84-8EB0-F29C7AF79987}" dt="2022-03-15T18:51:42.010" v="1886" actId="26606"/>
          <ac:spMkLst>
            <pc:docMk/>
            <pc:sldMk cId="240432207" sldId="270"/>
            <ac:spMk id="71" creationId="{6753252F-4873-4F63-801D-CC719279A7D5}"/>
          </ac:spMkLst>
        </pc:spChg>
        <pc:spChg chg="add">
          <ac:chgData name="Roman Zhigalov" userId="1f97e9fdf7779aa5" providerId="LiveId" clId="{38F243B6-B400-4F84-8EB0-F29C7AF79987}" dt="2022-03-15T18:51:42.010" v="1886" actId="26606"/>
          <ac:spMkLst>
            <pc:docMk/>
            <pc:sldMk cId="240432207" sldId="270"/>
            <ac:spMk id="73" creationId="{047C8CCB-F95D-4249-92DD-651249D3535A}"/>
          </ac:spMkLst>
        </pc:spChg>
        <pc:picChg chg="add mod">
          <ac:chgData name="Roman Zhigalov" userId="1f97e9fdf7779aa5" providerId="LiveId" clId="{38F243B6-B400-4F84-8EB0-F29C7AF79987}" dt="2022-03-15T18:51:42.010" v="1886" actId="26606"/>
          <ac:picMkLst>
            <pc:docMk/>
            <pc:sldMk cId="240432207" sldId="270"/>
            <ac:picMk id="5122" creationId="{B1D1384A-44B7-4ED4-8C2F-A5D200435D91}"/>
          </ac:picMkLst>
        </pc:picChg>
      </pc:sldChg>
      <pc:sldChg chg="addSp modSp new mod setBg">
        <pc:chgData name="Roman Zhigalov" userId="1f97e9fdf7779aa5" providerId="LiveId" clId="{38F243B6-B400-4F84-8EB0-F29C7AF79987}" dt="2022-03-15T18:52:55.960" v="2144" actId="26606"/>
        <pc:sldMkLst>
          <pc:docMk/>
          <pc:sldMk cId="3801556445" sldId="271"/>
        </pc:sldMkLst>
        <pc:spChg chg="mod">
          <ac:chgData name="Roman Zhigalov" userId="1f97e9fdf7779aa5" providerId="LiveId" clId="{38F243B6-B400-4F84-8EB0-F29C7AF79987}" dt="2022-03-15T18:52:55.960" v="2144" actId="26606"/>
          <ac:spMkLst>
            <pc:docMk/>
            <pc:sldMk cId="3801556445" sldId="271"/>
            <ac:spMk id="2" creationId="{0E985926-0FEF-4ADB-AEA1-9D268F2BBEE0}"/>
          </ac:spMkLst>
        </pc:spChg>
        <pc:spChg chg="mod">
          <ac:chgData name="Roman Zhigalov" userId="1f97e9fdf7779aa5" providerId="LiveId" clId="{38F243B6-B400-4F84-8EB0-F29C7AF79987}" dt="2022-03-15T18:52:55.960" v="2144" actId="26606"/>
          <ac:spMkLst>
            <pc:docMk/>
            <pc:sldMk cId="3801556445" sldId="271"/>
            <ac:spMk id="3" creationId="{DEBEF15A-FB22-40CD-B036-8B3E2FEAAF5D}"/>
          </ac:spMkLst>
        </pc:spChg>
        <pc:spChg chg="add">
          <ac:chgData name="Roman Zhigalov" userId="1f97e9fdf7779aa5" providerId="LiveId" clId="{38F243B6-B400-4F84-8EB0-F29C7AF79987}" dt="2022-03-15T18:52:55.960" v="2144" actId="26606"/>
          <ac:spMkLst>
            <pc:docMk/>
            <pc:sldMk cId="3801556445" sldId="271"/>
            <ac:spMk id="8" creationId="{B6CDA21F-E7AF-4C75-8395-33F58D5B0E45}"/>
          </ac:spMkLst>
        </pc:spChg>
        <pc:spChg chg="add">
          <ac:chgData name="Roman Zhigalov" userId="1f97e9fdf7779aa5" providerId="LiveId" clId="{38F243B6-B400-4F84-8EB0-F29C7AF79987}" dt="2022-03-15T18:52:55.960" v="2144" actId="26606"/>
          <ac:spMkLst>
            <pc:docMk/>
            <pc:sldMk cId="3801556445" sldId="271"/>
            <ac:spMk id="15" creationId="{D5B0017B-2ECA-49AF-B397-DC140825DF8D}"/>
          </ac:spMkLst>
        </pc:spChg>
        <pc:grpChg chg="add">
          <ac:chgData name="Roman Zhigalov" userId="1f97e9fdf7779aa5" providerId="LiveId" clId="{38F243B6-B400-4F84-8EB0-F29C7AF79987}" dt="2022-03-15T18:52:55.960" v="2144" actId="26606"/>
          <ac:grpSpMkLst>
            <pc:docMk/>
            <pc:sldMk cId="3801556445" sldId="271"/>
            <ac:grpSpMk id="10" creationId="{AE1C45F0-260A-458C-96ED-C1F6D2151219}"/>
          </ac:grpSpMkLst>
        </pc:grpChg>
        <pc:cxnChg chg="add">
          <ac:chgData name="Roman Zhigalov" userId="1f97e9fdf7779aa5" providerId="LiveId" clId="{38F243B6-B400-4F84-8EB0-F29C7AF79987}" dt="2022-03-15T18:52:55.960" v="2144" actId="26606"/>
          <ac:cxnSpMkLst>
            <pc:docMk/>
            <pc:sldMk cId="3801556445" sldId="271"/>
            <ac:cxnSpMk id="17" creationId="{6CF1BAF6-AD41-4082-B212-8A1F9A2E8779}"/>
          </ac:cxnSpMkLst>
        </pc:cxnChg>
      </pc:sldChg>
      <pc:sldChg chg="addSp modSp new mod setBg">
        <pc:chgData name="Roman Zhigalov" userId="1f97e9fdf7779aa5" providerId="LiveId" clId="{38F243B6-B400-4F84-8EB0-F29C7AF79987}" dt="2022-03-15T18:53:15.834" v="2190" actId="26606"/>
        <pc:sldMkLst>
          <pc:docMk/>
          <pc:sldMk cId="2952047607" sldId="272"/>
        </pc:sldMkLst>
        <pc:spChg chg="mod">
          <ac:chgData name="Roman Zhigalov" userId="1f97e9fdf7779aa5" providerId="LiveId" clId="{38F243B6-B400-4F84-8EB0-F29C7AF79987}" dt="2022-03-15T18:53:15.834" v="2190" actId="26606"/>
          <ac:spMkLst>
            <pc:docMk/>
            <pc:sldMk cId="2952047607" sldId="272"/>
            <ac:spMk id="2" creationId="{1A9BFC9A-6703-4598-AE22-27700A4B8DC0}"/>
          </ac:spMkLst>
        </pc:spChg>
        <pc:spChg chg="mod">
          <ac:chgData name="Roman Zhigalov" userId="1f97e9fdf7779aa5" providerId="LiveId" clId="{38F243B6-B400-4F84-8EB0-F29C7AF79987}" dt="2022-03-15T18:53:15.834" v="2190" actId="26606"/>
          <ac:spMkLst>
            <pc:docMk/>
            <pc:sldMk cId="2952047607" sldId="272"/>
            <ac:spMk id="3" creationId="{9977A1F5-0951-4265-B11C-56B96CC2EDE4}"/>
          </ac:spMkLst>
        </pc:spChg>
        <pc:spChg chg="add">
          <ac:chgData name="Roman Zhigalov" userId="1f97e9fdf7779aa5" providerId="LiveId" clId="{38F243B6-B400-4F84-8EB0-F29C7AF79987}" dt="2022-03-15T18:53:15.834" v="2190" actId="26606"/>
          <ac:spMkLst>
            <pc:docMk/>
            <pc:sldMk cId="2952047607" sldId="272"/>
            <ac:spMk id="8" creationId="{4522B21E-B2B9-4C72-9A71-C87EFD137480}"/>
          </ac:spMkLst>
        </pc:spChg>
        <pc:spChg chg="add">
          <ac:chgData name="Roman Zhigalov" userId="1f97e9fdf7779aa5" providerId="LiveId" clId="{38F243B6-B400-4F84-8EB0-F29C7AF79987}" dt="2022-03-15T18:53:15.834" v="2190" actId="26606"/>
          <ac:spMkLst>
            <pc:docMk/>
            <pc:sldMk cId="2952047607" sldId="272"/>
            <ac:spMk id="10" creationId="{5EB7D2A2-F448-44D4-938C-DC84CBCB3B1E}"/>
          </ac:spMkLst>
        </pc:spChg>
        <pc:spChg chg="add">
          <ac:chgData name="Roman Zhigalov" userId="1f97e9fdf7779aa5" providerId="LiveId" clId="{38F243B6-B400-4F84-8EB0-F29C7AF79987}" dt="2022-03-15T18:53:15.834" v="2190" actId="26606"/>
          <ac:spMkLst>
            <pc:docMk/>
            <pc:sldMk cId="2952047607" sldId="272"/>
            <ac:spMk id="12" creationId="{871AEA07-1E14-44B4-8E55-64EF049CD66F}"/>
          </ac:spMkLst>
        </pc:spChg>
        <pc:cxnChg chg="add">
          <ac:chgData name="Roman Zhigalov" userId="1f97e9fdf7779aa5" providerId="LiveId" clId="{38F243B6-B400-4F84-8EB0-F29C7AF79987}" dt="2022-03-15T18:53:15.834" v="2190" actId="26606"/>
          <ac:cxnSpMkLst>
            <pc:docMk/>
            <pc:sldMk cId="2952047607" sldId="272"/>
            <ac:cxnSpMk id="14" creationId="{F7C8EA93-3210-4C62-99E9-153C275E3A87}"/>
          </ac:cxnSpMkLst>
        </pc:cxnChg>
      </pc:sldChg>
      <pc:sldChg chg="addSp modSp new mod setBg">
        <pc:chgData name="Roman Zhigalov" userId="1f97e9fdf7779aa5" providerId="LiveId" clId="{38F243B6-B400-4F84-8EB0-F29C7AF79987}" dt="2022-03-15T18:56:52.096" v="2555" actId="26606"/>
        <pc:sldMkLst>
          <pc:docMk/>
          <pc:sldMk cId="3825307780" sldId="273"/>
        </pc:sldMkLst>
        <pc:spChg chg="mod">
          <ac:chgData name="Roman Zhigalov" userId="1f97e9fdf7779aa5" providerId="LiveId" clId="{38F243B6-B400-4F84-8EB0-F29C7AF79987}" dt="2022-03-15T18:56:52.096" v="2555" actId="26606"/>
          <ac:spMkLst>
            <pc:docMk/>
            <pc:sldMk cId="3825307780" sldId="273"/>
            <ac:spMk id="2" creationId="{F558E796-FEB6-4E12-AE48-2557C734E4B9}"/>
          </ac:spMkLst>
        </pc:spChg>
        <pc:spChg chg="mod">
          <ac:chgData name="Roman Zhigalov" userId="1f97e9fdf7779aa5" providerId="LiveId" clId="{38F243B6-B400-4F84-8EB0-F29C7AF79987}" dt="2022-03-15T18:56:52.096" v="2555" actId="26606"/>
          <ac:spMkLst>
            <pc:docMk/>
            <pc:sldMk cId="3825307780" sldId="273"/>
            <ac:spMk id="3" creationId="{AAACE4D7-CB0D-4A76-A105-CBE8D2BA515A}"/>
          </ac:spMkLst>
        </pc:spChg>
        <pc:spChg chg="add">
          <ac:chgData name="Roman Zhigalov" userId="1f97e9fdf7779aa5" providerId="LiveId" clId="{38F243B6-B400-4F84-8EB0-F29C7AF79987}" dt="2022-03-15T18:56:52.096" v="2555" actId="26606"/>
          <ac:spMkLst>
            <pc:docMk/>
            <pc:sldMk cId="3825307780" sldId="273"/>
            <ac:spMk id="8" creationId="{B6CDA21F-E7AF-4C75-8395-33F58D5B0E45}"/>
          </ac:spMkLst>
        </pc:spChg>
        <pc:spChg chg="add">
          <ac:chgData name="Roman Zhigalov" userId="1f97e9fdf7779aa5" providerId="LiveId" clId="{38F243B6-B400-4F84-8EB0-F29C7AF79987}" dt="2022-03-15T18:56:52.096" v="2555" actId="26606"/>
          <ac:spMkLst>
            <pc:docMk/>
            <pc:sldMk cId="3825307780" sldId="273"/>
            <ac:spMk id="15" creationId="{D5B0017B-2ECA-49AF-B397-DC140825DF8D}"/>
          </ac:spMkLst>
        </pc:spChg>
        <pc:grpChg chg="add">
          <ac:chgData name="Roman Zhigalov" userId="1f97e9fdf7779aa5" providerId="LiveId" clId="{38F243B6-B400-4F84-8EB0-F29C7AF79987}" dt="2022-03-15T18:56:52.096" v="2555" actId="26606"/>
          <ac:grpSpMkLst>
            <pc:docMk/>
            <pc:sldMk cId="3825307780" sldId="273"/>
            <ac:grpSpMk id="10" creationId="{AE1C45F0-260A-458C-96ED-C1F6D2151219}"/>
          </ac:grpSpMkLst>
        </pc:grpChg>
        <pc:cxnChg chg="add">
          <ac:chgData name="Roman Zhigalov" userId="1f97e9fdf7779aa5" providerId="LiveId" clId="{38F243B6-B400-4F84-8EB0-F29C7AF79987}" dt="2022-03-15T18:56:52.096" v="2555" actId="26606"/>
          <ac:cxnSpMkLst>
            <pc:docMk/>
            <pc:sldMk cId="3825307780" sldId="273"/>
            <ac:cxnSpMk id="17" creationId="{6CF1BAF6-AD41-4082-B212-8A1F9A2E8779}"/>
          </ac:cxnSpMkLst>
        </pc:cxnChg>
      </pc:sldChg>
      <pc:sldChg chg="addSp delSp modSp new mod setBg">
        <pc:chgData name="Roman Zhigalov" userId="1f97e9fdf7779aa5" providerId="LiveId" clId="{38F243B6-B400-4F84-8EB0-F29C7AF79987}" dt="2022-03-15T18:58:04.306" v="2671" actId="26606"/>
        <pc:sldMkLst>
          <pc:docMk/>
          <pc:sldMk cId="677228557" sldId="274"/>
        </pc:sldMkLst>
        <pc:spChg chg="mod">
          <ac:chgData name="Roman Zhigalov" userId="1f97e9fdf7779aa5" providerId="LiveId" clId="{38F243B6-B400-4F84-8EB0-F29C7AF79987}" dt="2022-03-15T18:58:04.306" v="2671" actId="26606"/>
          <ac:spMkLst>
            <pc:docMk/>
            <pc:sldMk cId="677228557" sldId="274"/>
            <ac:spMk id="2" creationId="{C8A92764-FD2D-4EC4-B713-1BAB7A643B0E}"/>
          </ac:spMkLst>
        </pc:spChg>
        <pc:spChg chg="del">
          <ac:chgData name="Roman Zhigalov" userId="1f97e9fdf7779aa5" providerId="LiveId" clId="{38F243B6-B400-4F84-8EB0-F29C7AF79987}" dt="2022-03-15T18:57:40.634" v="2557"/>
          <ac:spMkLst>
            <pc:docMk/>
            <pc:sldMk cId="677228557" sldId="274"/>
            <ac:spMk id="3" creationId="{0CF3F8B1-ECCB-40EA-8EA8-C567EB18FC28}"/>
          </ac:spMkLst>
        </pc:spChg>
        <pc:spChg chg="add">
          <ac:chgData name="Roman Zhigalov" userId="1f97e9fdf7779aa5" providerId="LiveId" clId="{38F243B6-B400-4F84-8EB0-F29C7AF79987}" dt="2022-03-15T18:58:04.306" v="2671" actId="26606"/>
          <ac:spMkLst>
            <pc:docMk/>
            <pc:sldMk cId="677228557" sldId="274"/>
            <ac:spMk id="71" creationId="{AB45A142-4255-493C-8284-5D566C121B10}"/>
          </ac:spMkLst>
        </pc:spChg>
        <pc:picChg chg="add mod">
          <ac:chgData name="Roman Zhigalov" userId="1f97e9fdf7779aa5" providerId="LiveId" clId="{38F243B6-B400-4F84-8EB0-F29C7AF79987}" dt="2022-03-15T18:58:04.306" v="2671" actId="26606"/>
          <ac:picMkLst>
            <pc:docMk/>
            <pc:sldMk cId="677228557" sldId="274"/>
            <ac:picMk id="6146" creationId="{7254CF0A-C101-426D-AABE-F34E3C346DE0}"/>
          </ac:picMkLst>
        </pc:picChg>
        <pc:cxnChg chg="add">
          <ac:chgData name="Roman Zhigalov" userId="1f97e9fdf7779aa5" providerId="LiveId" clId="{38F243B6-B400-4F84-8EB0-F29C7AF79987}" dt="2022-03-15T18:58:04.306" v="2671" actId="26606"/>
          <ac:cxnSpMkLst>
            <pc:docMk/>
            <pc:sldMk cId="677228557" sldId="274"/>
            <ac:cxnSpMk id="73" creationId="{38FB9660-F42F-4313-BBC4-47C007FE484C}"/>
          </ac:cxnSpMkLst>
        </pc:cxnChg>
      </pc:sldChg>
      <pc:sldChg chg="addSp modSp new mod setBg">
        <pc:chgData name="Roman Zhigalov" userId="1f97e9fdf7779aa5" providerId="LiveId" clId="{38F243B6-B400-4F84-8EB0-F29C7AF79987}" dt="2022-03-15T18:58:31.418" v="2716" actId="26606"/>
        <pc:sldMkLst>
          <pc:docMk/>
          <pc:sldMk cId="744017093" sldId="275"/>
        </pc:sldMkLst>
        <pc:spChg chg="mod">
          <ac:chgData name="Roman Zhigalov" userId="1f97e9fdf7779aa5" providerId="LiveId" clId="{38F243B6-B400-4F84-8EB0-F29C7AF79987}" dt="2022-03-15T18:58:31.418" v="2716" actId="26606"/>
          <ac:spMkLst>
            <pc:docMk/>
            <pc:sldMk cId="744017093" sldId="275"/>
            <ac:spMk id="2" creationId="{AE022065-9886-456F-8A18-F17AEE96077E}"/>
          </ac:spMkLst>
        </pc:spChg>
        <pc:spChg chg="mod">
          <ac:chgData name="Roman Zhigalov" userId="1f97e9fdf7779aa5" providerId="LiveId" clId="{38F243B6-B400-4F84-8EB0-F29C7AF79987}" dt="2022-03-15T18:58:31.418" v="2716" actId="26606"/>
          <ac:spMkLst>
            <pc:docMk/>
            <pc:sldMk cId="744017093" sldId="275"/>
            <ac:spMk id="3" creationId="{CC0DB2F1-C00D-4F3B-9DA3-1A2543A4F0CE}"/>
          </ac:spMkLst>
        </pc:spChg>
        <pc:spChg chg="add">
          <ac:chgData name="Roman Zhigalov" userId="1f97e9fdf7779aa5" providerId="LiveId" clId="{38F243B6-B400-4F84-8EB0-F29C7AF79987}" dt="2022-03-15T18:58:31.418" v="2716" actId="26606"/>
          <ac:spMkLst>
            <pc:docMk/>
            <pc:sldMk cId="744017093" sldId="275"/>
            <ac:spMk id="8" creationId="{4522B21E-B2B9-4C72-9A71-C87EFD137480}"/>
          </ac:spMkLst>
        </pc:spChg>
        <pc:spChg chg="add">
          <ac:chgData name="Roman Zhigalov" userId="1f97e9fdf7779aa5" providerId="LiveId" clId="{38F243B6-B400-4F84-8EB0-F29C7AF79987}" dt="2022-03-15T18:58:31.418" v="2716" actId="26606"/>
          <ac:spMkLst>
            <pc:docMk/>
            <pc:sldMk cId="744017093" sldId="275"/>
            <ac:spMk id="10" creationId="{5EB7D2A2-F448-44D4-938C-DC84CBCB3B1E}"/>
          </ac:spMkLst>
        </pc:spChg>
        <pc:spChg chg="add">
          <ac:chgData name="Roman Zhigalov" userId="1f97e9fdf7779aa5" providerId="LiveId" clId="{38F243B6-B400-4F84-8EB0-F29C7AF79987}" dt="2022-03-15T18:58:31.418" v="2716" actId="26606"/>
          <ac:spMkLst>
            <pc:docMk/>
            <pc:sldMk cId="744017093" sldId="275"/>
            <ac:spMk id="12" creationId="{871AEA07-1E14-44B4-8E55-64EF049CD66F}"/>
          </ac:spMkLst>
        </pc:spChg>
        <pc:cxnChg chg="add">
          <ac:chgData name="Roman Zhigalov" userId="1f97e9fdf7779aa5" providerId="LiveId" clId="{38F243B6-B400-4F84-8EB0-F29C7AF79987}" dt="2022-03-15T18:58:31.418" v="2716" actId="26606"/>
          <ac:cxnSpMkLst>
            <pc:docMk/>
            <pc:sldMk cId="744017093" sldId="275"/>
            <ac:cxnSpMk id="14" creationId="{F7C8EA93-3210-4C62-99E9-153C275E3A87}"/>
          </ac:cxnSpMkLst>
        </pc:cxnChg>
      </pc:sldChg>
      <pc:sldChg chg="addSp delSp modSp new mod ord setBg">
        <pc:chgData name="Roman Zhigalov" userId="1f97e9fdf7779aa5" providerId="LiveId" clId="{38F243B6-B400-4F84-8EB0-F29C7AF79987}" dt="2022-03-15T19:00:57.168" v="3080"/>
        <pc:sldMkLst>
          <pc:docMk/>
          <pc:sldMk cId="2368278645" sldId="276"/>
        </pc:sldMkLst>
        <pc:spChg chg="mod">
          <ac:chgData name="Roman Zhigalov" userId="1f97e9fdf7779aa5" providerId="LiveId" clId="{38F243B6-B400-4F84-8EB0-F29C7AF79987}" dt="2022-03-15T19:00:49.093" v="3077" actId="26606"/>
          <ac:spMkLst>
            <pc:docMk/>
            <pc:sldMk cId="2368278645" sldId="276"/>
            <ac:spMk id="2" creationId="{EE87899E-BCCC-4243-B530-F41F52FC0C29}"/>
          </ac:spMkLst>
        </pc:spChg>
        <pc:spChg chg="del mod">
          <ac:chgData name="Roman Zhigalov" userId="1f97e9fdf7779aa5" providerId="LiveId" clId="{38F243B6-B400-4F84-8EB0-F29C7AF79987}" dt="2022-03-15T19:00:49.093" v="3077" actId="26606"/>
          <ac:spMkLst>
            <pc:docMk/>
            <pc:sldMk cId="2368278645" sldId="276"/>
            <ac:spMk id="3" creationId="{06E71D0C-272F-47EB-8FB5-5F7662DBCD33}"/>
          </ac:spMkLst>
        </pc:spChg>
        <pc:spChg chg="add">
          <ac:chgData name="Roman Zhigalov" userId="1f97e9fdf7779aa5" providerId="LiveId" clId="{38F243B6-B400-4F84-8EB0-F29C7AF79987}" dt="2022-03-15T19:00:49.093" v="3077" actId="26606"/>
          <ac:spMkLst>
            <pc:docMk/>
            <pc:sldMk cId="2368278645" sldId="276"/>
            <ac:spMk id="9" creationId="{BACC6370-2D7E-4714-9D71-7542949D7D5D}"/>
          </ac:spMkLst>
        </pc:spChg>
        <pc:spChg chg="add">
          <ac:chgData name="Roman Zhigalov" userId="1f97e9fdf7779aa5" providerId="LiveId" clId="{38F243B6-B400-4F84-8EB0-F29C7AF79987}" dt="2022-03-15T19:00:49.093" v="3077" actId="26606"/>
          <ac:spMkLst>
            <pc:docMk/>
            <pc:sldMk cId="2368278645" sldId="276"/>
            <ac:spMk id="11" creationId="{F68B3F68-107C-434F-AA38-110D5EA91B85}"/>
          </ac:spMkLst>
        </pc:spChg>
        <pc:spChg chg="add">
          <ac:chgData name="Roman Zhigalov" userId="1f97e9fdf7779aa5" providerId="LiveId" clId="{38F243B6-B400-4F84-8EB0-F29C7AF79987}" dt="2022-03-15T19:00:49.093" v="3077" actId="26606"/>
          <ac:spMkLst>
            <pc:docMk/>
            <pc:sldMk cId="2368278645" sldId="276"/>
            <ac:spMk id="13" creationId="{AAD0DBB9-1A4B-4391-81D4-CB19F9AB918A}"/>
          </ac:spMkLst>
        </pc:spChg>
        <pc:spChg chg="add">
          <ac:chgData name="Roman Zhigalov" userId="1f97e9fdf7779aa5" providerId="LiveId" clId="{38F243B6-B400-4F84-8EB0-F29C7AF79987}" dt="2022-03-15T19:00:49.093" v="3077" actId="26606"/>
          <ac:spMkLst>
            <pc:docMk/>
            <pc:sldMk cId="2368278645" sldId="276"/>
            <ac:spMk id="15" creationId="{063BBA22-50EA-4C4D-BE05-F1CE4E63AA56}"/>
          </ac:spMkLst>
        </pc:spChg>
        <pc:graphicFrameChg chg="add">
          <ac:chgData name="Roman Zhigalov" userId="1f97e9fdf7779aa5" providerId="LiveId" clId="{38F243B6-B400-4F84-8EB0-F29C7AF79987}" dt="2022-03-15T19:00:49.093" v="3077" actId="26606"/>
          <ac:graphicFrameMkLst>
            <pc:docMk/>
            <pc:sldMk cId="2368278645" sldId="276"/>
            <ac:graphicFrameMk id="5" creationId="{257BB758-B808-FBAE-5BA2-51AA29F056F3}"/>
          </ac:graphicFrameMkLst>
        </pc:graphicFrameChg>
      </pc:sldChg>
      <pc:sldChg chg="addSp delSp modSp new mod setBg modClrScheme chgLayout">
        <pc:chgData name="Roman Zhigalov" userId="1f97e9fdf7779aa5" providerId="LiveId" clId="{38F243B6-B400-4F84-8EB0-F29C7AF79987}" dt="2022-03-15T19:03:07.023" v="3444" actId="26606"/>
        <pc:sldMkLst>
          <pc:docMk/>
          <pc:sldMk cId="478230769" sldId="277"/>
        </pc:sldMkLst>
        <pc:spChg chg="del mod ord">
          <ac:chgData name="Roman Zhigalov" userId="1f97e9fdf7779aa5" providerId="LiveId" clId="{38F243B6-B400-4F84-8EB0-F29C7AF79987}" dt="2022-03-15T19:01:00.819" v="3081" actId="700"/>
          <ac:spMkLst>
            <pc:docMk/>
            <pc:sldMk cId="478230769" sldId="277"/>
            <ac:spMk id="2" creationId="{9A28D1D0-36DC-42AF-8CCC-DB6559C2B228}"/>
          </ac:spMkLst>
        </pc:spChg>
        <pc:spChg chg="del mod ord">
          <ac:chgData name="Roman Zhigalov" userId="1f97e9fdf7779aa5" providerId="LiveId" clId="{38F243B6-B400-4F84-8EB0-F29C7AF79987}" dt="2022-03-15T19:01:00.819" v="3081" actId="700"/>
          <ac:spMkLst>
            <pc:docMk/>
            <pc:sldMk cId="478230769" sldId="277"/>
            <ac:spMk id="3" creationId="{2FE532FC-AEF4-404A-97FF-D1BB6D3B1549}"/>
          </ac:spMkLst>
        </pc:spChg>
        <pc:spChg chg="add mod ord">
          <ac:chgData name="Roman Zhigalov" userId="1f97e9fdf7779aa5" providerId="LiveId" clId="{38F243B6-B400-4F84-8EB0-F29C7AF79987}" dt="2022-03-15T19:03:07.023" v="3444" actId="26606"/>
          <ac:spMkLst>
            <pc:docMk/>
            <pc:sldMk cId="478230769" sldId="277"/>
            <ac:spMk id="4" creationId="{59ABF33F-80CF-4C73-9D54-1C6B5EA63D4F}"/>
          </ac:spMkLst>
        </pc:spChg>
        <pc:spChg chg="add del mod ord">
          <ac:chgData name="Roman Zhigalov" userId="1f97e9fdf7779aa5" providerId="LiveId" clId="{38F243B6-B400-4F84-8EB0-F29C7AF79987}" dt="2022-03-15T19:03:07.023" v="3444" actId="26606"/>
          <ac:spMkLst>
            <pc:docMk/>
            <pc:sldMk cId="478230769" sldId="277"/>
            <ac:spMk id="5" creationId="{8B7EE1E8-8CA8-482A-A514-DD3A3E4E8BF0}"/>
          </ac:spMkLst>
        </pc:spChg>
        <pc:spChg chg="add">
          <ac:chgData name="Roman Zhigalov" userId="1f97e9fdf7779aa5" providerId="LiveId" clId="{38F243B6-B400-4F84-8EB0-F29C7AF79987}" dt="2022-03-15T19:03:07.023" v="3444" actId="26606"/>
          <ac:spMkLst>
            <pc:docMk/>
            <pc:sldMk cId="478230769" sldId="277"/>
            <ac:spMk id="11" creationId="{0C541B88-1AE9-40C3-AFD5-967787C1979F}"/>
          </ac:spMkLst>
        </pc:spChg>
        <pc:spChg chg="add">
          <ac:chgData name="Roman Zhigalov" userId="1f97e9fdf7779aa5" providerId="LiveId" clId="{38F243B6-B400-4F84-8EB0-F29C7AF79987}" dt="2022-03-15T19:03:07.023" v="3444" actId="26606"/>
          <ac:spMkLst>
            <pc:docMk/>
            <pc:sldMk cId="478230769" sldId="277"/>
            <ac:spMk id="13" creationId="{E5F17139-31EE-46AC-B04F-DBBD852DD6CB}"/>
          </ac:spMkLst>
        </pc:spChg>
        <pc:spChg chg="add">
          <ac:chgData name="Roman Zhigalov" userId="1f97e9fdf7779aa5" providerId="LiveId" clId="{38F243B6-B400-4F84-8EB0-F29C7AF79987}" dt="2022-03-15T19:03:07.023" v="3444" actId="26606"/>
          <ac:spMkLst>
            <pc:docMk/>
            <pc:sldMk cId="478230769" sldId="277"/>
            <ac:spMk id="19" creationId="{89D16701-DA76-4F72-BB63-E2C3FFBDFE0F}"/>
          </ac:spMkLst>
        </pc:spChg>
        <pc:spChg chg="add">
          <ac:chgData name="Roman Zhigalov" userId="1f97e9fdf7779aa5" providerId="LiveId" clId="{38F243B6-B400-4F84-8EB0-F29C7AF79987}" dt="2022-03-15T19:03:07.023" v="3444" actId="26606"/>
          <ac:spMkLst>
            <pc:docMk/>
            <pc:sldMk cId="478230769" sldId="277"/>
            <ac:spMk id="21" creationId="{1CC28BE1-9DC6-43FE-9582-39F091098D77}"/>
          </ac:spMkLst>
        </pc:spChg>
        <pc:grpChg chg="add">
          <ac:chgData name="Roman Zhigalov" userId="1f97e9fdf7779aa5" providerId="LiveId" clId="{38F243B6-B400-4F84-8EB0-F29C7AF79987}" dt="2022-03-15T19:03:07.023" v="3444" actId="26606"/>
          <ac:grpSpMkLst>
            <pc:docMk/>
            <pc:sldMk cId="478230769" sldId="277"/>
            <ac:grpSpMk id="15" creationId="{7CF625D3-71A3-4F30-A096-8EF334E959D0}"/>
          </ac:grpSpMkLst>
        </pc:grpChg>
        <pc:grpChg chg="add">
          <ac:chgData name="Roman Zhigalov" userId="1f97e9fdf7779aa5" providerId="LiveId" clId="{38F243B6-B400-4F84-8EB0-F29C7AF79987}" dt="2022-03-15T19:03:07.023" v="3444" actId="26606"/>
          <ac:grpSpMkLst>
            <pc:docMk/>
            <pc:sldMk cId="478230769" sldId="277"/>
            <ac:grpSpMk id="23" creationId="{AF9AF3F3-CE0C-4125-BDD7-346487FA0B40}"/>
          </ac:grpSpMkLst>
        </pc:grpChg>
        <pc:graphicFrameChg chg="add">
          <ac:chgData name="Roman Zhigalov" userId="1f97e9fdf7779aa5" providerId="LiveId" clId="{38F243B6-B400-4F84-8EB0-F29C7AF79987}" dt="2022-03-15T19:03:07.023" v="3444" actId="26606"/>
          <ac:graphicFrameMkLst>
            <pc:docMk/>
            <pc:sldMk cId="478230769" sldId="277"/>
            <ac:graphicFrameMk id="7" creationId="{25188CF3-649B-EB41-CA58-081B4B6FF353}"/>
          </ac:graphicFrameMkLst>
        </pc:graphicFrameChg>
      </pc:sldChg>
      <pc:sldChg chg="addSp modSp new mod setBg">
        <pc:chgData name="Roman Zhigalov" userId="1f97e9fdf7779aa5" providerId="LiveId" clId="{38F243B6-B400-4F84-8EB0-F29C7AF79987}" dt="2022-03-15T19:04:08.930" v="3473" actId="26606"/>
        <pc:sldMkLst>
          <pc:docMk/>
          <pc:sldMk cId="88513064" sldId="278"/>
        </pc:sldMkLst>
        <pc:spChg chg="mod">
          <ac:chgData name="Roman Zhigalov" userId="1f97e9fdf7779aa5" providerId="LiveId" clId="{38F243B6-B400-4F84-8EB0-F29C7AF79987}" dt="2022-03-15T19:04:08.930" v="3473" actId="26606"/>
          <ac:spMkLst>
            <pc:docMk/>
            <pc:sldMk cId="88513064" sldId="278"/>
            <ac:spMk id="2" creationId="{CD1AA887-4FD4-4811-93F7-CC760A4C478F}"/>
          </ac:spMkLst>
        </pc:spChg>
        <pc:spChg chg="mod">
          <ac:chgData name="Roman Zhigalov" userId="1f97e9fdf7779aa5" providerId="LiveId" clId="{38F243B6-B400-4F84-8EB0-F29C7AF79987}" dt="2022-03-15T19:04:08.930" v="3473" actId="26606"/>
          <ac:spMkLst>
            <pc:docMk/>
            <pc:sldMk cId="88513064" sldId="278"/>
            <ac:spMk id="3" creationId="{719A68F3-4A7C-4B1D-8B62-88A525F798ED}"/>
          </ac:spMkLst>
        </pc:spChg>
        <pc:spChg chg="add">
          <ac:chgData name="Roman Zhigalov" userId="1f97e9fdf7779aa5" providerId="LiveId" clId="{38F243B6-B400-4F84-8EB0-F29C7AF79987}" dt="2022-03-15T19:04:08.930" v="3473" actId="26606"/>
          <ac:spMkLst>
            <pc:docMk/>
            <pc:sldMk cId="88513064" sldId="278"/>
            <ac:spMk id="8" creationId="{4522B21E-B2B9-4C72-9A71-C87EFD137480}"/>
          </ac:spMkLst>
        </pc:spChg>
        <pc:spChg chg="add">
          <ac:chgData name="Roman Zhigalov" userId="1f97e9fdf7779aa5" providerId="LiveId" clId="{38F243B6-B400-4F84-8EB0-F29C7AF79987}" dt="2022-03-15T19:04:08.930" v="3473" actId="26606"/>
          <ac:spMkLst>
            <pc:docMk/>
            <pc:sldMk cId="88513064" sldId="278"/>
            <ac:spMk id="10" creationId="{5EB7D2A2-F448-44D4-938C-DC84CBCB3B1E}"/>
          </ac:spMkLst>
        </pc:spChg>
        <pc:spChg chg="add">
          <ac:chgData name="Roman Zhigalov" userId="1f97e9fdf7779aa5" providerId="LiveId" clId="{38F243B6-B400-4F84-8EB0-F29C7AF79987}" dt="2022-03-15T19:04:08.930" v="3473" actId="26606"/>
          <ac:spMkLst>
            <pc:docMk/>
            <pc:sldMk cId="88513064" sldId="278"/>
            <ac:spMk id="12" creationId="{871AEA07-1E14-44B4-8E55-64EF049CD66F}"/>
          </ac:spMkLst>
        </pc:spChg>
        <pc:cxnChg chg="add">
          <ac:chgData name="Roman Zhigalov" userId="1f97e9fdf7779aa5" providerId="LiveId" clId="{38F243B6-B400-4F84-8EB0-F29C7AF79987}" dt="2022-03-15T19:04:08.930" v="3473" actId="26606"/>
          <ac:cxnSpMkLst>
            <pc:docMk/>
            <pc:sldMk cId="88513064" sldId="278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38F243B6-B400-4F84-8EB0-F29C7AF79987}" dt="2022-03-15T19:07:43.306" v="3802" actId="26606"/>
        <pc:sldMkLst>
          <pc:docMk/>
          <pc:sldMk cId="2918316018" sldId="279"/>
        </pc:sldMkLst>
        <pc:spChg chg="mod">
          <ac:chgData name="Roman Zhigalov" userId="1f97e9fdf7779aa5" providerId="LiveId" clId="{38F243B6-B400-4F84-8EB0-F29C7AF79987}" dt="2022-03-15T19:07:43.306" v="3802" actId="26606"/>
          <ac:spMkLst>
            <pc:docMk/>
            <pc:sldMk cId="2918316018" sldId="279"/>
            <ac:spMk id="2" creationId="{8609A4EC-BC69-4040-B30C-722DCCA4D634}"/>
          </ac:spMkLst>
        </pc:spChg>
        <pc:spChg chg="del mod">
          <ac:chgData name="Roman Zhigalov" userId="1f97e9fdf7779aa5" providerId="LiveId" clId="{38F243B6-B400-4F84-8EB0-F29C7AF79987}" dt="2022-03-15T19:07:43.306" v="3802" actId="26606"/>
          <ac:spMkLst>
            <pc:docMk/>
            <pc:sldMk cId="2918316018" sldId="279"/>
            <ac:spMk id="3" creationId="{C2BC113F-C221-4E28-8351-13FE806B2EBC}"/>
          </ac:spMkLst>
        </pc:spChg>
        <pc:spChg chg="add">
          <ac:chgData name="Roman Zhigalov" userId="1f97e9fdf7779aa5" providerId="LiveId" clId="{38F243B6-B400-4F84-8EB0-F29C7AF79987}" dt="2022-03-15T19:07:43.306" v="3802" actId="26606"/>
          <ac:spMkLst>
            <pc:docMk/>
            <pc:sldMk cId="2918316018" sldId="279"/>
            <ac:spMk id="9" creationId="{2E442304-DDBD-4F7B-8017-36BCC863FB40}"/>
          </ac:spMkLst>
        </pc:spChg>
        <pc:spChg chg="add">
          <ac:chgData name="Roman Zhigalov" userId="1f97e9fdf7779aa5" providerId="LiveId" clId="{38F243B6-B400-4F84-8EB0-F29C7AF79987}" dt="2022-03-15T19:07:43.306" v="3802" actId="26606"/>
          <ac:spMkLst>
            <pc:docMk/>
            <pc:sldMk cId="2918316018" sldId="279"/>
            <ac:spMk id="11" creationId="{5E107275-3853-46FD-A241-DE4355A42675}"/>
          </ac:spMkLst>
        </pc:spChg>
        <pc:graphicFrameChg chg="add">
          <ac:chgData name="Roman Zhigalov" userId="1f97e9fdf7779aa5" providerId="LiveId" clId="{38F243B6-B400-4F84-8EB0-F29C7AF79987}" dt="2022-03-15T19:07:43.306" v="3802" actId="26606"/>
          <ac:graphicFrameMkLst>
            <pc:docMk/>
            <pc:sldMk cId="2918316018" sldId="279"/>
            <ac:graphicFrameMk id="5" creationId="{A1B874A4-21E8-6692-B255-08BC7E135494}"/>
          </ac:graphicFrameMkLst>
        </pc:graphicFrameChg>
      </pc:sldChg>
      <pc:sldChg chg="addSp delSp modSp new mod">
        <pc:chgData name="Roman Zhigalov" userId="1f97e9fdf7779aa5" providerId="LiveId" clId="{38F243B6-B400-4F84-8EB0-F29C7AF79987}" dt="2022-03-15T19:07:51.180" v="3821"/>
        <pc:sldMkLst>
          <pc:docMk/>
          <pc:sldMk cId="3752134605" sldId="280"/>
        </pc:sldMkLst>
        <pc:spChg chg="mod">
          <ac:chgData name="Roman Zhigalov" userId="1f97e9fdf7779aa5" providerId="LiveId" clId="{38F243B6-B400-4F84-8EB0-F29C7AF79987}" dt="2022-03-15T19:07:51.180" v="3821"/>
          <ac:spMkLst>
            <pc:docMk/>
            <pc:sldMk cId="3752134605" sldId="280"/>
            <ac:spMk id="2" creationId="{EF2A693E-B4A6-4916-BB9E-83745B4543BB}"/>
          </ac:spMkLst>
        </pc:spChg>
        <pc:spChg chg="add del">
          <ac:chgData name="Roman Zhigalov" userId="1f97e9fdf7779aa5" providerId="LiveId" clId="{38F243B6-B400-4F84-8EB0-F29C7AF79987}" dt="2022-03-15T19:07:51.180" v="3821"/>
          <ac:spMkLst>
            <pc:docMk/>
            <pc:sldMk cId="3752134605" sldId="280"/>
            <ac:spMk id="3" creationId="{6F50408A-637A-410C-B7DD-856BF2B03EEE}"/>
          </ac:spMkLst>
        </pc:spChg>
        <pc:spChg chg="add del mod">
          <ac:chgData name="Roman Zhigalov" userId="1f97e9fdf7779aa5" providerId="LiveId" clId="{38F243B6-B400-4F84-8EB0-F29C7AF79987}" dt="2022-03-15T19:07:51.180" v="3821"/>
          <ac:spMkLst>
            <pc:docMk/>
            <pc:sldMk cId="3752134605" sldId="280"/>
            <ac:spMk id="4" creationId="{E7934BA1-B2B4-4A8C-90D6-147384F2C6E7}"/>
          </ac:spMkLst>
        </pc:spChg>
        <pc:spChg chg="add del mod">
          <ac:chgData name="Roman Zhigalov" userId="1f97e9fdf7779aa5" providerId="LiveId" clId="{38F243B6-B400-4F84-8EB0-F29C7AF79987}" dt="2022-03-15T19:07:51.180" v="3821"/>
          <ac:spMkLst>
            <pc:docMk/>
            <pc:sldMk cId="3752134605" sldId="280"/>
            <ac:spMk id="5" creationId="{8A8FA647-FBBE-4E07-A994-DF9F309AA10C}"/>
          </ac:spMkLst>
        </pc:spChg>
      </pc:sldChg>
      <pc:sldChg chg="addSp delSp modSp new mod modClrScheme chgLayout">
        <pc:chgData name="Roman Zhigalov" userId="1f97e9fdf7779aa5" providerId="LiveId" clId="{38F243B6-B400-4F84-8EB0-F29C7AF79987}" dt="2022-03-15T19:07:58.996" v="3846" actId="122"/>
        <pc:sldMkLst>
          <pc:docMk/>
          <pc:sldMk cId="1818456046" sldId="281"/>
        </pc:sldMkLst>
        <pc:spChg chg="del mod ord">
          <ac:chgData name="Roman Zhigalov" userId="1f97e9fdf7779aa5" providerId="LiveId" clId="{38F243B6-B400-4F84-8EB0-F29C7AF79987}" dt="2022-03-15T19:07:54.060" v="3823" actId="700"/>
          <ac:spMkLst>
            <pc:docMk/>
            <pc:sldMk cId="1818456046" sldId="281"/>
            <ac:spMk id="2" creationId="{3EDA8014-2ECC-4F4C-B860-D577A9475DB8}"/>
          </ac:spMkLst>
        </pc:spChg>
        <pc:spChg chg="del mod ord">
          <ac:chgData name="Roman Zhigalov" userId="1f97e9fdf7779aa5" providerId="LiveId" clId="{38F243B6-B400-4F84-8EB0-F29C7AF79987}" dt="2022-03-15T19:07:54.060" v="3823" actId="700"/>
          <ac:spMkLst>
            <pc:docMk/>
            <pc:sldMk cId="1818456046" sldId="281"/>
            <ac:spMk id="3" creationId="{014A5B80-2158-4930-822C-320EC335F332}"/>
          </ac:spMkLst>
        </pc:spChg>
        <pc:spChg chg="add mod ord">
          <ac:chgData name="Roman Zhigalov" userId="1f97e9fdf7779aa5" providerId="LiveId" clId="{38F243B6-B400-4F84-8EB0-F29C7AF79987}" dt="2022-03-15T19:07:58.996" v="3846" actId="122"/>
          <ac:spMkLst>
            <pc:docMk/>
            <pc:sldMk cId="1818456046" sldId="281"/>
            <ac:spMk id="4" creationId="{8272F018-F4F7-4254-8EC7-A7D0E0609D2D}"/>
          </ac:spMkLst>
        </pc:spChg>
        <pc:spChg chg="add mod ord">
          <ac:chgData name="Roman Zhigalov" userId="1f97e9fdf7779aa5" providerId="LiveId" clId="{38F243B6-B400-4F84-8EB0-F29C7AF79987}" dt="2022-03-15T19:07:54.060" v="3823" actId="700"/>
          <ac:spMkLst>
            <pc:docMk/>
            <pc:sldMk cId="1818456046" sldId="281"/>
            <ac:spMk id="5" creationId="{C904F770-4273-4F21-AE26-30ADB6B4F18B}"/>
          </ac:spMkLst>
        </pc:spChg>
      </pc:sldChg>
      <pc:sldChg chg="add">
        <pc:chgData name="Roman Zhigalov" userId="1f97e9fdf7779aa5" providerId="LiveId" clId="{38F243B6-B400-4F84-8EB0-F29C7AF79987}" dt="2022-03-15T19:08:41.059" v="3847"/>
        <pc:sldMkLst>
          <pc:docMk/>
          <pc:sldMk cId="547635256" sldId="296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E33402-C1C4-47E8-A2BD-1DD7F730FFB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A92A7D02-E796-4924-B291-570DA1961756}">
      <dgm:prSet/>
      <dgm:spPr/>
      <dgm:t>
        <a:bodyPr/>
        <a:lstStyle/>
        <a:p>
          <a:r>
            <a:rPr lang="ru-RU"/>
            <a:t>Послевоенные преобразования</a:t>
          </a:r>
          <a:endParaRPr lang="en-US"/>
        </a:p>
      </dgm:t>
    </dgm:pt>
    <dgm:pt modelId="{88063960-E26A-42B9-8D18-83EE97D5F2D6}" type="parTrans" cxnId="{20ED39C1-8EE6-40DE-A947-85DAE16B21FC}">
      <dgm:prSet/>
      <dgm:spPr/>
      <dgm:t>
        <a:bodyPr/>
        <a:lstStyle/>
        <a:p>
          <a:endParaRPr lang="en-US"/>
        </a:p>
      </dgm:t>
    </dgm:pt>
    <dgm:pt modelId="{D7C34834-6006-479F-8E55-76FB60E56BEB}" type="sibTrans" cxnId="{20ED39C1-8EE6-40DE-A947-85DAE16B21FC}">
      <dgm:prSet/>
      <dgm:spPr/>
      <dgm:t>
        <a:bodyPr/>
        <a:lstStyle/>
        <a:p>
          <a:endParaRPr lang="en-US"/>
        </a:p>
      </dgm:t>
    </dgm:pt>
    <dgm:pt modelId="{02430E7E-96BB-47B7-A56A-63E941E6B6DA}">
      <dgm:prSet/>
      <dgm:spPr/>
      <dgm:t>
        <a:bodyPr/>
        <a:lstStyle/>
        <a:p>
          <a:r>
            <a:rPr lang="ru-RU"/>
            <a:t>Социально-экономическое и политическое развитие в 50-е – 70-е гг.</a:t>
          </a:r>
          <a:endParaRPr lang="en-US"/>
        </a:p>
      </dgm:t>
    </dgm:pt>
    <dgm:pt modelId="{81DE9082-181D-48D7-B844-C9758D65DA62}" type="parTrans" cxnId="{124DBB5C-FA6F-4659-8F0B-387685454FB1}">
      <dgm:prSet/>
      <dgm:spPr/>
      <dgm:t>
        <a:bodyPr/>
        <a:lstStyle/>
        <a:p>
          <a:endParaRPr lang="en-US"/>
        </a:p>
      </dgm:t>
    </dgm:pt>
    <dgm:pt modelId="{FA0E8B72-4BF8-4E3A-826A-853F9F6984F9}" type="sibTrans" cxnId="{124DBB5C-FA6F-4659-8F0B-387685454FB1}">
      <dgm:prSet/>
      <dgm:spPr/>
      <dgm:t>
        <a:bodyPr/>
        <a:lstStyle/>
        <a:p>
          <a:endParaRPr lang="en-US"/>
        </a:p>
      </dgm:t>
    </dgm:pt>
    <dgm:pt modelId="{372F93DA-0303-408E-BDAA-2431C6FB479B}">
      <dgm:prSet/>
      <dgm:spPr/>
      <dgm:t>
        <a:bodyPr/>
        <a:lstStyle/>
        <a:p>
          <a:r>
            <a:rPr lang="ru-RU"/>
            <a:t>Проблема Юга</a:t>
          </a:r>
          <a:endParaRPr lang="en-US"/>
        </a:p>
      </dgm:t>
    </dgm:pt>
    <dgm:pt modelId="{904EB5FB-E30E-415D-8FBA-1783DA15FBD7}" type="parTrans" cxnId="{7C8DA6DD-0E27-4AAE-ABB5-DEB461EC3B00}">
      <dgm:prSet/>
      <dgm:spPr/>
      <dgm:t>
        <a:bodyPr/>
        <a:lstStyle/>
        <a:p>
          <a:endParaRPr lang="en-US"/>
        </a:p>
      </dgm:t>
    </dgm:pt>
    <dgm:pt modelId="{76EBB246-A584-42EB-8D7D-84DC98FEAF73}" type="sibTrans" cxnId="{7C8DA6DD-0E27-4AAE-ABB5-DEB461EC3B00}">
      <dgm:prSet/>
      <dgm:spPr/>
      <dgm:t>
        <a:bodyPr/>
        <a:lstStyle/>
        <a:p>
          <a:endParaRPr lang="en-US"/>
        </a:p>
      </dgm:t>
    </dgm:pt>
    <dgm:pt modelId="{915C93D2-6390-45FE-823C-530A9821BC79}">
      <dgm:prSet/>
      <dgm:spPr/>
      <dgm:t>
        <a:bodyPr/>
        <a:lstStyle/>
        <a:p>
          <a:r>
            <a:rPr lang="ru-RU"/>
            <a:t>Политический кризис 1970-1980-х гг.</a:t>
          </a:r>
          <a:endParaRPr lang="en-US"/>
        </a:p>
      </dgm:t>
    </dgm:pt>
    <dgm:pt modelId="{FD79DC7A-4306-4FF9-9781-669B5107FFDA}" type="parTrans" cxnId="{264EAA9C-F08B-499A-8488-F35E85BE5CAF}">
      <dgm:prSet/>
      <dgm:spPr/>
      <dgm:t>
        <a:bodyPr/>
        <a:lstStyle/>
        <a:p>
          <a:endParaRPr lang="en-US"/>
        </a:p>
      </dgm:t>
    </dgm:pt>
    <dgm:pt modelId="{FE18BC97-43DD-4FB4-BF71-0F6D37B94E5A}" type="sibTrans" cxnId="{264EAA9C-F08B-499A-8488-F35E85BE5CAF}">
      <dgm:prSet/>
      <dgm:spPr/>
      <dgm:t>
        <a:bodyPr/>
        <a:lstStyle/>
        <a:p>
          <a:endParaRPr lang="en-US"/>
        </a:p>
      </dgm:t>
    </dgm:pt>
    <dgm:pt modelId="{0510A9D2-8FBB-4BEC-8CE5-39458B4567D2}">
      <dgm:prSet/>
      <dgm:spPr/>
      <dgm:t>
        <a:bodyPr/>
        <a:lstStyle/>
        <a:p>
          <a:r>
            <a:rPr lang="ru-RU"/>
            <a:t>Италия в 90-е – начале </a:t>
          </a:r>
          <a:r>
            <a:rPr lang="en-US"/>
            <a:t>XXI</a:t>
          </a:r>
          <a:r>
            <a:rPr lang="ru-RU"/>
            <a:t> в.</a:t>
          </a:r>
          <a:endParaRPr lang="en-US"/>
        </a:p>
      </dgm:t>
    </dgm:pt>
    <dgm:pt modelId="{1C57C632-5183-49B6-9CAF-7026BEB3C135}" type="parTrans" cxnId="{C5D4C3AA-B591-43F7-B46A-FAA3ACA83873}">
      <dgm:prSet/>
      <dgm:spPr/>
      <dgm:t>
        <a:bodyPr/>
        <a:lstStyle/>
        <a:p>
          <a:endParaRPr lang="en-US"/>
        </a:p>
      </dgm:t>
    </dgm:pt>
    <dgm:pt modelId="{9A31ADC4-13B7-45C2-A68F-35D40DA0E9BD}" type="sibTrans" cxnId="{C5D4C3AA-B591-43F7-B46A-FAA3ACA83873}">
      <dgm:prSet/>
      <dgm:spPr/>
      <dgm:t>
        <a:bodyPr/>
        <a:lstStyle/>
        <a:p>
          <a:endParaRPr lang="en-US"/>
        </a:p>
      </dgm:t>
    </dgm:pt>
    <dgm:pt modelId="{21DB9DC0-82C3-43F7-A651-9C3A995A47BB}">
      <dgm:prSet/>
      <dgm:spPr/>
      <dgm:t>
        <a:bodyPr/>
        <a:lstStyle/>
        <a:p>
          <a:r>
            <a:rPr lang="ru-RU"/>
            <a:t>Внешняя политика</a:t>
          </a:r>
          <a:endParaRPr lang="en-US"/>
        </a:p>
      </dgm:t>
    </dgm:pt>
    <dgm:pt modelId="{7BC42386-AF21-4D0E-87AA-DDD7E06384AB}" type="parTrans" cxnId="{D93E64ED-C91B-4AD0-AE20-B465D0D800CD}">
      <dgm:prSet/>
      <dgm:spPr/>
      <dgm:t>
        <a:bodyPr/>
        <a:lstStyle/>
        <a:p>
          <a:endParaRPr lang="en-US"/>
        </a:p>
      </dgm:t>
    </dgm:pt>
    <dgm:pt modelId="{0D37EC4D-43F7-4CE3-872B-92AE27686715}" type="sibTrans" cxnId="{D93E64ED-C91B-4AD0-AE20-B465D0D800CD}">
      <dgm:prSet/>
      <dgm:spPr/>
      <dgm:t>
        <a:bodyPr/>
        <a:lstStyle/>
        <a:p>
          <a:endParaRPr lang="en-US"/>
        </a:p>
      </dgm:t>
    </dgm:pt>
    <dgm:pt modelId="{46DA0065-9CFF-4D81-9A9F-36FF9A50BCA7}" type="pres">
      <dgm:prSet presAssocID="{7CE33402-C1C4-47E8-A2BD-1DD7F730FFBC}" presName="root" presStyleCnt="0">
        <dgm:presLayoutVars>
          <dgm:dir/>
          <dgm:resizeHandles val="exact"/>
        </dgm:presLayoutVars>
      </dgm:prSet>
      <dgm:spPr/>
    </dgm:pt>
    <dgm:pt modelId="{B2E6FC7A-F65C-4BD8-85CA-43C393312C68}" type="pres">
      <dgm:prSet presAssocID="{A92A7D02-E796-4924-B291-570DA1961756}" presName="compNode" presStyleCnt="0"/>
      <dgm:spPr/>
    </dgm:pt>
    <dgm:pt modelId="{AC8B5F4B-4DC6-48D2-BF10-06AAC14049A6}" type="pres">
      <dgm:prSet presAssocID="{A92A7D02-E796-4924-B291-570DA1961756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Шестеренки"/>
        </a:ext>
      </dgm:extLst>
    </dgm:pt>
    <dgm:pt modelId="{7AF1B662-1062-4608-B15A-EDE8E5BD690A}" type="pres">
      <dgm:prSet presAssocID="{A92A7D02-E796-4924-B291-570DA1961756}" presName="spaceRect" presStyleCnt="0"/>
      <dgm:spPr/>
    </dgm:pt>
    <dgm:pt modelId="{4D70BD6D-0707-48B8-91E8-EBC1FDAFABA7}" type="pres">
      <dgm:prSet presAssocID="{A92A7D02-E796-4924-B291-570DA1961756}" presName="textRect" presStyleLbl="revTx" presStyleIdx="0" presStyleCnt="6">
        <dgm:presLayoutVars>
          <dgm:chMax val="1"/>
          <dgm:chPref val="1"/>
        </dgm:presLayoutVars>
      </dgm:prSet>
      <dgm:spPr/>
    </dgm:pt>
    <dgm:pt modelId="{7089B246-ADFB-453B-8C21-A4C6A34FC6D9}" type="pres">
      <dgm:prSet presAssocID="{D7C34834-6006-479F-8E55-76FB60E56BEB}" presName="sibTrans" presStyleCnt="0"/>
      <dgm:spPr/>
    </dgm:pt>
    <dgm:pt modelId="{788292FE-ED62-48BF-B355-8BBA06C19F50}" type="pres">
      <dgm:prSet presAssocID="{02430E7E-96BB-47B7-A56A-63E941E6B6DA}" presName="compNode" presStyleCnt="0"/>
      <dgm:spPr/>
    </dgm:pt>
    <dgm:pt modelId="{864EA3D7-363F-4706-90DB-245A062A872B}" type="pres">
      <dgm:prSet presAssocID="{02430E7E-96BB-47B7-A56A-63E941E6B6DA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Атом"/>
        </a:ext>
      </dgm:extLst>
    </dgm:pt>
    <dgm:pt modelId="{B10737C0-C32B-4849-ADE3-34BD9F4C64BB}" type="pres">
      <dgm:prSet presAssocID="{02430E7E-96BB-47B7-A56A-63E941E6B6DA}" presName="spaceRect" presStyleCnt="0"/>
      <dgm:spPr/>
    </dgm:pt>
    <dgm:pt modelId="{D88A5152-2889-4BA6-A225-0995E92CD209}" type="pres">
      <dgm:prSet presAssocID="{02430E7E-96BB-47B7-A56A-63E941E6B6DA}" presName="textRect" presStyleLbl="revTx" presStyleIdx="1" presStyleCnt="6">
        <dgm:presLayoutVars>
          <dgm:chMax val="1"/>
          <dgm:chPref val="1"/>
        </dgm:presLayoutVars>
      </dgm:prSet>
      <dgm:spPr/>
    </dgm:pt>
    <dgm:pt modelId="{03E07E9D-A643-4974-9D81-5C169438B8DA}" type="pres">
      <dgm:prSet presAssocID="{FA0E8B72-4BF8-4E3A-826A-853F9F6984F9}" presName="sibTrans" presStyleCnt="0"/>
      <dgm:spPr/>
    </dgm:pt>
    <dgm:pt modelId="{DAB8F66E-DCF1-4C42-A7D2-4EECF3B3B87E}" type="pres">
      <dgm:prSet presAssocID="{372F93DA-0303-408E-BDAA-2431C6FB479B}" presName="compNode" presStyleCnt="0"/>
      <dgm:spPr/>
    </dgm:pt>
    <dgm:pt modelId="{AE3CDBE3-4EBC-48A2-9618-EAB345F0CC47}" type="pres">
      <dgm:prSet presAssocID="{372F93DA-0303-408E-BDAA-2431C6FB479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Предупреждение"/>
        </a:ext>
      </dgm:extLst>
    </dgm:pt>
    <dgm:pt modelId="{04E5B7BB-745B-492D-9EBD-0F5F7C805DA9}" type="pres">
      <dgm:prSet presAssocID="{372F93DA-0303-408E-BDAA-2431C6FB479B}" presName="spaceRect" presStyleCnt="0"/>
      <dgm:spPr/>
    </dgm:pt>
    <dgm:pt modelId="{EBF73F61-4AEB-4547-90DA-80B6C8B97E60}" type="pres">
      <dgm:prSet presAssocID="{372F93DA-0303-408E-BDAA-2431C6FB479B}" presName="textRect" presStyleLbl="revTx" presStyleIdx="2" presStyleCnt="6">
        <dgm:presLayoutVars>
          <dgm:chMax val="1"/>
          <dgm:chPref val="1"/>
        </dgm:presLayoutVars>
      </dgm:prSet>
      <dgm:spPr/>
    </dgm:pt>
    <dgm:pt modelId="{19D863D8-0F7A-462F-81CE-026C3504F6BE}" type="pres">
      <dgm:prSet presAssocID="{76EBB246-A584-42EB-8D7D-84DC98FEAF73}" presName="sibTrans" presStyleCnt="0"/>
      <dgm:spPr/>
    </dgm:pt>
    <dgm:pt modelId="{3DAD7660-7BE3-4777-9912-63B71C23332A}" type="pres">
      <dgm:prSet presAssocID="{915C93D2-6390-45FE-823C-530A9821BC79}" presName="compNode" presStyleCnt="0"/>
      <dgm:spPr/>
    </dgm:pt>
    <dgm:pt modelId="{58286EA6-B084-4520-B66B-924639F1B51F}" type="pres">
      <dgm:prSet presAssocID="{915C93D2-6390-45FE-823C-530A9821BC7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Банк"/>
        </a:ext>
      </dgm:extLst>
    </dgm:pt>
    <dgm:pt modelId="{F4A1F7C4-05F6-4FD7-9E9B-4FB1161260A7}" type="pres">
      <dgm:prSet presAssocID="{915C93D2-6390-45FE-823C-530A9821BC79}" presName="spaceRect" presStyleCnt="0"/>
      <dgm:spPr/>
    </dgm:pt>
    <dgm:pt modelId="{53595913-BAA4-479E-9743-24A162FD3862}" type="pres">
      <dgm:prSet presAssocID="{915C93D2-6390-45FE-823C-530A9821BC79}" presName="textRect" presStyleLbl="revTx" presStyleIdx="3" presStyleCnt="6">
        <dgm:presLayoutVars>
          <dgm:chMax val="1"/>
          <dgm:chPref val="1"/>
        </dgm:presLayoutVars>
      </dgm:prSet>
      <dgm:spPr/>
    </dgm:pt>
    <dgm:pt modelId="{5472FE34-0194-4265-89E2-8AADBC283998}" type="pres">
      <dgm:prSet presAssocID="{FE18BC97-43DD-4FB4-BF71-0F6D37B94E5A}" presName="sibTrans" presStyleCnt="0"/>
      <dgm:spPr/>
    </dgm:pt>
    <dgm:pt modelId="{E9434401-6A1D-4BF4-9D1F-D74583EB9F0A}" type="pres">
      <dgm:prSet presAssocID="{0510A9D2-8FBB-4BEC-8CE5-39458B4567D2}" presName="compNode" presStyleCnt="0"/>
      <dgm:spPr/>
    </dgm:pt>
    <dgm:pt modelId="{8847E1C2-34A2-490D-8F29-E1AD2C622907}" type="pres">
      <dgm:prSet presAssocID="{0510A9D2-8FBB-4BEC-8CE5-39458B4567D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осмонавт"/>
        </a:ext>
      </dgm:extLst>
    </dgm:pt>
    <dgm:pt modelId="{431E4CBB-1855-47B4-8463-3197C2E04060}" type="pres">
      <dgm:prSet presAssocID="{0510A9D2-8FBB-4BEC-8CE5-39458B4567D2}" presName="spaceRect" presStyleCnt="0"/>
      <dgm:spPr/>
    </dgm:pt>
    <dgm:pt modelId="{5B9E6DE7-B009-4BD8-8E43-038490381678}" type="pres">
      <dgm:prSet presAssocID="{0510A9D2-8FBB-4BEC-8CE5-39458B4567D2}" presName="textRect" presStyleLbl="revTx" presStyleIdx="4" presStyleCnt="6">
        <dgm:presLayoutVars>
          <dgm:chMax val="1"/>
          <dgm:chPref val="1"/>
        </dgm:presLayoutVars>
      </dgm:prSet>
      <dgm:spPr/>
    </dgm:pt>
    <dgm:pt modelId="{99AEFD47-0D38-4FEF-B76A-8DA4152C8E18}" type="pres">
      <dgm:prSet presAssocID="{9A31ADC4-13B7-45C2-A68F-35D40DA0E9BD}" presName="sibTrans" presStyleCnt="0"/>
      <dgm:spPr/>
    </dgm:pt>
    <dgm:pt modelId="{710C2382-9E34-4703-9608-AAB57C55D2D6}" type="pres">
      <dgm:prSet presAssocID="{21DB9DC0-82C3-43F7-A651-9C3A995A47BB}" presName="compNode" presStyleCnt="0"/>
      <dgm:spPr/>
    </dgm:pt>
    <dgm:pt modelId="{D984EB73-6B10-4C39-99C9-5EAB792327C4}" type="pres">
      <dgm:prSet presAssocID="{21DB9DC0-82C3-43F7-A651-9C3A995A47BB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Собрание"/>
        </a:ext>
      </dgm:extLst>
    </dgm:pt>
    <dgm:pt modelId="{D26FBA1F-BA67-4795-98F1-B31B286BF7DE}" type="pres">
      <dgm:prSet presAssocID="{21DB9DC0-82C3-43F7-A651-9C3A995A47BB}" presName="spaceRect" presStyleCnt="0"/>
      <dgm:spPr/>
    </dgm:pt>
    <dgm:pt modelId="{E4A8EC80-D76C-4B16-BF4A-F99B470C9EBB}" type="pres">
      <dgm:prSet presAssocID="{21DB9DC0-82C3-43F7-A651-9C3A995A47BB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7D39231D-6BF4-4E05-9E4E-708458D2CA75}" type="presOf" srcId="{915C93D2-6390-45FE-823C-530A9821BC79}" destId="{53595913-BAA4-479E-9743-24A162FD3862}" srcOrd="0" destOrd="0" presId="urn:microsoft.com/office/officeart/2018/2/layout/IconLabelList"/>
    <dgm:cxn modelId="{124DBB5C-FA6F-4659-8F0B-387685454FB1}" srcId="{7CE33402-C1C4-47E8-A2BD-1DD7F730FFBC}" destId="{02430E7E-96BB-47B7-A56A-63E941E6B6DA}" srcOrd="1" destOrd="0" parTransId="{81DE9082-181D-48D7-B844-C9758D65DA62}" sibTransId="{FA0E8B72-4BF8-4E3A-826A-853F9F6984F9}"/>
    <dgm:cxn modelId="{2366865E-E3AF-4E01-9940-BE7D79E731A6}" type="presOf" srcId="{21DB9DC0-82C3-43F7-A651-9C3A995A47BB}" destId="{E4A8EC80-D76C-4B16-BF4A-F99B470C9EBB}" srcOrd="0" destOrd="0" presId="urn:microsoft.com/office/officeart/2018/2/layout/IconLabelList"/>
    <dgm:cxn modelId="{91915E67-26D1-4ADE-9D44-0989D6F68D4A}" type="presOf" srcId="{02430E7E-96BB-47B7-A56A-63E941E6B6DA}" destId="{D88A5152-2889-4BA6-A225-0995E92CD209}" srcOrd="0" destOrd="0" presId="urn:microsoft.com/office/officeart/2018/2/layout/IconLabelList"/>
    <dgm:cxn modelId="{6C55524F-DA96-45E6-A026-8377AC62E897}" type="presOf" srcId="{0510A9D2-8FBB-4BEC-8CE5-39458B4567D2}" destId="{5B9E6DE7-B009-4BD8-8E43-038490381678}" srcOrd="0" destOrd="0" presId="urn:microsoft.com/office/officeart/2018/2/layout/IconLabelList"/>
    <dgm:cxn modelId="{0013987E-8227-4138-ABD7-BDC45E6188B5}" type="presOf" srcId="{7CE33402-C1C4-47E8-A2BD-1DD7F730FFBC}" destId="{46DA0065-9CFF-4D81-9A9F-36FF9A50BCA7}" srcOrd="0" destOrd="0" presId="urn:microsoft.com/office/officeart/2018/2/layout/IconLabelList"/>
    <dgm:cxn modelId="{1E63AD96-DB47-4869-8F6A-AC3339681F24}" type="presOf" srcId="{A92A7D02-E796-4924-B291-570DA1961756}" destId="{4D70BD6D-0707-48B8-91E8-EBC1FDAFABA7}" srcOrd="0" destOrd="0" presId="urn:microsoft.com/office/officeart/2018/2/layout/IconLabelList"/>
    <dgm:cxn modelId="{264EAA9C-F08B-499A-8488-F35E85BE5CAF}" srcId="{7CE33402-C1C4-47E8-A2BD-1DD7F730FFBC}" destId="{915C93D2-6390-45FE-823C-530A9821BC79}" srcOrd="3" destOrd="0" parTransId="{FD79DC7A-4306-4FF9-9781-669B5107FFDA}" sibTransId="{FE18BC97-43DD-4FB4-BF71-0F6D37B94E5A}"/>
    <dgm:cxn modelId="{C5D4C3AA-B591-43F7-B46A-FAA3ACA83873}" srcId="{7CE33402-C1C4-47E8-A2BD-1DD7F730FFBC}" destId="{0510A9D2-8FBB-4BEC-8CE5-39458B4567D2}" srcOrd="4" destOrd="0" parTransId="{1C57C632-5183-49B6-9CAF-7026BEB3C135}" sibTransId="{9A31ADC4-13B7-45C2-A68F-35D40DA0E9BD}"/>
    <dgm:cxn modelId="{20ED39C1-8EE6-40DE-A947-85DAE16B21FC}" srcId="{7CE33402-C1C4-47E8-A2BD-1DD7F730FFBC}" destId="{A92A7D02-E796-4924-B291-570DA1961756}" srcOrd="0" destOrd="0" parTransId="{88063960-E26A-42B9-8D18-83EE97D5F2D6}" sibTransId="{D7C34834-6006-479F-8E55-76FB60E56BEB}"/>
    <dgm:cxn modelId="{7C8DA6DD-0E27-4AAE-ABB5-DEB461EC3B00}" srcId="{7CE33402-C1C4-47E8-A2BD-1DD7F730FFBC}" destId="{372F93DA-0303-408E-BDAA-2431C6FB479B}" srcOrd="2" destOrd="0" parTransId="{904EB5FB-E30E-415D-8FBA-1783DA15FBD7}" sibTransId="{76EBB246-A584-42EB-8D7D-84DC98FEAF73}"/>
    <dgm:cxn modelId="{D93E64ED-C91B-4AD0-AE20-B465D0D800CD}" srcId="{7CE33402-C1C4-47E8-A2BD-1DD7F730FFBC}" destId="{21DB9DC0-82C3-43F7-A651-9C3A995A47BB}" srcOrd="5" destOrd="0" parTransId="{7BC42386-AF21-4D0E-87AA-DDD7E06384AB}" sibTransId="{0D37EC4D-43F7-4CE3-872B-92AE27686715}"/>
    <dgm:cxn modelId="{ED7DFCFA-439C-48C1-86C2-28B5AF278D4B}" type="presOf" srcId="{372F93DA-0303-408E-BDAA-2431C6FB479B}" destId="{EBF73F61-4AEB-4547-90DA-80B6C8B97E60}" srcOrd="0" destOrd="0" presId="urn:microsoft.com/office/officeart/2018/2/layout/IconLabelList"/>
    <dgm:cxn modelId="{13E821F1-ABB8-4E47-B0B6-F16F94050ACD}" type="presParOf" srcId="{46DA0065-9CFF-4D81-9A9F-36FF9A50BCA7}" destId="{B2E6FC7A-F65C-4BD8-85CA-43C393312C68}" srcOrd="0" destOrd="0" presId="urn:microsoft.com/office/officeart/2018/2/layout/IconLabelList"/>
    <dgm:cxn modelId="{CF38625B-AC18-445D-A628-7485B05B7FC7}" type="presParOf" srcId="{B2E6FC7A-F65C-4BD8-85CA-43C393312C68}" destId="{AC8B5F4B-4DC6-48D2-BF10-06AAC14049A6}" srcOrd="0" destOrd="0" presId="urn:microsoft.com/office/officeart/2018/2/layout/IconLabelList"/>
    <dgm:cxn modelId="{FE505F99-6186-40FB-A500-7EA77D5D4B69}" type="presParOf" srcId="{B2E6FC7A-F65C-4BD8-85CA-43C393312C68}" destId="{7AF1B662-1062-4608-B15A-EDE8E5BD690A}" srcOrd="1" destOrd="0" presId="urn:microsoft.com/office/officeart/2018/2/layout/IconLabelList"/>
    <dgm:cxn modelId="{31F34F79-A477-4B76-9C05-475B1B84652E}" type="presParOf" srcId="{B2E6FC7A-F65C-4BD8-85CA-43C393312C68}" destId="{4D70BD6D-0707-48B8-91E8-EBC1FDAFABA7}" srcOrd="2" destOrd="0" presId="urn:microsoft.com/office/officeart/2018/2/layout/IconLabelList"/>
    <dgm:cxn modelId="{7F30119B-9300-406B-92CA-CD310CCD6B48}" type="presParOf" srcId="{46DA0065-9CFF-4D81-9A9F-36FF9A50BCA7}" destId="{7089B246-ADFB-453B-8C21-A4C6A34FC6D9}" srcOrd="1" destOrd="0" presId="urn:microsoft.com/office/officeart/2018/2/layout/IconLabelList"/>
    <dgm:cxn modelId="{2398A185-609E-4757-820D-108BEB8C1992}" type="presParOf" srcId="{46DA0065-9CFF-4D81-9A9F-36FF9A50BCA7}" destId="{788292FE-ED62-48BF-B355-8BBA06C19F50}" srcOrd="2" destOrd="0" presId="urn:microsoft.com/office/officeart/2018/2/layout/IconLabelList"/>
    <dgm:cxn modelId="{3FA16BD0-424F-411C-A0A6-767C4F796E63}" type="presParOf" srcId="{788292FE-ED62-48BF-B355-8BBA06C19F50}" destId="{864EA3D7-363F-4706-90DB-245A062A872B}" srcOrd="0" destOrd="0" presId="urn:microsoft.com/office/officeart/2018/2/layout/IconLabelList"/>
    <dgm:cxn modelId="{8C63197F-F916-4549-AA34-F860FDE41147}" type="presParOf" srcId="{788292FE-ED62-48BF-B355-8BBA06C19F50}" destId="{B10737C0-C32B-4849-ADE3-34BD9F4C64BB}" srcOrd="1" destOrd="0" presId="urn:microsoft.com/office/officeart/2018/2/layout/IconLabelList"/>
    <dgm:cxn modelId="{9FF079D5-6227-4149-8220-974AC6393794}" type="presParOf" srcId="{788292FE-ED62-48BF-B355-8BBA06C19F50}" destId="{D88A5152-2889-4BA6-A225-0995E92CD209}" srcOrd="2" destOrd="0" presId="urn:microsoft.com/office/officeart/2018/2/layout/IconLabelList"/>
    <dgm:cxn modelId="{AB40DF4D-5F20-4D30-8737-1955B7C01F32}" type="presParOf" srcId="{46DA0065-9CFF-4D81-9A9F-36FF9A50BCA7}" destId="{03E07E9D-A643-4974-9D81-5C169438B8DA}" srcOrd="3" destOrd="0" presId="urn:microsoft.com/office/officeart/2018/2/layout/IconLabelList"/>
    <dgm:cxn modelId="{E7AF63B1-CFBF-4A54-A8A3-81A48D1EA9E6}" type="presParOf" srcId="{46DA0065-9CFF-4D81-9A9F-36FF9A50BCA7}" destId="{DAB8F66E-DCF1-4C42-A7D2-4EECF3B3B87E}" srcOrd="4" destOrd="0" presId="urn:microsoft.com/office/officeart/2018/2/layout/IconLabelList"/>
    <dgm:cxn modelId="{3E1CF3F4-B65B-48B2-966A-1AF794C98B90}" type="presParOf" srcId="{DAB8F66E-DCF1-4C42-A7D2-4EECF3B3B87E}" destId="{AE3CDBE3-4EBC-48A2-9618-EAB345F0CC47}" srcOrd="0" destOrd="0" presId="urn:microsoft.com/office/officeart/2018/2/layout/IconLabelList"/>
    <dgm:cxn modelId="{33C911E9-9DD8-4FF3-8755-F505A90D44D9}" type="presParOf" srcId="{DAB8F66E-DCF1-4C42-A7D2-4EECF3B3B87E}" destId="{04E5B7BB-745B-492D-9EBD-0F5F7C805DA9}" srcOrd="1" destOrd="0" presId="urn:microsoft.com/office/officeart/2018/2/layout/IconLabelList"/>
    <dgm:cxn modelId="{EA326E9C-BB3B-4123-9606-24C447A8AFB5}" type="presParOf" srcId="{DAB8F66E-DCF1-4C42-A7D2-4EECF3B3B87E}" destId="{EBF73F61-4AEB-4547-90DA-80B6C8B97E60}" srcOrd="2" destOrd="0" presId="urn:microsoft.com/office/officeart/2018/2/layout/IconLabelList"/>
    <dgm:cxn modelId="{5CC532C7-E71B-49A1-8B48-419687289B86}" type="presParOf" srcId="{46DA0065-9CFF-4D81-9A9F-36FF9A50BCA7}" destId="{19D863D8-0F7A-462F-81CE-026C3504F6BE}" srcOrd="5" destOrd="0" presId="urn:microsoft.com/office/officeart/2018/2/layout/IconLabelList"/>
    <dgm:cxn modelId="{0C06F2C3-7710-463F-8407-DA4ACA7E2A7A}" type="presParOf" srcId="{46DA0065-9CFF-4D81-9A9F-36FF9A50BCA7}" destId="{3DAD7660-7BE3-4777-9912-63B71C23332A}" srcOrd="6" destOrd="0" presId="urn:microsoft.com/office/officeart/2018/2/layout/IconLabelList"/>
    <dgm:cxn modelId="{22B13A95-BFEB-4003-98E9-97F9A0C3BEE6}" type="presParOf" srcId="{3DAD7660-7BE3-4777-9912-63B71C23332A}" destId="{58286EA6-B084-4520-B66B-924639F1B51F}" srcOrd="0" destOrd="0" presId="urn:microsoft.com/office/officeart/2018/2/layout/IconLabelList"/>
    <dgm:cxn modelId="{D5CF8776-715E-49E8-A584-931F1CE45DE6}" type="presParOf" srcId="{3DAD7660-7BE3-4777-9912-63B71C23332A}" destId="{F4A1F7C4-05F6-4FD7-9E9B-4FB1161260A7}" srcOrd="1" destOrd="0" presId="urn:microsoft.com/office/officeart/2018/2/layout/IconLabelList"/>
    <dgm:cxn modelId="{1B35401C-1D06-4F53-A1B4-A30234B87DC4}" type="presParOf" srcId="{3DAD7660-7BE3-4777-9912-63B71C23332A}" destId="{53595913-BAA4-479E-9743-24A162FD3862}" srcOrd="2" destOrd="0" presId="urn:microsoft.com/office/officeart/2018/2/layout/IconLabelList"/>
    <dgm:cxn modelId="{065F0468-34CF-4AC8-9827-5E13F82D6945}" type="presParOf" srcId="{46DA0065-9CFF-4D81-9A9F-36FF9A50BCA7}" destId="{5472FE34-0194-4265-89E2-8AADBC283998}" srcOrd="7" destOrd="0" presId="urn:microsoft.com/office/officeart/2018/2/layout/IconLabelList"/>
    <dgm:cxn modelId="{D68E3D52-E371-428A-836A-6E38D2CCD603}" type="presParOf" srcId="{46DA0065-9CFF-4D81-9A9F-36FF9A50BCA7}" destId="{E9434401-6A1D-4BF4-9D1F-D74583EB9F0A}" srcOrd="8" destOrd="0" presId="urn:microsoft.com/office/officeart/2018/2/layout/IconLabelList"/>
    <dgm:cxn modelId="{EC892754-ABF2-48AC-8A7D-ACE8B7C1363C}" type="presParOf" srcId="{E9434401-6A1D-4BF4-9D1F-D74583EB9F0A}" destId="{8847E1C2-34A2-490D-8F29-E1AD2C622907}" srcOrd="0" destOrd="0" presId="urn:microsoft.com/office/officeart/2018/2/layout/IconLabelList"/>
    <dgm:cxn modelId="{EE316940-4799-43B4-BF55-5BE0CD61E947}" type="presParOf" srcId="{E9434401-6A1D-4BF4-9D1F-D74583EB9F0A}" destId="{431E4CBB-1855-47B4-8463-3197C2E04060}" srcOrd="1" destOrd="0" presId="urn:microsoft.com/office/officeart/2018/2/layout/IconLabelList"/>
    <dgm:cxn modelId="{5653E61F-956F-4B80-A161-B8B51859A5B2}" type="presParOf" srcId="{E9434401-6A1D-4BF4-9D1F-D74583EB9F0A}" destId="{5B9E6DE7-B009-4BD8-8E43-038490381678}" srcOrd="2" destOrd="0" presId="urn:microsoft.com/office/officeart/2018/2/layout/IconLabelList"/>
    <dgm:cxn modelId="{2BC7E3CD-2538-4618-9972-5998A73B958B}" type="presParOf" srcId="{46DA0065-9CFF-4D81-9A9F-36FF9A50BCA7}" destId="{99AEFD47-0D38-4FEF-B76A-8DA4152C8E18}" srcOrd="9" destOrd="0" presId="urn:microsoft.com/office/officeart/2018/2/layout/IconLabelList"/>
    <dgm:cxn modelId="{866DE78F-160B-4105-B8B2-C3B7806B7A87}" type="presParOf" srcId="{46DA0065-9CFF-4D81-9A9F-36FF9A50BCA7}" destId="{710C2382-9E34-4703-9608-AAB57C55D2D6}" srcOrd="10" destOrd="0" presId="urn:microsoft.com/office/officeart/2018/2/layout/IconLabelList"/>
    <dgm:cxn modelId="{7B506C1E-396C-498E-894C-30DF9E58F83F}" type="presParOf" srcId="{710C2382-9E34-4703-9608-AAB57C55D2D6}" destId="{D984EB73-6B10-4C39-99C9-5EAB792327C4}" srcOrd="0" destOrd="0" presId="urn:microsoft.com/office/officeart/2018/2/layout/IconLabelList"/>
    <dgm:cxn modelId="{EECC9E94-E6E4-43CB-91F0-498866A6223E}" type="presParOf" srcId="{710C2382-9E34-4703-9608-AAB57C55D2D6}" destId="{D26FBA1F-BA67-4795-98F1-B31B286BF7DE}" srcOrd="1" destOrd="0" presId="urn:microsoft.com/office/officeart/2018/2/layout/IconLabelList"/>
    <dgm:cxn modelId="{84C2D128-C301-4B83-AD0B-E7F09F24A2A2}" type="presParOf" srcId="{710C2382-9E34-4703-9608-AAB57C55D2D6}" destId="{E4A8EC80-D76C-4B16-BF4A-F99B470C9EB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8C4DB9-61B0-4C7D-B6D4-AABAA533A8D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B323CB0-E82F-450C-8B6C-3187870042DC}">
      <dgm:prSet custT="1"/>
      <dgm:spPr/>
      <dgm:t>
        <a:bodyPr/>
        <a:lstStyle/>
        <a:p>
          <a:r>
            <a:rPr lang="ru-RU" sz="1400" b="0" i="0"/>
            <a:t>Никто не может сам подойти и представиться кому-то из «наших» друзей. Он должен быть представлен другим нашим другом.</a:t>
          </a:r>
          <a:endParaRPr lang="en-US" sz="1400"/>
        </a:p>
      </dgm:t>
    </dgm:pt>
    <dgm:pt modelId="{B1795819-1BFB-48D2-A314-694F89141E83}" type="parTrans" cxnId="{0936C8E2-8F0F-4997-A123-1FB6CE7587F0}">
      <dgm:prSet/>
      <dgm:spPr/>
      <dgm:t>
        <a:bodyPr/>
        <a:lstStyle/>
        <a:p>
          <a:endParaRPr lang="en-US"/>
        </a:p>
      </dgm:t>
    </dgm:pt>
    <dgm:pt modelId="{15B6AE6D-E293-4A49-B354-A880124FA100}" type="sibTrans" cxnId="{0936C8E2-8F0F-4997-A123-1FB6CE7587F0}">
      <dgm:prSet/>
      <dgm:spPr/>
      <dgm:t>
        <a:bodyPr/>
        <a:lstStyle/>
        <a:p>
          <a:endParaRPr lang="en-US"/>
        </a:p>
      </dgm:t>
    </dgm:pt>
    <dgm:pt modelId="{759801DE-1229-4C02-AB3F-2685DBCAE3FE}">
      <dgm:prSet custT="1"/>
      <dgm:spPr/>
      <dgm:t>
        <a:bodyPr/>
        <a:lstStyle/>
        <a:p>
          <a:r>
            <a:rPr lang="ru-RU" sz="1400" b="0" i="0"/>
            <a:t>Никогда не смотрите на жён друзей.</a:t>
          </a:r>
          <a:endParaRPr lang="en-US" sz="1400"/>
        </a:p>
      </dgm:t>
    </dgm:pt>
    <dgm:pt modelId="{15C14231-FEA1-4A46-848F-2D8D202F4D7F}" type="parTrans" cxnId="{928B8115-8D8C-4917-A758-0E04B107A253}">
      <dgm:prSet/>
      <dgm:spPr/>
      <dgm:t>
        <a:bodyPr/>
        <a:lstStyle/>
        <a:p>
          <a:endParaRPr lang="en-US"/>
        </a:p>
      </dgm:t>
    </dgm:pt>
    <dgm:pt modelId="{5CBEF668-9EF2-4498-93D1-CFC10E4581A5}" type="sibTrans" cxnId="{928B8115-8D8C-4917-A758-0E04B107A253}">
      <dgm:prSet/>
      <dgm:spPr/>
      <dgm:t>
        <a:bodyPr/>
        <a:lstStyle/>
        <a:p>
          <a:endParaRPr lang="en-US"/>
        </a:p>
      </dgm:t>
    </dgm:pt>
    <dgm:pt modelId="{3F45C2C0-8CAD-4234-8DEA-8B7B64B9E676}">
      <dgm:prSet custT="1"/>
      <dgm:spPr/>
      <dgm:t>
        <a:bodyPr/>
        <a:lstStyle/>
        <a:p>
          <a:r>
            <a:rPr lang="ru-RU" sz="1400" b="0" i="0"/>
            <a:t>Не допускайте, чтобы вас видели в обществе полицейских.</a:t>
          </a:r>
          <a:endParaRPr lang="en-US" sz="1400"/>
        </a:p>
      </dgm:t>
    </dgm:pt>
    <dgm:pt modelId="{EA43990B-8492-4149-8CE1-0CA2E7699861}" type="parTrans" cxnId="{589EF445-D313-429F-93DD-2FB51AAFF7D7}">
      <dgm:prSet/>
      <dgm:spPr/>
      <dgm:t>
        <a:bodyPr/>
        <a:lstStyle/>
        <a:p>
          <a:endParaRPr lang="en-US"/>
        </a:p>
      </dgm:t>
    </dgm:pt>
    <dgm:pt modelId="{56E3E1A6-DA5F-4C5B-9496-A3CA7A6E8BB3}" type="sibTrans" cxnId="{589EF445-D313-429F-93DD-2FB51AAFF7D7}">
      <dgm:prSet/>
      <dgm:spPr/>
      <dgm:t>
        <a:bodyPr/>
        <a:lstStyle/>
        <a:p>
          <a:endParaRPr lang="en-US"/>
        </a:p>
      </dgm:t>
    </dgm:pt>
    <dgm:pt modelId="{38DCE795-E03B-4C6C-89D7-C967D301E58B}">
      <dgm:prSet custT="1"/>
      <dgm:spPr/>
      <dgm:t>
        <a:bodyPr/>
        <a:lstStyle/>
        <a:p>
          <a:r>
            <a:rPr lang="ru-RU" sz="1400" b="0" i="0"/>
            <a:t>Не ходите в клубы и бары.</a:t>
          </a:r>
          <a:endParaRPr lang="en-US" sz="1400"/>
        </a:p>
      </dgm:t>
    </dgm:pt>
    <dgm:pt modelId="{1F1A3F7E-A51C-4096-8982-A6E416457C44}" type="parTrans" cxnId="{E4AEF1A1-16A0-4E44-AA98-AD24574B52FD}">
      <dgm:prSet/>
      <dgm:spPr/>
      <dgm:t>
        <a:bodyPr/>
        <a:lstStyle/>
        <a:p>
          <a:endParaRPr lang="en-US"/>
        </a:p>
      </dgm:t>
    </dgm:pt>
    <dgm:pt modelId="{1ABF1594-2D04-4620-81B5-871A9D15B83F}" type="sibTrans" cxnId="{E4AEF1A1-16A0-4E44-AA98-AD24574B52FD}">
      <dgm:prSet/>
      <dgm:spPr/>
      <dgm:t>
        <a:bodyPr/>
        <a:lstStyle/>
        <a:p>
          <a:endParaRPr lang="en-US"/>
        </a:p>
      </dgm:t>
    </dgm:pt>
    <dgm:pt modelId="{7D94EC1B-424A-491C-9778-EFC25C3758AE}">
      <dgm:prSet custT="1"/>
      <dgm:spPr/>
      <dgm:t>
        <a:bodyPr/>
        <a:lstStyle/>
        <a:p>
          <a:r>
            <a:rPr lang="ru-RU" sz="1400" b="0" i="0"/>
            <a:t>Ваш долг — всегда находиться в распоряжении «Коза Ностры», даже если ваша жена рожает.</a:t>
          </a:r>
          <a:endParaRPr lang="en-US" sz="1400"/>
        </a:p>
      </dgm:t>
    </dgm:pt>
    <dgm:pt modelId="{EEC5EA01-914A-4C27-B07A-3ADE53A56538}" type="parTrans" cxnId="{C5B5B1D6-7310-42DD-BAFE-94D240D606BE}">
      <dgm:prSet/>
      <dgm:spPr/>
      <dgm:t>
        <a:bodyPr/>
        <a:lstStyle/>
        <a:p>
          <a:endParaRPr lang="en-US"/>
        </a:p>
      </dgm:t>
    </dgm:pt>
    <dgm:pt modelId="{9708C793-4731-4032-940E-6A9D474FB7FB}" type="sibTrans" cxnId="{C5B5B1D6-7310-42DD-BAFE-94D240D606BE}">
      <dgm:prSet/>
      <dgm:spPr/>
      <dgm:t>
        <a:bodyPr/>
        <a:lstStyle/>
        <a:p>
          <a:endParaRPr lang="en-US"/>
        </a:p>
      </dgm:t>
    </dgm:pt>
    <dgm:pt modelId="{1A8C35C0-C0DF-4896-9110-3D22EADA8C0D}">
      <dgm:prSet custT="1"/>
      <dgm:spPr/>
      <dgm:t>
        <a:bodyPr/>
        <a:lstStyle/>
        <a:p>
          <a:r>
            <a:rPr lang="ru-RU" sz="1400" b="0" i="0"/>
            <a:t>Всегда являйтесь на назначенные встречи вовремя.</a:t>
          </a:r>
          <a:endParaRPr lang="en-US" sz="1400"/>
        </a:p>
      </dgm:t>
    </dgm:pt>
    <dgm:pt modelId="{8095047A-17FD-4004-9620-5F88B15C04CC}" type="parTrans" cxnId="{68100D04-9D70-4ABB-8881-C4A43825D0FF}">
      <dgm:prSet/>
      <dgm:spPr/>
      <dgm:t>
        <a:bodyPr/>
        <a:lstStyle/>
        <a:p>
          <a:endParaRPr lang="en-US"/>
        </a:p>
      </dgm:t>
    </dgm:pt>
    <dgm:pt modelId="{9839179F-E56E-4273-8419-51B4BCA75339}" type="sibTrans" cxnId="{68100D04-9D70-4ABB-8881-C4A43825D0FF}">
      <dgm:prSet/>
      <dgm:spPr/>
      <dgm:t>
        <a:bodyPr/>
        <a:lstStyle/>
        <a:p>
          <a:endParaRPr lang="en-US"/>
        </a:p>
      </dgm:t>
    </dgm:pt>
    <dgm:pt modelId="{77D9140B-CDFB-4729-ACDB-9C8FA7605916}">
      <dgm:prSet custT="1"/>
      <dgm:spPr/>
      <dgm:t>
        <a:bodyPr/>
        <a:lstStyle/>
        <a:p>
          <a:r>
            <a:rPr lang="ru-RU" sz="1400" b="0" i="0"/>
            <a:t>С жёнами надо обращаться уважительно.</a:t>
          </a:r>
          <a:endParaRPr lang="en-US" sz="1400"/>
        </a:p>
      </dgm:t>
    </dgm:pt>
    <dgm:pt modelId="{8EDCC241-C05E-40A2-92A3-1378D8493542}" type="parTrans" cxnId="{24AD1AD4-0D46-40F8-8395-513C7D920E99}">
      <dgm:prSet/>
      <dgm:spPr/>
      <dgm:t>
        <a:bodyPr/>
        <a:lstStyle/>
        <a:p>
          <a:endParaRPr lang="en-US"/>
        </a:p>
      </dgm:t>
    </dgm:pt>
    <dgm:pt modelId="{BED484D3-20C5-4752-9524-3FAB082519B5}" type="sibTrans" cxnId="{24AD1AD4-0D46-40F8-8395-513C7D920E99}">
      <dgm:prSet/>
      <dgm:spPr/>
      <dgm:t>
        <a:bodyPr/>
        <a:lstStyle/>
        <a:p>
          <a:endParaRPr lang="en-US"/>
        </a:p>
      </dgm:t>
    </dgm:pt>
    <dgm:pt modelId="{E74772D6-F152-4C27-9A81-57CD7825262E}">
      <dgm:prSet custT="1"/>
      <dgm:spPr/>
      <dgm:t>
        <a:bodyPr/>
        <a:lstStyle/>
        <a:p>
          <a:r>
            <a:rPr lang="ru-RU" sz="1400" b="0" i="0"/>
            <a:t>Если вас просят дать любую информацию, отвечайте правдиво.</a:t>
          </a:r>
          <a:endParaRPr lang="en-US" sz="1400"/>
        </a:p>
      </dgm:t>
    </dgm:pt>
    <dgm:pt modelId="{C5784EFE-1769-4F46-BD03-A62CDC0470F4}" type="parTrans" cxnId="{61A2982B-7EF8-4C7E-B1F1-34B06FA55F44}">
      <dgm:prSet/>
      <dgm:spPr/>
      <dgm:t>
        <a:bodyPr/>
        <a:lstStyle/>
        <a:p>
          <a:endParaRPr lang="en-US"/>
        </a:p>
      </dgm:t>
    </dgm:pt>
    <dgm:pt modelId="{021CFF62-6CD1-49C1-8E0B-7E0EA544E1BB}" type="sibTrans" cxnId="{61A2982B-7EF8-4C7E-B1F1-34B06FA55F44}">
      <dgm:prSet/>
      <dgm:spPr/>
      <dgm:t>
        <a:bodyPr/>
        <a:lstStyle/>
        <a:p>
          <a:endParaRPr lang="en-US"/>
        </a:p>
      </dgm:t>
    </dgm:pt>
    <dgm:pt modelId="{368B29A1-D5F5-44BA-92AB-C5F5A8BB575B}">
      <dgm:prSet custT="1"/>
      <dgm:spPr/>
      <dgm:t>
        <a:bodyPr/>
        <a:lstStyle/>
        <a:p>
          <a:r>
            <a:rPr lang="ru-RU" sz="1400" b="0" i="0"/>
            <a:t>Нельзя присваивать деньги, которые принадлежат другим членам «Коза Ностры» или их родственникам.</a:t>
          </a:r>
          <a:endParaRPr lang="en-US" sz="1400"/>
        </a:p>
      </dgm:t>
    </dgm:pt>
    <dgm:pt modelId="{D3AF9571-03C7-4193-9298-23113BA6715E}" type="parTrans" cxnId="{8142DB35-6B62-4851-8EFB-080199B9132D}">
      <dgm:prSet/>
      <dgm:spPr/>
      <dgm:t>
        <a:bodyPr/>
        <a:lstStyle/>
        <a:p>
          <a:endParaRPr lang="en-US"/>
        </a:p>
      </dgm:t>
    </dgm:pt>
    <dgm:pt modelId="{67D33CB0-3B59-4948-A7F3-FCC52E70556C}" type="sibTrans" cxnId="{8142DB35-6B62-4851-8EFB-080199B9132D}">
      <dgm:prSet/>
      <dgm:spPr/>
      <dgm:t>
        <a:bodyPr/>
        <a:lstStyle/>
        <a:p>
          <a:endParaRPr lang="en-US"/>
        </a:p>
      </dgm:t>
    </dgm:pt>
    <dgm:pt modelId="{41BA7590-8640-41BD-B7DC-58E5E03BDEC9}">
      <dgm:prSet custT="1"/>
      <dgm:spPr/>
      <dgm:t>
        <a:bodyPr/>
        <a:lstStyle/>
        <a:p>
          <a:r>
            <a:rPr lang="ru-RU" sz="1400" b="0" i="0"/>
            <a:t>В «Коза Ностру» не могут входить следующие лица: тот, чей близкий родственник</a:t>
          </a:r>
          <a:r>
            <a:rPr lang="ru-RU" sz="1400" b="0" i="0" baseline="30000"/>
            <a:t> </a:t>
          </a:r>
          <a:r>
            <a:rPr lang="ru-RU" sz="1400" b="0" i="0"/>
            <a:t>служит в полиции; тот, чей родственник или родственница изменяет супруге (супругу); тот, кто ведёт себя дурно и не соблюдает нравственных принципов.</a:t>
          </a:r>
          <a:endParaRPr lang="en-US" sz="1400"/>
        </a:p>
      </dgm:t>
    </dgm:pt>
    <dgm:pt modelId="{336F2B8F-C5E8-48D8-8630-5F24C1FAEFC7}" type="parTrans" cxnId="{D2AA19BD-B9E6-45EA-81B1-30E36B1E6EE3}">
      <dgm:prSet/>
      <dgm:spPr/>
      <dgm:t>
        <a:bodyPr/>
        <a:lstStyle/>
        <a:p>
          <a:endParaRPr lang="en-US"/>
        </a:p>
      </dgm:t>
    </dgm:pt>
    <dgm:pt modelId="{B1672968-5651-49DB-B909-B006776B93D4}" type="sibTrans" cxnId="{D2AA19BD-B9E6-45EA-81B1-30E36B1E6EE3}">
      <dgm:prSet/>
      <dgm:spPr/>
      <dgm:t>
        <a:bodyPr/>
        <a:lstStyle/>
        <a:p>
          <a:endParaRPr lang="en-US"/>
        </a:p>
      </dgm:t>
    </dgm:pt>
    <dgm:pt modelId="{2B7D1CB1-7B35-4683-AA76-BB1749409E0D}" type="pres">
      <dgm:prSet presAssocID="{488C4DB9-61B0-4C7D-B6D4-AABAA533A8DB}" presName="vert0" presStyleCnt="0">
        <dgm:presLayoutVars>
          <dgm:dir/>
          <dgm:animOne val="branch"/>
          <dgm:animLvl val="lvl"/>
        </dgm:presLayoutVars>
      </dgm:prSet>
      <dgm:spPr/>
    </dgm:pt>
    <dgm:pt modelId="{C72BA6CD-23B1-4966-ACDA-4BC4BB6E70C7}" type="pres">
      <dgm:prSet presAssocID="{8B323CB0-E82F-450C-8B6C-3187870042DC}" presName="thickLine" presStyleLbl="alignNode1" presStyleIdx="0" presStyleCnt="10"/>
      <dgm:spPr/>
    </dgm:pt>
    <dgm:pt modelId="{89CAC3BE-3471-4F15-8676-E38EF998BD34}" type="pres">
      <dgm:prSet presAssocID="{8B323CB0-E82F-450C-8B6C-3187870042DC}" presName="horz1" presStyleCnt="0"/>
      <dgm:spPr/>
    </dgm:pt>
    <dgm:pt modelId="{BF63C8ED-9C8D-4361-AFD3-2DE53A253BC9}" type="pres">
      <dgm:prSet presAssocID="{8B323CB0-E82F-450C-8B6C-3187870042DC}" presName="tx1" presStyleLbl="revTx" presStyleIdx="0" presStyleCnt="10"/>
      <dgm:spPr/>
    </dgm:pt>
    <dgm:pt modelId="{576FFAEC-5657-40C1-A79E-207B0C512089}" type="pres">
      <dgm:prSet presAssocID="{8B323CB0-E82F-450C-8B6C-3187870042DC}" presName="vert1" presStyleCnt="0"/>
      <dgm:spPr/>
    </dgm:pt>
    <dgm:pt modelId="{3D9CE416-30D9-4276-8C31-C8D0420F61D5}" type="pres">
      <dgm:prSet presAssocID="{759801DE-1229-4C02-AB3F-2685DBCAE3FE}" presName="thickLine" presStyleLbl="alignNode1" presStyleIdx="1" presStyleCnt="10"/>
      <dgm:spPr/>
    </dgm:pt>
    <dgm:pt modelId="{75AB8D11-2E49-443A-8630-073F136AA6D2}" type="pres">
      <dgm:prSet presAssocID="{759801DE-1229-4C02-AB3F-2685DBCAE3FE}" presName="horz1" presStyleCnt="0"/>
      <dgm:spPr/>
    </dgm:pt>
    <dgm:pt modelId="{A31EC140-71B8-4916-90B7-40B10C292F93}" type="pres">
      <dgm:prSet presAssocID="{759801DE-1229-4C02-AB3F-2685DBCAE3FE}" presName="tx1" presStyleLbl="revTx" presStyleIdx="1" presStyleCnt="10"/>
      <dgm:spPr/>
    </dgm:pt>
    <dgm:pt modelId="{A939DEDA-5384-4C8E-885F-48D20EEC4CE8}" type="pres">
      <dgm:prSet presAssocID="{759801DE-1229-4C02-AB3F-2685DBCAE3FE}" presName="vert1" presStyleCnt="0"/>
      <dgm:spPr/>
    </dgm:pt>
    <dgm:pt modelId="{2964D9A1-D5D1-4724-BD1E-406588313B4A}" type="pres">
      <dgm:prSet presAssocID="{3F45C2C0-8CAD-4234-8DEA-8B7B64B9E676}" presName="thickLine" presStyleLbl="alignNode1" presStyleIdx="2" presStyleCnt="10"/>
      <dgm:spPr/>
    </dgm:pt>
    <dgm:pt modelId="{878E4A5C-E4D6-4EA0-96F2-2669406A0CC0}" type="pres">
      <dgm:prSet presAssocID="{3F45C2C0-8CAD-4234-8DEA-8B7B64B9E676}" presName="horz1" presStyleCnt="0"/>
      <dgm:spPr/>
    </dgm:pt>
    <dgm:pt modelId="{C2674B3C-AFA6-4EDB-B475-2D511D494681}" type="pres">
      <dgm:prSet presAssocID="{3F45C2C0-8CAD-4234-8DEA-8B7B64B9E676}" presName="tx1" presStyleLbl="revTx" presStyleIdx="2" presStyleCnt="10"/>
      <dgm:spPr/>
    </dgm:pt>
    <dgm:pt modelId="{C7D81E9D-19DE-4939-AC00-FB6A73A41455}" type="pres">
      <dgm:prSet presAssocID="{3F45C2C0-8CAD-4234-8DEA-8B7B64B9E676}" presName="vert1" presStyleCnt="0"/>
      <dgm:spPr/>
    </dgm:pt>
    <dgm:pt modelId="{6061DEE9-1BF0-4C44-B113-BAA9FA6D09C6}" type="pres">
      <dgm:prSet presAssocID="{38DCE795-E03B-4C6C-89D7-C967D301E58B}" presName="thickLine" presStyleLbl="alignNode1" presStyleIdx="3" presStyleCnt="10"/>
      <dgm:spPr/>
    </dgm:pt>
    <dgm:pt modelId="{31725A29-AFE9-4346-B2FB-FF1AFFA29930}" type="pres">
      <dgm:prSet presAssocID="{38DCE795-E03B-4C6C-89D7-C967D301E58B}" presName="horz1" presStyleCnt="0"/>
      <dgm:spPr/>
    </dgm:pt>
    <dgm:pt modelId="{FF346B4E-FFE5-4689-B77F-E5B29E02E115}" type="pres">
      <dgm:prSet presAssocID="{38DCE795-E03B-4C6C-89D7-C967D301E58B}" presName="tx1" presStyleLbl="revTx" presStyleIdx="3" presStyleCnt="10"/>
      <dgm:spPr/>
    </dgm:pt>
    <dgm:pt modelId="{E2B7C6D3-49BA-45CD-8097-48B74B3F0FB3}" type="pres">
      <dgm:prSet presAssocID="{38DCE795-E03B-4C6C-89D7-C967D301E58B}" presName="vert1" presStyleCnt="0"/>
      <dgm:spPr/>
    </dgm:pt>
    <dgm:pt modelId="{55E8C29C-7571-4B18-84FD-332B848DFAA8}" type="pres">
      <dgm:prSet presAssocID="{7D94EC1B-424A-491C-9778-EFC25C3758AE}" presName="thickLine" presStyleLbl="alignNode1" presStyleIdx="4" presStyleCnt="10"/>
      <dgm:spPr/>
    </dgm:pt>
    <dgm:pt modelId="{3636A25C-2A81-4168-8A37-BE80E7416F89}" type="pres">
      <dgm:prSet presAssocID="{7D94EC1B-424A-491C-9778-EFC25C3758AE}" presName="horz1" presStyleCnt="0"/>
      <dgm:spPr/>
    </dgm:pt>
    <dgm:pt modelId="{941FFC21-9D18-4693-A51D-CBE04BD3F467}" type="pres">
      <dgm:prSet presAssocID="{7D94EC1B-424A-491C-9778-EFC25C3758AE}" presName="tx1" presStyleLbl="revTx" presStyleIdx="4" presStyleCnt="10"/>
      <dgm:spPr/>
    </dgm:pt>
    <dgm:pt modelId="{ACF1CA8A-FB8A-4682-A3BA-EAB997660534}" type="pres">
      <dgm:prSet presAssocID="{7D94EC1B-424A-491C-9778-EFC25C3758AE}" presName="vert1" presStyleCnt="0"/>
      <dgm:spPr/>
    </dgm:pt>
    <dgm:pt modelId="{73D219D7-2F4F-453E-B88E-E8665BBEDD3A}" type="pres">
      <dgm:prSet presAssocID="{1A8C35C0-C0DF-4896-9110-3D22EADA8C0D}" presName="thickLine" presStyleLbl="alignNode1" presStyleIdx="5" presStyleCnt="10"/>
      <dgm:spPr/>
    </dgm:pt>
    <dgm:pt modelId="{56DEF268-711B-4DEB-91B0-5B4F09063362}" type="pres">
      <dgm:prSet presAssocID="{1A8C35C0-C0DF-4896-9110-3D22EADA8C0D}" presName="horz1" presStyleCnt="0"/>
      <dgm:spPr/>
    </dgm:pt>
    <dgm:pt modelId="{B051631B-CCDF-48B6-8462-064473BDA550}" type="pres">
      <dgm:prSet presAssocID="{1A8C35C0-C0DF-4896-9110-3D22EADA8C0D}" presName="tx1" presStyleLbl="revTx" presStyleIdx="5" presStyleCnt="10"/>
      <dgm:spPr/>
    </dgm:pt>
    <dgm:pt modelId="{4E2D8ACE-7C78-4AAE-8D89-996A23F2D346}" type="pres">
      <dgm:prSet presAssocID="{1A8C35C0-C0DF-4896-9110-3D22EADA8C0D}" presName="vert1" presStyleCnt="0"/>
      <dgm:spPr/>
    </dgm:pt>
    <dgm:pt modelId="{788F95A0-360D-40B5-954A-FB220F5267BF}" type="pres">
      <dgm:prSet presAssocID="{77D9140B-CDFB-4729-ACDB-9C8FA7605916}" presName="thickLine" presStyleLbl="alignNode1" presStyleIdx="6" presStyleCnt="10"/>
      <dgm:spPr/>
    </dgm:pt>
    <dgm:pt modelId="{4F087CF5-B306-4AAF-98AE-B5CFF13C90AF}" type="pres">
      <dgm:prSet presAssocID="{77D9140B-CDFB-4729-ACDB-9C8FA7605916}" presName="horz1" presStyleCnt="0"/>
      <dgm:spPr/>
    </dgm:pt>
    <dgm:pt modelId="{572E39C0-7C4D-4BA1-B8BF-98C6C8C3188C}" type="pres">
      <dgm:prSet presAssocID="{77D9140B-CDFB-4729-ACDB-9C8FA7605916}" presName="tx1" presStyleLbl="revTx" presStyleIdx="6" presStyleCnt="10"/>
      <dgm:spPr/>
    </dgm:pt>
    <dgm:pt modelId="{4EE81CFF-0321-45D7-9C71-1762815DAF3E}" type="pres">
      <dgm:prSet presAssocID="{77D9140B-CDFB-4729-ACDB-9C8FA7605916}" presName="vert1" presStyleCnt="0"/>
      <dgm:spPr/>
    </dgm:pt>
    <dgm:pt modelId="{81E18381-A87E-4FBF-81E3-86D1B35F6642}" type="pres">
      <dgm:prSet presAssocID="{E74772D6-F152-4C27-9A81-57CD7825262E}" presName="thickLine" presStyleLbl="alignNode1" presStyleIdx="7" presStyleCnt="10"/>
      <dgm:spPr/>
    </dgm:pt>
    <dgm:pt modelId="{046ACE68-F2E9-439E-91E1-BA4B5B57FF24}" type="pres">
      <dgm:prSet presAssocID="{E74772D6-F152-4C27-9A81-57CD7825262E}" presName="horz1" presStyleCnt="0"/>
      <dgm:spPr/>
    </dgm:pt>
    <dgm:pt modelId="{23AD1BDC-345A-4AF4-9E1A-433C2BD28D19}" type="pres">
      <dgm:prSet presAssocID="{E74772D6-F152-4C27-9A81-57CD7825262E}" presName="tx1" presStyleLbl="revTx" presStyleIdx="7" presStyleCnt="10"/>
      <dgm:spPr/>
    </dgm:pt>
    <dgm:pt modelId="{7DFDF99E-5BEC-4D0D-829E-CE0DD13437D9}" type="pres">
      <dgm:prSet presAssocID="{E74772D6-F152-4C27-9A81-57CD7825262E}" presName="vert1" presStyleCnt="0"/>
      <dgm:spPr/>
    </dgm:pt>
    <dgm:pt modelId="{5493625E-8615-4606-96FE-8EA1E347B496}" type="pres">
      <dgm:prSet presAssocID="{368B29A1-D5F5-44BA-92AB-C5F5A8BB575B}" presName="thickLine" presStyleLbl="alignNode1" presStyleIdx="8" presStyleCnt="10"/>
      <dgm:spPr/>
    </dgm:pt>
    <dgm:pt modelId="{4EDFA9D6-1525-4CB4-8B79-47ABEBCD3FDA}" type="pres">
      <dgm:prSet presAssocID="{368B29A1-D5F5-44BA-92AB-C5F5A8BB575B}" presName="horz1" presStyleCnt="0"/>
      <dgm:spPr/>
    </dgm:pt>
    <dgm:pt modelId="{FB142D1E-6306-4C71-9681-C7F00569AE7D}" type="pres">
      <dgm:prSet presAssocID="{368B29A1-D5F5-44BA-92AB-C5F5A8BB575B}" presName="tx1" presStyleLbl="revTx" presStyleIdx="8" presStyleCnt="10"/>
      <dgm:spPr/>
    </dgm:pt>
    <dgm:pt modelId="{8A23A4B3-FCA3-48EA-8D40-5BEE349EC037}" type="pres">
      <dgm:prSet presAssocID="{368B29A1-D5F5-44BA-92AB-C5F5A8BB575B}" presName="vert1" presStyleCnt="0"/>
      <dgm:spPr/>
    </dgm:pt>
    <dgm:pt modelId="{A0E6C5FC-21F2-413C-83A6-0CE493B2EAF4}" type="pres">
      <dgm:prSet presAssocID="{41BA7590-8640-41BD-B7DC-58E5E03BDEC9}" presName="thickLine" presStyleLbl="alignNode1" presStyleIdx="9" presStyleCnt="10"/>
      <dgm:spPr/>
    </dgm:pt>
    <dgm:pt modelId="{B1C19DBB-FFE6-4169-AF85-E43E2FD8A14A}" type="pres">
      <dgm:prSet presAssocID="{41BA7590-8640-41BD-B7DC-58E5E03BDEC9}" presName="horz1" presStyleCnt="0"/>
      <dgm:spPr/>
    </dgm:pt>
    <dgm:pt modelId="{9B9F391D-88B3-44CD-8B15-B8320A669E0F}" type="pres">
      <dgm:prSet presAssocID="{41BA7590-8640-41BD-B7DC-58E5E03BDEC9}" presName="tx1" presStyleLbl="revTx" presStyleIdx="9" presStyleCnt="10"/>
      <dgm:spPr/>
    </dgm:pt>
    <dgm:pt modelId="{CFCB3571-E0AA-47AB-A00E-E4F89061177D}" type="pres">
      <dgm:prSet presAssocID="{41BA7590-8640-41BD-B7DC-58E5E03BDEC9}" presName="vert1" presStyleCnt="0"/>
      <dgm:spPr/>
    </dgm:pt>
  </dgm:ptLst>
  <dgm:cxnLst>
    <dgm:cxn modelId="{68100D04-9D70-4ABB-8881-C4A43825D0FF}" srcId="{488C4DB9-61B0-4C7D-B6D4-AABAA533A8DB}" destId="{1A8C35C0-C0DF-4896-9110-3D22EADA8C0D}" srcOrd="5" destOrd="0" parTransId="{8095047A-17FD-4004-9620-5F88B15C04CC}" sibTransId="{9839179F-E56E-4273-8419-51B4BCA75339}"/>
    <dgm:cxn modelId="{260B2009-28B9-4F67-A1C8-4FBCBDD6F5F3}" type="presOf" srcId="{41BA7590-8640-41BD-B7DC-58E5E03BDEC9}" destId="{9B9F391D-88B3-44CD-8B15-B8320A669E0F}" srcOrd="0" destOrd="0" presId="urn:microsoft.com/office/officeart/2008/layout/LinedList"/>
    <dgm:cxn modelId="{140BA409-E275-478F-A2FD-46E558E0D410}" type="presOf" srcId="{3F45C2C0-8CAD-4234-8DEA-8B7B64B9E676}" destId="{C2674B3C-AFA6-4EDB-B475-2D511D494681}" srcOrd="0" destOrd="0" presId="urn:microsoft.com/office/officeart/2008/layout/LinedList"/>
    <dgm:cxn modelId="{928B8115-8D8C-4917-A758-0E04B107A253}" srcId="{488C4DB9-61B0-4C7D-B6D4-AABAA533A8DB}" destId="{759801DE-1229-4C02-AB3F-2685DBCAE3FE}" srcOrd="1" destOrd="0" parTransId="{15C14231-FEA1-4A46-848F-2D8D202F4D7F}" sibTransId="{5CBEF668-9EF2-4498-93D1-CFC10E4581A5}"/>
    <dgm:cxn modelId="{61A2982B-7EF8-4C7E-B1F1-34B06FA55F44}" srcId="{488C4DB9-61B0-4C7D-B6D4-AABAA533A8DB}" destId="{E74772D6-F152-4C27-9A81-57CD7825262E}" srcOrd="7" destOrd="0" parTransId="{C5784EFE-1769-4F46-BD03-A62CDC0470F4}" sibTransId="{021CFF62-6CD1-49C1-8E0B-7E0EA544E1BB}"/>
    <dgm:cxn modelId="{2A77D02C-08FF-45DF-845C-E3943D3115BB}" type="presOf" srcId="{368B29A1-D5F5-44BA-92AB-C5F5A8BB575B}" destId="{FB142D1E-6306-4C71-9681-C7F00569AE7D}" srcOrd="0" destOrd="0" presId="urn:microsoft.com/office/officeart/2008/layout/LinedList"/>
    <dgm:cxn modelId="{8142DB35-6B62-4851-8EFB-080199B9132D}" srcId="{488C4DB9-61B0-4C7D-B6D4-AABAA533A8DB}" destId="{368B29A1-D5F5-44BA-92AB-C5F5A8BB575B}" srcOrd="8" destOrd="0" parTransId="{D3AF9571-03C7-4193-9298-23113BA6715E}" sibTransId="{67D33CB0-3B59-4948-A7F3-FCC52E70556C}"/>
    <dgm:cxn modelId="{6300445D-A4A5-49C7-9CA8-286F10BC9C87}" type="presOf" srcId="{E74772D6-F152-4C27-9A81-57CD7825262E}" destId="{23AD1BDC-345A-4AF4-9E1A-433C2BD28D19}" srcOrd="0" destOrd="0" presId="urn:microsoft.com/office/officeart/2008/layout/LinedList"/>
    <dgm:cxn modelId="{7F6D4360-3293-4BF2-8267-56EA8525F058}" type="presOf" srcId="{77D9140B-CDFB-4729-ACDB-9C8FA7605916}" destId="{572E39C0-7C4D-4BA1-B8BF-98C6C8C3188C}" srcOrd="0" destOrd="0" presId="urn:microsoft.com/office/officeart/2008/layout/LinedList"/>
    <dgm:cxn modelId="{10E75562-2B32-4FE4-9D4A-1EF67949B3F4}" type="presOf" srcId="{488C4DB9-61B0-4C7D-B6D4-AABAA533A8DB}" destId="{2B7D1CB1-7B35-4683-AA76-BB1749409E0D}" srcOrd="0" destOrd="0" presId="urn:microsoft.com/office/officeart/2008/layout/LinedList"/>
    <dgm:cxn modelId="{589EF445-D313-429F-93DD-2FB51AAFF7D7}" srcId="{488C4DB9-61B0-4C7D-B6D4-AABAA533A8DB}" destId="{3F45C2C0-8CAD-4234-8DEA-8B7B64B9E676}" srcOrd="2" destOrd="0" parTransId="{EA43990B-8492-4149-8CE1-0CA2E7699861}" sibTransId="{56E3E1A6-DA5F-4C5B-9496-A3CA7A6E8BB3}"/>
    <dgm:cxn modelId="{270E216B-D6E4-4B43-A21F-7D18F26BDE2A}" type="presOf" srcId="{759801DE-1229-4C02-AB3F-2685DBCAE3FE}" destId="{A31EC140-71B8-4916-90B7-40B10C292F93}" srcOrd="0" destOrd="0" presId="urn:microsoft.com/office/officeart/2008/layout/LinedList"/>
    <dgm:cxn modelId="{7081446C-8828-4A37-9420-010DE4DA3206}" type="presOf" srcId="{1A8C35C0-C0DF-4896-9110-3D22EADA8C0D}" destId="{B051631B-CCDF-48B6-8462-064473BDA550}" srcOrd="0" destOrd="0" presId="urn:microsoft.com/office/officeart/2008/layout/LinedList"/>
    <dgm:cxn modelId="{B0539552-747E-4485-93BD-7C3FF6409444}" type="presOf" srcId="{7D94EC1B-424A-491C-9778-EFC25C3758AE}" destId="{941FFC21-9D18-4693-A51D-CBE04BD3F467}" srcOrd="0" destOrd="0" presId="urn:microsoft.com/office/officeart/2008/layout/LinedList"/>
    <dgm:cxn modelId="{E4AEF1A1-16A0-4E44-AA98-AD24574B52FD}" srcId="{488C4DB9-61B0-4C7D-B6D4-AABAA533A8DB}" destId="{38DCE795-E03B-4C6C-89D7-C967D301E58B}" srcOrd="3" destOrd="0" parTransId="{1F1A3F7E-A51C-4096-8982-A6E416457C44}" sibTransId="{1ABF1594-2D04-4620-81B5-871A9D15B83F}"/>
    <dgm:cxn modelId="{D2AA19BD-B9E6-45EA-81B1-30E36B1E6EE3}" srcId="{488C4DB9-61B0-4C7D-B6D4-AABAA533A8DB}" destId="{41BA7590-8640-41BD-B7DC-58E5E03BDEC9}" srcOrd="9" destOrd="0" parTransId="{336F2B8F-C5E8-48D8-8630-5F24C1FAEFC7}" sibTransId="{B1672968-5651-49DB-B909-B006776B93D4}"/>
    <dgm:cxn modelId="{C8BC3CC1-2244-4460-B38F-F3EAD924CEF4}" type="presOf" srcId="{38DCE795-E03B-4C6C-89D7-C967D301E58B}" destId="{FF346B4E-FFE5-4689-B77F-E5B29E02E115}" srcOrd="0" destOrd="0" presId="urn:microsoft.com/office/officeart/2008/layout/LinedList"/>
    <dgm:cxn modelId="{24AD1AD4-0D46-40F8-8395-513C7D920E99}" srcId="{488C4DB9-61B0-4C7D-B6D4-AABAA533A8DB}" destId="{77D9140B-CDFB-4729-ACDB-9C8FA7605916}" srcOrd="6" destOrd="0" parTransId="{8EDCC241-C05E-40A2-92A3-1378D8493542}" sibTransId="{BED484D3-20C5-4752-9524-3FAB082519B5}"/>
    <dgm:cxn modelId="{C5B5B1D6-7310-42DD-BAFE-94D240D606BE}" srcId="{488C4DB9-61B0-4C7D-B6D4-AABAA533A8DB}" destId="{7D94EC1B-424A-491C-9778-EFC25C3758AE}" srcOrd="4" destOrd="0" parTransId="{EEC5EA01-914A-4C27-B07A-3ADE53A56538}" sibTransId="{9708C793-4731-4032-940E-6A9D474FB7FB}"/>
    <dgm:cxn modelId="{0936C8E2-8F0F-4997-A123-1FB6CE7587F0}" srcId="{488C4DB9-61B0-4C7D-B6D4-AABAA533A8DB}" destId="{8B323CB0-E82F-450C-8B6C-3187870042DC}" srcOrd="0" destOrd="0" parTransId="{B1795819-1BFB-48D2-A314-694F89141E83}" sibTransId="{15B6AE6D-E293-4A49-B354-A880124FA100}"/>
    <dgm:cxn modelId="{F01BD6E4-E9A0-48A3-AE79-D19C65A7BBF7}" type="presOf" srcId="{8B323CB0-E82F-450C-8B6C-3187870042DC}" destId="{BF63C8ED-9C8D-4361-AFD3-2DE53A253BC9}" srcOrd="0" destOrd="0" presId="urn:microsoft.com/office/officeart/2008/layout/LinedList"/>
    <dgm:cxn modelId="{FB219579-3BF2-428F-B7F9-CC6951D60BDF}" type="presParOf" srcId="{2B7D1CB1-7B35-4683-AA76-BB1749409E0D}" destId="{C72BA6CD-23B1-4966-ACDA-4BC4BB6E70C7}" srcOrd="0" destOrd="0" presId="urn:microsoft.com/office/officeart/2008/layout/LinedList"/>
    <dgm:cxn modelId="{6DC948E2-E2F2-48BD-940D-155E18BBDD4E}" type="presParOf" srcId="{2B7D1CB1-7B35-4683-AA76-BB1749409E0D}" destId="{89CAC3BE-3471-4F15-8676-E38EF998BD34}" srcOrd="1" destOrd="0" presId="urn:microsoft.com/office/officeart/2008/layout/LinedList"/>
    <dgm:cxn modelId="{7EEA9C57-D930-4967-A5A3-66F1FB48DAFB}" type="presParOf" srcId="{89CAC3BE-3471-4F15-8676-E38EF998BD34}" destId="{BF63C8ED-9C8D-4361-AFD3-2DE53A253BC9}" srcOrd="0" destOrd="0" presId="urn:microsoft.com/office/officeart/2008/layout/LinedList"/>
    <dgm:cxn modelId="{7F026B23-F316-4DF1-8B8E-2B0328256EC0}" type="presParOf" srcId="{89CAC3BE-3471-4F15-8676-E38EF998BD34}" destId="{576FFAEC-5657-40C1-A79E-207B0C512089}" srcOrd="1" destOrd="0" presId="urn:microsoft.com/office/officeart/2008/layout/LinedList"/>
    <dgm:cxn modelId="{5132F73E-B22A-449B-A400-6F8B97D0EE09}" type="presParOf" srcId="{2B7D1CB1-7B35-4683-AA76-BB1749409E0D}" destId="{3D9CE416-30D9-4276-8C31-C8D0420F61D5}" srcOrd="2" destOrd="0" presId="urn:microsoft.com/office/officeart/2008/layout/LinedList"/>
    <dgm:cxn modelId="{22187443-62DC-4B3E-8693-C33B068F1D42}" type="presParOf" srcId="{2B7D1CB1-7B35-4683-AA76-BB1749409E0D}" destId="{75AB8D11-2E49-443A-8630-073F136AA6D2}" srcOrd="3" destOrd="0" presId="urn:microsoft.com/office/officeart/2008/layout/LinedList"/>
    <dgm:cxn modelId="{02645F72-8B6B-43D7-8A10-6F43D08E6959}" type="presParOf" srcId="{75AB8D11-2E49-443A-8630-073F136AA6D2}" destId="{A31EC140-71B8-4916-90B7-40B10C292F93}" srcOrd="0" destOrd="0" presId="urn:microsoft.com/office/officeart/2008/layout/LinedList"/>
    <dgm:cxn modelId="{CDF40872-5F4F-4A79-8EAE-C8B132CA26B9}" type="presParOf" srcId="{75AB8D11-2E49-443A-8630-073F136AA6D2}" destId="{A939DEDA-5384-4C8E-885F-48D20EEC4CE8}" srcOrd="1" destOrd="0" presId="urn:microsoft.com/office/officeart/2008/layout/LinedList"/>
    <dgm:cxn modelId="{7B217943-DFAB-4986-BF50-4E2D4198A9FC}" type="presParOf" srcId="{2B7D1CB1-7B35-4683-AA76-BB1749409E0D}" destId="{2964D9A1-D5D1-4724-BD1E-406588313B4A}" srcOrd="4" destOrd="0" presId="urn:microsoft.com/office/officeart/2008/layout/LinedList"/>
    <dgm:cxn modelId="{3771B57E-F236-49BB-BC06-C109A8D5AA48}" type="presParOf" srcId="{2B7D1CB1-7B35-4683-AA76-BB1749409E0D}" destId="{878E4A5C-E4D6-4EA0-96F2-2669406A0CC0}" srcOrd="5" destOrd="0" presId="urn:microsoft.com/office/officeart/2008/layout/LinedList"/>
    <dgm:cxn modelId="{21EBB95B-41A8-4380-8073-4B8BA3ECC04C}" type="presParOf" srcId="{878E4A5C-E4D6-4EA0-96F2-2669406A0CC0}" destId="{C2674B3C-AFA6-4EDB-B475-2D511D494681}" srcOrd="0" destOrd="0" presId="urn:microsoft.com/office/officeart/2008/layout/LinedList"/>
    <dgm:cxn modelId="{853A3C50-E463-44BF-A227-A9C8D45E2357}" type="presParOf" srcId="{878E4A5C-E4D6-4EA0-96F2-2669406A0CC0}" destId="{C7D81E9D-19DE-4939-AC00-FB6A73A41455}" srcOrd="1" destOrd="0" presId="urn:microsoft.com/office/officeart/2008/layout/LinedList"/>
    <dgm:cxn modelId="{04670631-2773-43DC-9635-AE20DCBE02C7}" type="presParOf" srcId="{2B7D1CB1-7B35-4683-AA76-BB1749409E0D}" destId="{6061DEE9-1BF0-4C44-B113-BAA9FA6D09C6}" srcOrd="6" destOrd="0" presId="urn:microsoft.com/office/officeart/2008/layout/LinedList"/>
    <dgm:cxn modelId="{F1353AA3-190B-45A1-A73D-E0DC843BC10A}" type="presParOf" srcId="{2B7D1CB1-7B35-4683-AA76-BB1749409E0D}" destId="{31725A29-AFE9-4346-B2FB-FF1AFFA29930}" srcOrd="7" destOrd="0" presId="urn:microsoft.com/office/officeart/2008/layout/LinedList"/>
    <dgm:cxn modelId="{B7E199CE-9614-43F7-AF95-0B13049B5171}" type="presParOf" srcId="{31725A29-AFE9-4346-B2FB-FF1AFFA29930}" destId="{FF346B4E-FFE5-4689-B77F-E5B29E02E115}" srcOrd="0" destOrd="0" presId="urn:microsoft.com/office/officeart/2008/layout/LinedList"/>
    <dgm:cxn modelId="{C1BFB05A-9146-4318-8C70-EBBC5DFC87AF}" type="presParOf" srcId="{31725A29-AFE9-4346-B2FB-FF1AFFA29930}" destId="{E2B7C6D3-49BA-45CD-8097-48B74B3F0FB3}" srcOrd="1" destOrd="0" presId="urn:microsoft.com/office/officeart/2008/layout/LinedList"/>
    <dgm:cxn modelId="{2CB5DA71-DE34-4EF4-9052-7A524CE8FBE0}" type="presParOf" srcId="{2B7D1CB1-7B35-4683-AA76-BB1749409E0D}" destId="{55E8C29C-7571-4B18-84FD-332B848DFAA8}" srcOrd="8" destOrd="0" presId="urn:microsoft.com/office/officeart/2008/layout/LinedList"/>
    <dgm:cxn modelId="{90F30EFB-B1DF-445A-AB95-00851BECEC9D}" type="presParOf" srcId="{2B7D1CB1-7B35-4683-AA76-BB1749409E0D}" destId="{3636A25C-2A81-4168-8A37-BE80E7416F89}" srcOrd="9" destOrd="0" presId="urn:microsoft.com/office/officeart/2008/layout/LinedList"/>
    <dgm:cxn modelId="{5039960E-59C7-4758-9934-520130520F55}" type="presParOf" srcId="{3636A25C-2A81-4168-8A37-BE80E7416F89}" destId="{941FFC21-9D18-4693-A51D-CBE04BD3F467}" srcOrd="0" destOrd="0" presId="urn:microsoft.com/office/officeart/2008/layout/LinedList"/>
    <dgm:cxn modelId="{409AD2ED-ED00-45DD-B93E-6F9DBC30F656}" type="presParOf" srcId="{3636A25C-2A81-4168-8A37-BE80E7416F89}" destId="{ACF1CA8A-FB8A-4682-A3BA-EAB997660534}" srcOrd="1" destOrd="0" presId="urn:microsoft.com/office/officeart/2008/layout/LinedList"/>
    <dgm:cxn modelId="{61F8E75B-2622-45DB-AE36-69B7F2ABAD26}" type="presParOf" srcId="{2B7D1CB1-7B35-4683-AA76-BB1749409E0D}" destId="{73D219D7-2F4F-453E-B88E-E8665BBEDD3A}" srcOrd="10" destOrd="0" presId="urn:microsoft.com/office/officeart/2008/layout/LinedList"/>
    <dgm:cxn modelId="{D2DC6862-C27F-4F7C-A28E-870A664E69DA}" type="presParOf" srcId="{2B7D1CB1-7B35-4683-AA76-BB1749409E0D}" destId="{56DEF268-711B-4DEB-91B0-5B4F09063362}" srcOrd="11" destOrd="0" presId="urn:microsoft.com/office/officeart/2008/layout/LinedList"/>
    <dgm:cxn modelId="{614358B1-0D97-4BF4-B51F-DD6872BCFFDE}" type="presParOf" srcId="{56DEF268-711B-4DEB-91B0-5B4F09063362}" destId="{B051631B-CCDF-48B6-8462-064473BDA550}" srcOrd="0" destOrd="0" presId="urn:microsoft.com/office/officeart/2008/layout/LinedList"/>
    <dgm:cxn modelId="{0BFA6215-5A7F-4D3C-B4E3-283A04936780}" type="presParOf" srcId="{56DEF268-711B-4DEB-91B0-5B4F09063362}" destId="{4E2D8ACE-7C78-4AAE-8D89-996A23F2D346}" srcOrd="1" destOrd="0" presId="urn:microsoft.com/office/officeart/2008/layout/LinedList"/>
    <dgm:cxn modelId="{21595B46-3681-44F2-9910-750F5059F1CA}" type="presParOf" srcId="{2B7D1CB1-7B35-4683-AA76-BB1749409E0D}" destId="{788F95A0-360D-40B5-954A-FB220F5267BF}" srcOrd="12" destOrd="0" presId="urn:microsoft.com/office/officeart/2008/layout/LinedList"/>
    <dgm:cxn modelId="{C3516E9F-AF44-4A37-BF02-D71AA65E1807}" type="presParOf" srcId="{2B7D1CB1-7B35-4683-AA76-BB1749409E0D}" destId="{4F087CF5-B306-4AAF-98AE-B5CFF13C90AF}" srcOrd="13" destOrd="0" presId="urn:microsoft.com/office/officeart/2008/layout/LinedList"/>
    <dgm:cxn modelId="{398C25A1-7407-4824-97AE-610BBB9CAE81}" type="presParOf" srcId="{4F087CF5-B306-4AAF-98AE-B5CFF13C90AF}" destId="{572E39C0-7C4D-4BA1-B8BF-98C6C8C3188C}" srcOrd="0" destOrd="0" presId="urn:microsoft.com/office/officeart/2008/layout/LinedList"/>
    <dgm:cxn modelId="{7AA93664-44D9-4598-998F-A1321B7FC273}" type="presParOf" srcId="{4F087CF5-B306-4AAF-98AE-B5CFF13C90AF}" destId="{4EE81CFF-0321-45D7-9C71-1762815DAF3E}" srcOrd="1" destOrd="0" presId="urn:microsoft.com/office/officeart/2008/layout/LinedList"/>
    <dgm:cxn modelId="{5DE7C37D-0F8F-4ED1-A551-2BAE90D64DAE}" type="presParOf" srcId="{2B7D1CB1-7B35-4683-AA76-BB1749409E0D}" destId="{81E18381-A87E-4FBF-81E3-86D1B35F6642}" srcOrd="14" destOrd="0" presId="urn:microsoft.com/office/officeart/2008/layout/LinedList"/>
    <dgm:cxn modelId="{973FEBCE-ECE2-427E-A100-2A36BF3B237F}" type="presParOf" srcId="{2B7D1CB1-7B35-4683-AA76-BB1749409E0D}" destId="{046ACE68-F2E9-439E-91E1-BA4B5B57FF24}" srcOrd="15" destOrd="0" presId="urn:microsoft.com/office/officeart/2008/layout/LinedList"/>
    <dgm:cxn modelId="{E91BF36D-553C-4688-8111-8C30C2647CEB}" type="presParOf" srcId="{046ACE68-F2E9-439E-91E1-BA4B5B57FF24}" destId="{23AD1BDC-345A-4AF4-9E1A-433C2BD28D19}" srcOrd="0" destOrd="0" presId="urn:microsoft.com/office/officeart/2008/layout/LinedList"/>
    <dgm:cxn modelId="{CDD9FB8C-73AC-4E25-A8FC-63D5222B9C40}" type="presParOf" srcId="{046ACE68-F2E9-439E-91E1-BA4B5B57FF24}" destId="{7DFDF99E-5BEC-4D0D-829E-CE0DD13437D9}" srcOrd="1" destOrd="0" presId="urn:microsoft.com/office/officeart/2008/layout/LinedList"/>
    <dgm:cxn modelId="{6D12C9D9-2D39-45B5-A542-A1588EF52C2C}" type="presParOf" srcId="{2B7D1CB1-7B35-4683-AA76-BB1749409E0D}" destId="{5493625E-8615-4606-96FE-8EA1E347B496}" srcOrd="16" destOrd="0" presId="urn:microsoft.com/office/officeart/2008/layout/LinedList"/>
    <dgm:cxn modelId="{9D393D38-F750-4890-BB4D-764453970455}" type="presParOf" srcId="{2B7D1CB1-7B35-4683-AA76-BB1749409E0D}" destId="{4EDFA9D6-1525-4CB4-8B79-47ABEBCD3FDA}" srcOrd="17" destOrd="0" presId="urn:microsoft.com/office/officeart/2008/layout/LinedList"/>
    <dgm:cxn modelId="{9272A2E0-8FB7-4BA7-ACE0-7E88D96CFE24}" type="presParOf" srcId="{4EDFA9D6-1525-4CB4-8B79-47ABEBCD3FDA}" destId="{FB142D1E-6306-4C71-9681-C7F00569AE7D}" srcOrd="0" destOrd="0" presId="urn:microsoft.com/office/officeart/2008/layout/LinedList"/>
    <dgm:cxn modelId="{E33C1EB8-94D7-4EC4-8B17-C48F493FEEA6}" type="presParOf" srcId="{4EDFA9D6-1525-4CB4-8B79-47ABEBCD3FDA}" destId="{8A23A4B3-FCA3-48EA-8D40-5BEE349EC037}" srcOrd="1" destOrd="0" presId="urn:microsoft.com/office/officeart/2008/layout/LinedList"/>
    <dgm:cxn modelId="{5C3F4738-F8E6-410C-BF7B-36DCBE56B83A}" type="presParOf" srcId="{2B7D1CB1-7B35-4683-AA76-BB1749409E0D}" destId="{A0E6C5FC-21F2-413C-83A6-0CE493B2EAF4}" srcOrd="18" destOrd="0" presId="urn:microsoft.com/office/officeart/2008/layout/LinedList"/>
    <dgm:cxn modelId="{64334103-8529-4117-BE8C-8F23A0A97414}" type="presParOf" srcId="{2B7D1CB1-7B35-4683-AA76-BB1749409E0D}" destId="{B1C19DBB-FFE6-4169-AF85-E43E2FD8A14A}" srcOrd="19" destOrd="0" presId="urn:microsoft.com/office/officeart/2008/layout/LinedList"/>
    <dgm:cxn modelId="{457B0A9F-FBB6-4E9B-A89F-5891FBAE81FC}" type="presParOf" srcId="{B1C19DBB-FFE6-4169-AF85-E43E2FD8A14A}" destId="{9B9F391D-88B3-44CD-8B15-B8320A669E0F}" srcOrd="0" destOrd="0" presId="urn:microsoft.com/office/officeart/2008/layout/LinedList"/>
    <dgm:cxn modelId="{D13BE118-BF94-4627-B03C-5A9685046D85}" type="presParOf" srcId="{B1C19DBB-FFE6-4169-AF85-E43E2FD8A14A}" destId="{CFCB3571-E0AA-47AB-A00E-E4F89061177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F53542-19B8-468F-A536-92F84C8420B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274C1266-D866-424F-B8AB-5C46F0241137}">
      <dgm:prSet/>
      <dgm:spPr/>
      <dgm:t>
        <a:bodyPr/>
        <a:lstStyle/>
        <a:p>
          <a:r>
            <a:rPr lang="ru-RU"/>
            <a:t>В 1983 г. было сформировано коалиционное правительство для преодоления кризисных ситуаций</a:t>
          </a:r>
          <a:endParaRPr lang="en-US"/>
        </a:p>
      </dgm:t>
    </dgm:pt>
    <dgm:pt modelId="{62836754-5830-4C39-8AE3-DB2B6F6E7B63}" type="parTrans" cxnId="{75F4955B-B407-4F3A-B1F9-A3134FF30CE5}">
      <dgm:prSet/>
      <dgm:spPr/>
      <dgm:t>
        <a:bodyPr/>
        <a:lstStyle/>
        <a:p>
          <a:endParaRPr lang="en-US"/>
        </a:p>
      </dgm:t>
    </dgm:pt>
    <dgm:pt modelId="{76B7EF50-DF2B-4E05-8D52-F87E5A7DB9D1}" type="sibTrans" cxnId="{75F4955B-B407-4F3A-B1F9-A3134FF30CE5}">
      <dgm:prSet/>
      <dgm:spPr/>
      <dgm:t>
        <a:bodyPr/>
        <a:lstStyle/>
        <a:p>
          <a:endParaRPr lang="en-US"/>
        </a:p>
      </dgm:t>
    </dgm:pt>
    <dgm:pt modelId="{F717A0D9-AE66-4EA6-A121-1DD87F941E16}">
      <dgm:prSet/>
      <dgm:spPr/>
      <dgm:t>
        <a:bodyPr/>
        <a:lstStyle/>
        <a:p>
          <a:r>
            <a:rPr lang="ru-RU"/>
            <a:t>Была проведена частичная приватизация предприятий, предприняты меры жесткой экономии</a:t>
          </a:r>
          <a:endParaRPr lang="en-US"/>
        </a:p>
      </dgm:t>
    </dgm:pt>
    <dgm:pt modelId="{68B6FD4E-A19A-4B52-8CCF-B5F5C4A8DE52}" type="parTrans" cxnId="{D8019F04-913E-48E4-AAD2-49E4B90C84ED}">
      <dgm:prSet/>
      <dgm:spPr/>
      <dgm:t>
        <a:bodyPr/>
        <a:lstStyle/>
        <a:p>
          <a:endParaRPr lang="en-US"/>
        </a:p>
      </dgm:t>
    </dgm:pt>
    <dgm:pt modelId="{02830F6A-291C-41F8-A291-8284E4946D0A}" type="sibTrans" cxnId="{D8019F04-913E-48E4-AAD2-49E4B90C84ED}">
      <dgm:prSet/>
      <dgm:spPr/>
      <dgm:t>
        <a:bodyPr/>
        <a:lstStyle/>
        <a:p>
          <a:endParaRPr lang="en-US"/>
        </a:p>
      </dgm:t>
    </dgm:pt>
    <dgm:pt modelId="{B29F700F-9020-42BD-87B1-169EF9184729}">
      <dgm:prSet/>
      <dgm:spPr/>
      <dgm:t>
        <a:bodyPr/>
        <a:lstStyle/>
        <a:p>
          <a:r>
            <a:rPr lang="ru-RU"/>
            <a:t>Началась модернизация промышленности</a:t>
          </a:r>
          <a:endParaRPr lang="en-US"/>
        </a:p>
      </dgm:t>
    </dgm:pt>
    <dgm:pt modelId="{7FB7FD22-0B9A-4464-B891-919BB55325FE}" type="parTrans" cxnId="{28CA0A1C-F2FB-4E0F-9983-45B47A0F6C1B}">
      <dgm:prSet/>
      <dgm:spPr/>
      <dgm:t>
        <a:bodyPr/>
        <a:lstStyle/>
        <a:p>
          <a:endParaRPr lang="en-US"/>
        </a:p>
      </dgm:t>
    </dgm:pt>
    <dgm:pt modelId="{1A7D190B-20E4-42DC-AF64-D3DC360CC5C2}" type="sibTrans" cxnId="{28CA0A1C-F2FB-4E0F-9983-45B47A0F6C1B}">
      <dgm:prSet/>
      <dgm:spPr/>
      <dgm:t>
        <a:bodyPr/>
        <a:lstStyle/>
        <a:p>
          <a:endParaRPr lang="en-US"/>
        </a:p>
      </dgm:t>
    </dgm:pt>
    <dgm:pt modelId="{389D3B30-65C5-4C58-BACB-C6378EF6062B}">
      <dgm:prSet/>
      <dgm:spPr/>
      <dgm:t>
        <a:bodyPr/>
        <a:lstStyle/>
        <a:p>
          <a:r>
            <a:rPr lang="ru-RU"/>
            <a:t>Большие силы были брошены на борьбу с мафией и преступностью</a:t>
          </a:r>
          <a:endParaRPr lang="en-US"/>
        </a:p>
      </dgm:t>
    </dgm:pt>
    <dgm:pt modelId="{0BC160D6-B9FB-498C-94B1-BEBF0317BE0B}" type="parTrans" cxnId="{6BE825CA-6AFC-4140-868F-E31CB7C57E0F}">
      <dgm:prSet/>
      <dgm:spPr/>
      <dgm:t>
        <a:bodyPr/>
        <a:lstStyle/>
        <a:p>
          <a:endParaRPr lang="en-US"/>
        </a:p>
      </dgm:t>
    </dgm:pt>
    <dgm:pt modelId="{16D90725-F550-4D81-8117-DD0CEFF04218}" type="sibTrans" cxnId="{6BE825CA-6AFC-4140-868F-E31CB7C57E0F}">
      <dgm:prSet/>
      <dgm:spPr/>
      <dgm:t>
        <a:bodyPr/>
        <a:lstStyle/>
        <a:p>
          <a:endParaRPr lang="en-US"/>
        </a:p>
      </dgm:t>
    </dgm:pt>
    <dgm:pt modelId="{E27C17AF-AE9D-4D6D-9D09-EE1BA7BE4E52}" type="pres">
      <dgm:prSet presAssocID="{E4F53542-19B8-468F-A536-92F84C8420B6}" presName="root" presStyleCnt="0">
        <dgm:presLayoutVars>
          <dgm:dir/>
          <dgm:resizeHandles val="exact"/>
        </dgm:presLayoutVars>
      </dgm:prSet>
      <dgm:spPr/>
    </dgm:pt>
    <dgm:pt modelId="{29FA41F4-2D2B-482E-B400-F59E0F41D4C4}" type="pres">
      <dgm:prSet presAssocID="{274C1266-D866-424F-B8AB-5C46F0241137}" presName="compNode" presStyleCnt="0"/>
      <dgm:spPr/>
    </dgm:pt>
    <dgm:pt modelId="{18ECC917-C7BC-47C9-BF64-FBA6DC3E360D}" type="pres">
      <dgm:prSet presAssocID="{274C1266-D866-424F-B8AB-5C46F024113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Банк"/>
        </a:ext>
      </dgm:extLst>
    </dgm:pt>
    <dgm:pt modelId="{0DDEDB03-CA00-41E9-BA82-47C3D27A546C}" type="pres">
      <dgm:prSet presAssocID="{274C1266-D866-424F-B8AB-5C46F0241137}" presName="spaceRect" presStyleCnt="0"/>
      <dgm:spPr/>
    </dgm:pt>
    <dgm:pt modelId="{6B46D542-45DE-4B04-91BB-345803D3D70B}" type="pres">
      <dgm:prSet presAssocID="{274C1266-D866-424F-B8AB-5C46F0241137}" presName="textRect" presStyleLbl="revTx" presStyleIdx="0" presStyleCnt="4">
        <dgm:presLayoutVars>
          <dgm:chMax val="1"/>
          <dgm:chPref val="1"/>
        </dgm:presLayoutVars>
      </dgm:prSet>
      <dgm:spPr/>
    </dgm:pt>
    <dgm:pt modelId="{3C0C74CF-2163-4B1F-99A8-6CC78BDCEC6A}" type="pres">
      <dgm:prSet presAssocID="{76B7EF50-DF2B-4E05-8D52-F87E5A7DB9D1}" presName="sibTrans" presStyleCnt="0"/>
      <dgm:spPr/>
    </dgm:pt>
    <dgm:pt modelId="{D4335F2A-A12D-49DD-80AB-2839AE8FFBB2}" type="pres">
      <dgm:prSet presAssocID="{F717A0D9-AE66-4EA6-A121-1DD87F941E16}" presName="compNode" presStyleCnt="0"/>
      <dgm:spPr/>
    </dgm:pt>
    <dgm:pt modelId="{DA219015-7405-46F4-9324-EFCEA36AA10A}" type="pres">
      <dgm:prSet presAssocID="{F717A0D9-AE66-4EA6-A121-1DD87F941E1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Молоток судьи"/>
        </a:ext>
      </dgm:extLst>
    </dgm:pt>
    <dgm:pt modelId="{E76795AB-0D39-42F6-96F1-53F3B6F672C1}" type="pres">
      <dgm:prSet presAssocID="{F717A0D9-AE66-4EA6-A121-1DD87F941E16}" presName="spaceRect" presStyleCnt="0"/>
      <dgm:spPr/>
    </dgm:pt>
    <dgm:pt modelId="{D221B5B5-F0F2-4F5B-BA36-D13BB9C4E2A6}" type="pres">
      <dgm:prSet presAssocID="{F717A0D9-AE66-4EA6-A121-1DD87F941E16}" presName="textRect" presStyleLbl="revTx" presStyleIdx="1" presStyleCnt="4">
        <dgm:presLayoutVars>
          <dgm:chMax val="1"/>
          <dgm:chPref val="1"/>
        </dgm:presLayoutVars>
      </dgm:prSet>
      <dgm:spPr/>
    </dgm:pt>
    <dgm:pt modelId="{16EE6762-BD30-4A92-83A0-75B684C7D15D}" type="pres">
      <dgm:prSet presAssocID="{02830F6A-291C-41F8-A291-8284E4946D0A}" presName="sibTrans" presStyleCnt="0"/>
      <dgm:spPr/>
    </dgm:pt>
    <dgm:pt modelId="{51401C63-BBC3-4272-8134-1E7C71349202}" type="pres">
      <dgm:prSet presAssocID="{B29F700F-9020-42BD-87B1-169EF9184729}" presName="compNode" presStyleCnt="0"/>
      <dgm:spPr/>
    </dgm:pt>
    <dgm:pt modelId="{4E389F4F-5763-46C6-A6C4-D0B42DC921BF}" type="pres">
      <dgm:prSet presAssocID="{B29F700F-9020-42BD-87B1-169EF918472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Шестеренки"/>
        </a:ext>
      </dgm:extLst>
    </dgm:pt>
    <dgm:pt modelId="{A02FF0C8-CEC4-4575-8296-E5A5CB745824}" type="pres">
      <dgm:prSet presAssocID="{B29F700F-9020-42BD-87B1-169EF9184729}" presName="spaceRect" presStyleCnt="0"/>
      <dgm:spPr/>
    </dgm:pt>
    <dgm:pt modelId="{0E8A9CE7-6C84-4010-9628-F04AC531283B}" type="pres">
      <dgm:prSet presAssocID="{B29F700F-9020-42BD-87B1-169EF9184729}" presName="textRect" presStyleLbl="revTx" presStyleIdx="2" presStyleCnt="4">
        <dgm:presLayoutVars>
          <dgm:chMax val="1"/>
          <dgm:chPref val="1"/>
        </dgm:presLayoutVars>
      </dgm:prSet>
      <dgm:spPr/>
    </dgm:pt>
    <dgm:pt modelId="{47369889-5C88-4257-B018-0BB29B376EC7}" type="pres">
      <dgm:prSet presAssocID="{1A7D190B-20E4-42DC-AF64-D3DC360CC5C2}" presName="sibTrans" presStyleCnt="0"/>
      <dgm:spPr/>
    </dgm:pt>
    <dgm:pt modelId="{FCA5E485-6203-4BE6-9A68-9EA4629DE4EC}" type="pres">
      <dgm:prSet presAssocID="{389D3B30-65C5-4C58-BACB-C6378EF6062B}" presName="compNode" presStyleCnt="0"/>
      <dgm:spPr/>
    </dgm:pt>
    <dgm:pt modelId="{908165F1-DC80-4CF8-A281-2723C1F7FC55}" type="pres">
      <dgm:prSet presAssocID="{389D3B30-65C5-4C58-BACB-C6378EF6062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A2295736-C122-493F-AFAC-B942974632B8}" type="pres">
      <dgm:prSet presAssocID="{389D3B30-65C5-4C58-BACB-C6378EF6062B}" presName="spaceRect" presStyleCnt="0"/>
      <dgm:spPr/>
    </dgm:pt>
    <dgm:pt modelId="{97147FA7-9875-49E7-BD9E-58E308C95A87}" type="pres">
      <dgm:prSet presAssocID="{389D3B30-65C5-4C58-BACB-C6378EF6062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8019F04-913E-48E4-AAD2-49E4B90C84ED}" srcId="{E4F53542-19B8-468F-A536-92F84C8420B6}" destId="{F717A0D9-AE66-4EA6-A121-1DD87F941E16}" srcOrd="1" destOrd="0" parTransId="{68B6FD4E-A19A-4B52-8CCF-B5F5C4A8DE52}" sibTransId="{02830F6A-291C-41F8-A291-8284E4946D0A}"/>
    <dgm:cxn modelId="{C163A913-8AB6-4B02-B389-678D90E77E34}" type="presOf" srcId="{E4F53542-19B8-468F-A536-92F84C8420B6}" destId="{E27C17AF-AE9D-4D6D-9D09-EE1BA7BE4E52}" srcOrd="0" destOrd="0" presId="urn:microsoft.com/office/officeart/2018/2/layout/IconLabelList"/>
    <dgm:cxn modelId="{28CA0A1C-F2FB-4E0F-9983-45B47A0F6C1B}" srcId="{E4F53542-19B8-468F-A536-92F84C8420B6}" destId="{B29F700F-9020-42BD-87B1-169EF9184729}" srcOrd="2" destOrd="0" parTransId="{7FB7FD22-0B9A-4464-B891-919BB55325FE}" sibTransId="{1A7D190B-20E4-42DC-AF64-D3DC360CC5C2}"/>
    <dgm:cxn modelId="{75F4955B-B407-4F3A-B1F9-A3134FF30CE5}" srcId="{E4F53542-19B8-468F-A536-92F84C8420B6}" destId="{274C1266-D866-424F-B8AB-5C46F0241137}" srcOrd="0" destOrd="0" parTransId="{62836754-5830-4C39-8AE3-DB2B6F6E7B63}" sibTransId="{76B7EF50-DF2B-4E05-8D52-F87E5A7DB9D1}"/>
    <dgm:cxn modelId="{1E0F01A1-F81A-4737-87B0-E6749EA5F999}" type="presOf" srcId="{389D3B30-65C5-4C58-BACB-C6378EF6062B}" destId="{97147FA7-9875-49E7-BD9E-58E308C95A87}" srcOrd="0" destOrd="0" presId="urn:microsoft.com/office/officeart/2018/2/layout/IconLabelList"/>
    <dgm:cxn modelId="{281ED3A7-2F67-4708-B202-E5268062F798}" type="presOf" srcId="{F717A0D9-AE66-4EA6-A121-1DD87F941E16}" destId="{D221B5B5-F0F2-4F5B-BA36-D13BB9C4E2A6}" srcOrd="0" destOrd="0" presId="urn:microsoft.com/office/officeart/2018/2/layout/IconLabelList"/>
    <dgm:cxn modelId="{52D2A6B3-848B-4B81-957D-EF830BB02CC3}" type="presOf" srcId="{B29F700F-9020-42BD-87B1-169EF9184729}" destId="{0E8A9CE7-6C84-4010-9628-F04AC531283B}" srcOrd="0" destOrd="0" presId="urn:microsoft.com/office/officeart/2018/2/layout/IconLabelList"/>
    <dgm:cxn modelId="{6BE825CA-6AFC-4140-868F-E31CB7C57E0F}" srcId="{E4F53542-19B8-468F-A536-92F84C8420B6}" destId="{389D3B30-65C5-4C58-BACB-C6378EF6062B}" srcOrd="3" destOrd="0" parTransId="{0BC160D6-B9FB-498C-94B1-BEBF0317BE0B}" sibTransId="{16D90725-F550-4D81-8117-DD0CEFF04218}"/>
    <dgm:cxn modelId="{3C92E2E0-9D32-47D0-86E2-914D3E7F0627}" type="presOf" srcId="{274C1266-D866-424F-B8AB-5C46F0241137}" destId="{6B46D542-45DE-4B04-91BB-345803D3D70B}" srcOrd="0" destOrd="0" presId="urn:microsoft.com/office/officeart/2018/2/layout/IconLabelList"/>
    <dgm:cxn modelId="{389268D9-5AD9-40A7-ACD9-C3035950AFE8}" type="presParOf" srcId="{E27C17AF-AE9D-4D6D-9D09-EE1BA7BE4E52}" destId="{29FA41F4-2D2B-482E-B400-F59E0F41D4C4}" srcOrd="0" destOrd="0" presId="urn:microsoft.com/office/officeart/2018/2/layout/IconLabelList"/>
    <dgm:cxn modelId="{ED3F579A-E628-4B4C-8525-903C2E02117E}" type="presParOf" srcId="{29FA41F4-2D2B-482E-B400-F59E0F41D4C4}" destId="{18ECC917-C7BC-47C9-BF64-FBA6DC3E360D}" srcOrd="0" destOrd="0" presId="urn:microsoft.com/office/officeart/2018/2/layout/IconLabelList"/>
    <dgm:cxn modelId="{4580BDBB-98CD-46F3-87A3-EEA59366449C}" type="presParOf" srcId="{29FA41F4-2D2B-482E-B400-F59E0F41D4C4}" destId="{0DDEDB03-CA00-41E9-BA82-47C3D27A546C}" srcOrd="1" destOrd="0" presId="urn:microsoft.com/office/officeart/2018/2/layout/IconLabelList"/>
    <dgm:cxn modelId="{A10EEC51-B9D5-4ECF-B698-DBD6230D28EB}" type="presParOf" srcId="{29FA41F4-2D2B-482E-B400-F59E0F41D4C4}" destId="{6B46D542-45DE-4B04-91BB-345803D3D70B}" srcOrd="2" destOrd="0" presId="urn:microsoft.com/office/officeart/2018/2/layout/IconLabelList"/>
    <dgm:cxn modelId="{3A3FA313-95D4-4903-8E81-905976C2ACC6}" type="presParOf" srcId="{E27C17AF-AE9D-4D6D-9D09-EE1BA7BE4E52}" destId="{3C0C74CF-2163-4B1F-99A8-6CC78BDCEC6A}" srcOrd="1" destOrd="0" presId="urn:microsoft.com/office/officeart/2018/2/layout/IconLabelList"/>
    <dgm:cxn modelId="{C4E8A38F-1999-4CB0-9393-4D6D9D367C2F}" type="presParOf" srcId="{E27C17AF-AE9D-4D6D-9D09-EE1BA7BE4E52}" destId="{D4335F2A-A12D-49DD-80AB-2839AE8FFBB2}" srcOrd="2" destOrd="0" presId="urn:microsoft.com/office/officeart/2018/2/layout/IconLabelList"/>
    <dgm:cxn modelId="{0908C8BD-404F-4E8A-9FB5-974CFBF38B96}" type="presParOf" srcId="{D4335F2A-A12D-49DD-80AB-2839AE8FFBB2}" destId="{DA219015-7405-46F4-9324-EFCEA36AA10A}" srcOrd="0" destOrd="0" presId="urn:microsoft.com/office/officeart/2018/2/layout/IconLabelList"/>
    <dgm:cxn modelId="{B79131ED-116B-493B-BA16-150FA84E4B1E}" type="presParOf" srcId="{D4335F2A-A12D-49DD-80AB-2839AE8FFBB2}" destId="{E76795AB-0D39-42F6-96F1-53F3B6F672C1}" srcOrd="1" destOrd="0" presId="urn:microsoft.com/office/officeart/2018/2/layout/IconLabelList"/>
    <dgm:cxn modelId="{E8FA6855-A5BF-4A6D-A577-5030651787E2}" type="presParOf" srcId="{D4335F2A-A12D-49DD-80AB-2839AE8FFBB2}" destId="{D221B5B5-F0F2-4F5B-BA36-D13BB9C4E2A6}" srcOrd="2" destOrd="0" presId="urn:microsoft.com/office/officeart/2018/2/layout/IconLabelList"/>
    <dgm:cxn modelId="{FACB0556-58BD-4DBF-AC5B-6ADDC3D263B7}" type="presParOf" srcId="{E27C17AF-AE9D-4D6D-9D09-EE1BA7BE4E52}" destId="{16EE6762-BD30-4A92-83A0-75B684C7D15D}" srcOrd="3" destOrd="0" presId="urn:microsoft.com/office/officeart/2018/2/layout/IconLabelList"/>
    <dgm:cxn modelId="{D0CE64C5-C595-4105-8CCD-9BC0F111A28A}" type="presParOf" srcId="{E27C17AF-AE9D-4D6D-9D09-EE1BA7BE4E52}" destId="{51401C63-BBC3-4272-8134-1E7C71349202}" srcOrd="4" destOrd="0" presId="urn:microsoft.com/office/officeart/2018/2/layout/IconLabelList"/>
    <dgm:cxn modelId="{E8B45E1E-BB24-4A35-8330-64B57767B241}" type="presParOf" srcId="{51401C63-BBC3-4272-8134-1E7C71349202}" destId="{4E389F4F-5763-46C6-A6C4-D0B42DC921BF}" srcOrd="0" destOrd="0" presId="urn:microsoft.com/office/officeart/2018/2/layout/IconLabelList"/>
    <dgm:cxn modelId="{AD36A7D8-432D-492F-9F79-B9D65C7580AD}" type="presParOf" srcId="{51401C63-BBC3-4272-8134-1E7C71349202}" destId="{A02FF0C8-CEC4-4575-8296-E5A5CB745824}" srcOrd="1" destOrd="0" presId="urn:microsoft.com/office/officeart/2018/2/layout/IconLabelList"/>
    <dgm:cxn modelId="{0DB9DA5B-FF71-443F-88B1-046917C40E0F}" type="presParOf" srcId="{51401C63-BBC3-4272-8134-1E7C71349202}" destId="{0E8A9CE7-6C84-4010-9628-F04AC531283B}" srcOrd="2" destOrd="0" presId="urn:microsoft.com/office/officeart/2018/2/layout/IconLabelList"/>
    <dgm:cxn modelId="{EFC54BB3-55A1-49DA-B31B-F0CC01397DA4}" type="presParOf" srcId="{E27C17AF-AE9D-4D6D-9D09-EE1BA7BE4E52}" destId="{47369889-5C88-4257-B018-0BB29B376EC7}" srcOrd="5" destOrd="0" presId="urn:microsoft.com/office/officeart/2018/2/layout/IconLabelList"/>
    <dgm:cxn modelId="{4E60E0D9-81CF-42B8-9C2A-E5F5F1165A98}" type="presParOf" srcId="{E27C17AF-AE9D-4D6D-9D09-EE1BA7BE4E52}" destId="{FCA5E485-6203-4BE6-9A68-9EA4629DE4EC}" srcOrd="6" destOrd="0" presId="urn:microsoft.com/office/officeart/2018/2/layout/IconLabelList"/>
    <dgm:cxn modelId="{545DD6DB-E214-41B9-9518-81D28DB11C35}" type="presParOf" srcId="{FCA5E485-6203-4BE6-9A68-9EA4629DE4EC}" destId="{908165F1-DC80-4CF8-A281-2723C1F7FC55}" srcOrd="0" destOrd="0" presId="urn:microsoft.com/office/officeart/2018/2/layout/IconLabelList"/>
    <dgm:cxn modelId="{FF1DC784-2D34-4816-8B9A-B3F565064E15}" type="presParOf" srcId="{FCA5E485-6203-4BE6-9A68-9EA4629DE4EC}" destId="{A2295736-C122-493F-AFAC-B942974632B8}" srcOrd="1" destOrd="0" presId="urn:microsoft.com/office/officeart/2018/2/layout/IconLabelList"/>
    <dgm:cxn modelId="{BDA5F729-64E1-4B27-89D6-B7DCEFDD6A57}" type="presParOf" srcId="{FCA5E485-6203-4BE6-9A68-9EA4629DE4EC}" destId="{97147FA7-9875-49E7-BD9E-58E308C95A8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2901F3-09D8-4125-A793-7A67F1E8B89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A72DAEE-7857-4F9E-939E-6D6514529ED0}">
      <dgm:prSet/>
      <dgm:spPr/>
      <dgm:t>
        <a:bodyPr/>
        <a:lstStyle/>
        <a:p>
          <a:r>
            <a:rPr lang="ru-RU"/>
            <a:t>В 90-е гг. шла активная компания по борьбе с коррупцией, были арестованы даже бывшие лидеры Италии</a:t>
          </a:r>
          <a:endParaRPr lang="en-US"/>
        </a:p>
      </dgm:t>
    </dgm:pt>
    <dgm:pt modelId="{114B661E-DD0D-45F8-AD3F-28631CD6341D}" type="parTrans" cxnId="{F9809428-8BE3-4496-A7C0-07F0EACBBEE4}">
      <dgm:prSet/>
      <dgm:spPr/>
      <dgm:t>
        <a:bodyPr/>
        <a:lstStyle/>
        <a:p>
          <a:endParaRPr lang="en-US"/>
        </a:p>
      </dgm:t>
    </dgm:pt>
    <dgm:pt modelId="{F8BD07E8-25E0-4BE0-880C-2957C37B3395}" type="sibTrans" cxnId="{F9809428-8BE3-4496-A7C0-07F0EACBBEE4}">
      <dgm:prSet/>
      <dgm:spPr/>
      <dgm:t>
        <a:bodyPr/>
        <a:lstStyle/>
        <a:p>
          <a:endParaRPr lang="en-US"/>
        </a:p>
      </dgm:t>
    </dgm:pt>
    <dgm:pt modelId="{892809C5-BEA8-422F-A27F-3F81D8168A9B}">
      <dgm:prSet/>
      <dgm:spPr/>
      <dgm:t>
        <a:bodyPr/>
        <a:lstStyle/>
        <a:p>
          <a:r>
            <a:rPr lang="ru-RU"/>
            <a:t>Рост числа новых партий и политических движений</a:t>
          </a:r>
          <a:endParaRPr lang="en-US"/>
        </a:p>
      </dgm:t>
    </dgm:pt>
    <dgm:pt modelId="{74DB02C1-4C1E-481F-A219-08D47D06F65B}" type="parTrans" cxnId="{0ACF5162-C325-47BD-9DA6-644CA4DC33DB}">
      <dgm:prSet/>
      <dgm:spPr/>
      <dgm:t>
        <a:bodyPr/>
        <a:lstStyle/>
        <a:p>
          <a:endParaRPr lang="en-US"/>
        </a:p>
      </dgm:t>
    </dgm:pt>
    <dgm:pt modelId="{8FA24E00-7624-42B3-853A-0C25F7D73730}" type="sibTrans" cxnId="{0ACF5162-C325-47BD-9DA6-644CA4DC33DB}">
      <dgm:prSet/>
      <dgm:spPr/>
      <dgm:t>
        <a:bodyPr/>
        <a:lstStyle/>
        <a:p>
          <a:endParaRPr lang="en-US"/>
        </a:p>
      </dgm:t>
    </dgm:pt>
    <dgm:pt modelId="{250D8DA6-5B84-428A-8150-3A7152BC5FBF}">
      <dgm:prSet/>
      <dgm:spPr/>
      <dgm:t>
        <a:bodyPr/>
        <a:lstStyle/>
        <a:p>
          <a:r>
            <a:rPr lang="ru-RU"/>
            <a:t>Правительство постоянно состояли из коалиций и блоков различных партий </a:t>
          </a:r>
          <a:endParaRPr lang="en-US"/>
        </a:p>
      </dgm:t>
    </dgm:pt>
    <dgm:pt modelId="{609B4F0D-38E5-41D3-B3E4-0E37B1BB88D9}" type="parTrans" cxnId="{8AE8BC3C-8901-4B82-8C9C-28A64DD3981F}">
      <dgm:prSet/>
      <dgm:spPr/>
      <dgm:t>
        <a:bodyPr/>
        <a:lstStyle/>
        <a:p>
          <a:endParaRPr lang="en-US"/>
        </a:p>
      </dgm:t>
    </dgm:pt>
    <dgm:pt modelId="{C54C7CDC-8B36-4A36-9A93-13E03A5794B0}" type="sibTrans" cxnId="{8AE8BC3C-8901-4B82-8C9C-28A64DD3981F}">
      <dgm:prSet/>
      <dgm:spPr/>
      <dgm:t>
        <a:bodyPr/>
        <a:lstStyle/>
        <a:p>
          <a:endParaRPr lang="en-US"/>
        </a:p>
      </dgm:t>
    </dgm:pt>
    <dgm:pt modelId="{7FA152C6-4A49-4B53-AF8A-98820FB15571}">
      <dgm:prSet/>
      <dgm:spPr/>
      <dgm:t>
        <a:bodyPr/>
        <a:lstStyle/>
        <a:p>
          <a:r>
            <a:rPr lang="ru-RU"/>
            <a:t>Экономическое развитие отличалось сохранением мер экономии, дальнейшей промышленной модернизацией</a:t>
          </a:r>
          <a:endParaRPr lang="en-US"/>
        </a:p>
      </dgm:t>
    </dgm:pt>
    <dgm:pt modelId="{FD0C52CB-A50A-49F1-BDD6-A4FEC4D0ACBB}" type="parTrans" cxnId="{214A4E0E-16B5-4985-B6BD-1265475BD3E1}">
      <dgm:prSet/>
      <dgm:spPr/>
      <dgm:t>
        <a:bodyPr/>
        <a:lstStyle/>
        <a:p>
          <a:endParaRPr lang="en-US"/>
        </a:p>
      </dgm:t>
    </dgm:pt>
    <dgm:pt modelId="{FFA28CE2-0481-4E02-8926-947F8DB02A5C}" type="sibTrans" cxnId="{214A4E0E-16B5-4985-B6BD-1265475BD3E1}">
      <dgm:prSet/>
      <dgm:spPr/>
      <dgm:t>
        <a:bodyPr/>
        <a:lstStyle/>
        <a:p>
          <a:endParaRPr lang="en-US"/>
        </a:p>
      </dgm:t>
    </dgm:pt>
    <dgm:pt modelId="{2E941412-9B85-4071-949C-421006484FBA}" type="pres">
      <dgm:prSet presAssocID="{A52901F3-09D8-4125-A793-7A67F1E8B89B}" presName="root" presStyleCnt="0">
        <dgm:presLayoutVars>
          <dgm:dir/>
          <dgm:resizeHandles val="exact"/>
        </dgm:presLayoutVars>
      </dgm:prSet>
      <dgm:spPr/>
    </dgm:pt>
    <dgm:pt modelId="{B7618D6B-ABFF-4D45-81B9-CB162C23419A}" type="pres">
      <dgm:prSet presAssocID="{FA72DAEE-7857-4F9E-939E-6D6514529ED0}" presName="compNode" presStyleCnt="0"/>
      <dgm:spPr/>
    </dgm:pt>
    <dgm:pt modelId="{C773FB19-EB8D-4324-8BB8-B8E3F8800CA2}" type="pres">
      <dgm:prSet presAssocID="{FA72DAEE-7857-4F9E-939E-6D6514529ED0}" presName="bgRect" presStyleLbl="bgShp" presStyleIdx="0" presStyleCnt="4"/>
      <dgm:spPr/>
    </dgm:pt>
    <dgm:pt modelId="{D09DDF5D-0A73-4E7E-9D33-74D59724C346}" type="pres">
      <dgm:prSet presAssocID="{FA72DAEE-7857-4F9E-939E-6D6514529ED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ейерверки"/>
        </a:ext>
      </dgm:extLst>
    </dgm:pt>
    <dgm:pt modelId="{37EBA501-D5C5-467E-9FE5-8F04213A2CFE}" type="pres">
      <dgm:prSet presAssocID="{FA72DAEE-7857-4F9E-939E-6D6514529ED0}" presName="spaceRect" presStyleCnt="0"/>
      <dgm:spPr/>
    </dgm:pt>
    <dgm:pt modelId="{17C20B89-BE6E-41D1-979B-F77983F29CC2}" type="pres">
      <dgm:prSet presAssocID="{FA72DAEE-7857-4F9E-939E-6D6514529ED0}" presName="parTx" presStyleLbl="revTx" presStyleIdx="0" presStyleCnt="4">
        <dgm:presLayoutVars>
          <dgm:chMax val="0"/>
          <dgm:chPref val="0"/>
        </dgm:presLayoutVars>
      </dgm:prSet>
      <dgm:spPr/>
    </dgm:pt>
    <dgm:pt modelId="{794442CD-23BD-4D07-805B-01360ADE9A38}" type="pres">
      <dgm:prSet presAssocID="{F8BD07E8-25E0-4BE0-880C-2957C37B3395}" presName="sibTrans" presStyleCnt="0"/>
      <dgm:spPr/>
    </dgm:pt>
    <dgm:pt modelId="{19685793-5FB6-45BE-A640-E00D61223B3E}" type="pres">
      <dgm:prSet presAssocID="{892809C5-BEA8-422F-A27F-3F81D8168A9B}" presName="compNode" presStyleCnt="0"/>
      <dgm:spPr/>
    </dgm:pt>
    <dgm:pt modelId="{8DA65A54-2AB9-4C41-91FE-910FBA492829}" type="pres">
      <dgm:prSet presAssocID="{892809C5-BEA8-422F-A27F-3F81D8168A9B}" presName="bgRect" presStyleLbl="bgShp" presStyleIdx="1" presStyleCnt="4"/>
      <dgm:spPr/>
    </dgm:pt>
    <dgm:pt modelId="{C9486037-A1BB-4017-AC8F-5B1187856432}" type="pres">
      <dgm:prSet presAssocID="{892809C5-BEA8-422F-A27F-3F81D8168A9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27E80519-444D-4919-ACF4-407498599575}" type="pres">
      <dgm:prSet presAssocID="{892809C5-BEA8-422F-A27F-3F81D8168A9B}" presName="spaceRect" presStyleCnt="0"/>
      <dgm:spPr/>
    </dgm:pt>
    <dgm:pt modelId="{00A1C876-B05E-40BF-BD6B-A9B5F086A8D8}" type="pres">
      <dgm:prSet presAssocID="{892809C5-BEA8-422F-A27F-3F81D8168A9B}" presName="parTx" presStyleLbl="revTx" presStyleIdx="1" presStyleCnt="4">
        <dgm:presLayoutVars>
          <dgm:chMax val="0"/>
          <dgm:chPref val="0"/>
        </dgm:presLayoutVars>
      </dgm:prSet>
      <dgm:spPr/>
    </dgm:pt>
    <dgm:pt modelId="{3423D2F1-89D6-4A1B-B567-96BAF6E7C3DA}" type="pres">
      <dgm:prSet presAssocID="{8FA24E00-7624-42B3-853A-0C25F7D73730}" presName="sibTrans" presStyleCnt="0"/>
      <dgm:spPr/>
    </dgm:pt>
    <dgm:pt modelId="{E45427DA-E616-487A-A97C-C45212B3DBFD}" type="pres">
      <dgm:prSet presAssocID="{250D8DA6-5B84-428A-8150-3A7152BC5FBF}" presName="compNode" presStyleCnt="0"/>
      <dgm:spPr/>
    </dgm:pt>
    <dgm:pt modelId="{F91CD931-FBD5-42C4-9BD4-12631E1E7B20}" type="pres">
      <dgm:prSet presAssocID="{250D8DA6-5B84-428A-8150-3A7152BC5FBF}" presName="bgRect" presStyleLbl="bgShp" presStyleIdx="2" presStyleCnt="4"/>
      <dgm:spPr/>
    </dgm:pt>
    <dgm:pt modelId="{6B783B3E-15CF-4ACF-B9F7-27F69D6FBBB4}" type="pres">
      <dgm:prSet presAssocID="{250D8DA6-5B84-428A-8150-3A7152BC5FB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Банк"/>
        </a:ext>
      </dgm:extLst>
    </dgm:pt>
    <dgm:pt modelId="{81F4B851-E8BD-48FC-BEF0-C4488963257C}" type="pres">
      <dgm:prSet presAssocID="{250D8DA6-5B84-428A-8150-3A7152BC5FBF}" presName="spaceRect" presStyleCnt="0"/>
      <dgm:spPr/>
    </dgm:pt>
    <dgm:pt modelId="{D80C391E-C8D6-4D2B-9C5C-CC04F1C8D92D}" type="pres">
      <dgm:prSet presAssocID="{250D8DA6-5B84-428A-8150-3A7152BC5FBF}" presName="parTx" presStyleLbl="revTx" presStyleIdx="2" presStyleCnt="4">
        <dgm:presLayoutVars>
          <dgm:chMax val="0"/>
          <dgm:chPref val="0"/>
        </dgm:presLayoutVars>
      </dgm:prSet>
      <dgm:spPr/>
    </dgm:pt>
    <dgm:pt modelId="{44E5B871-C655-403E-8D35-E0416BCFC236}" type="pres">
      <dgm:prSet presAssocID="{C54C7CDC-8B36-4A36-9A93-13E03A5794B0}" presName="sibTrans" presStyleCnt="0"/>
      <dgm:spPr/>
    </dgm:pt>
    <dgm:pt modelId="{513BA20A-FDEB-4415-B6FB-384193CA19C3}" type="pres">
      <dgm:prSet presAssocID="{7FA152C6-4A49-4B53-AF8A-98820FB15571}" presName="compNode" presStyleCnt="0"/>
      <dgm:spPr/>
    </dgm:pt>
    <dgm:pt modelId="{66DDB019-CF49-4AA5-A561-C0595893C143}" type="pres">
      <dgm:prSet presAssocID="{7FA152C6-4A49-4B53-AF8A-98820FB15571}" presName="bgRect" presStyleLbl="bgShp" presStyleIdx="3" presStyleCnt="4"/>
      <dgm:spPr/>
    </dgm:pt>
    <dgm:pt modelId="{9271DA0E-505A-4F8C-BCA8-9163C37E9DB8}" type="pres">
      <dgm:prSet presAssocID="{7FA152C6-4A49-4B53-AF8A-98820FB1557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E833C253-8732-4153-A1D5-E7685AC90BCA}" type="pres">
      <dgm:prSet presAssocID="{7FA152C6-4A49-4B53-AF8A-98820FB15571}" presName="spaceRect" presStyleCnt="0"/>
      <dgm:spPr/>
    </dgm:pt>
    <dgm:pt modelId="{BECCB1E9-607B-4AF0-9A4C-6BEA9E33A69A}" type="pres">
      <dgm:prSet presAssocID="{7FA152C6-4A49-4B53-AF8A-98820FB1557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736A904-6AFC-4BF7-88EA-83954F493316}" type="presOf" srcId="{A52901F3-09D8-4125-A793-7A67F1E8B89B}" destId="{2E941412-9B85-4071-949C-421006484FBA}" srcOrd="0" destOrd="0" presId="urn:microsoft.com/office/officeart/2018/2/layout/IconVerticalSolidList"/>
    <dgm:cxn modelId="{A360CE09-B2A3-410B-806D-35AF0A15F1F1}" type="presOf" srcId="{892809C5-BEA8-422F-A27F-3F81D8168A9B}" destId="{00A1C876-B05E-40BF-BD6B-A9B5F086A8D8}" srcOrd="0" destOrd="0" presId="urn:microsoft.com/office/officeart/2018/2/layout/IconVerticalSolidList"/>
    <dgm:cxn modelId="{214A4E0E-16B5-4985-B6BD-1265475BD3E1}" srcId="{A52901F3-09D8-4125-A793-7A67F1E8B89B}" destId="{7FA152C6-4A49-4B53-AF8A-98820FB15571}" srcOrd="3" destOrd="0" parTransId="{FD0C52CB-A50A-49F1-BDD6-A4FEC4D0ACBB}" sibTransId="{FFA28CE2-0481-4E02-8926-947F8DB02A5C}"/>
    <dgm:cxn modelId="{F9809428-8BE3-4496-A7C0-07F0EACBBEE4}" srcId="{A52901F3-09D8-4125-A793-7A67F1E8B89B}" destId="{FA72DAEE-7857-4F9E-939E-6D6514529ED0}" srcOrd="0" destOrd="0" parTransId="{114B661E-DD0D-45F8-AD3F-28631CD6341D}" sibTransId="{F8BD07E8-25E0-4BE0-880C-2957C37B3395}"/>
    <dgm:cxn modelId="{8AE8BC3C-8901-4B82-8C9C-28A64DD3981F}" srcId="{A52901F3-09D8-4125-A793-7A67F1E8B89B}" destId="{250D8DA6-5B84-428A-8150-3A7152BC5FBF}" srcOrd="2" destOrd="0" parTransId="{609B4F0D-38E5-41D3-B3E4-0E37B1BB88D9}" sibTransId="{C54C7CDC-8B36-4A36-9A93-13E03A5794B0}"/>
    <dgm:cxn modelId="{0ACF5162-C325-47BD-9DA6-644CA4DC33DB}" srcId="{A52901F3-09D8-4125-A793-7A67F1E8B89B}" destId="{892809C5-BEA8-422F-A27F-3F81D8168A9B}" srcOrd="1" destOrd="0" parTransId="{74DB02C1-4C1E-481F-A219-08D47D06F65B}" sibTransId="{8FA24E00-7624-42B3-853A-0C25F7D73730}"/>
    <dgm:cxn modelId="{1C205550-4F2A-4FD1-9B90-A8A2527ABF2D}" type="presOf" srcId="{FA72DAEE-7857-4F9E-939E-6D6514529ED0}" destId="{17C20B89-BE6E-41D1-979B-F77983F29CC2}" srcOrd="0" destOrd="0" presId="urn:microsoft.com/office/officeart/2018/2/layout/IconVerticalSolidList"/>
    <dgm:cxn modelId="{3F0F9356-7E0F-41D8-B915-A99E63DF396F}" type="presOf" srcId="{7FA152C6-4A49-4B53-AF8A-98820FB15571}" destId="{BECCB1E9-607B-4AF0-9A4C-6BEA9E33A69A}" srcOrd="0" destOrd="0" presId="urn:microsoft.com/office/officeart/2018/2/layout/IconVerticalSolidList"/>
    <dgm:cxn modelId="{267D4AB7-F7D4-4F4F-8668-9FCA46886087}" type="presOf" srcId="{250D8DA6-5B84-428A-8150-3A7152BC5FBF}" destId="{D80C391E-C8D6-4D2B-9C5C-CC04F1C8D92D}" srcOrd="0" destOrd="0" presId="urn:microsoft.com/office/officeart/2018/2/layout/IconVerticalSolidList"/>
    <dgm:cxn modelId="{2E2FD676-7CDB-4CA3-9BE8-824B618409AF}" type="presParOf" srcId="{2E941412-9B85-4071-949C-421006484FBA}" destId="{B7618D6B-ABFF-4D45-81B9-CB162C23419A}" srcOrd="0" destOrd="0" presId="urn:microsoft.com/office/officeart/2018/2/layout/IconVerticalSolidList"/>
    <dgm:cxn modelId="{F0454CCC-DA19-4248-85E9-D80E6E02D834}" type="presParOf" srcId="{B7618D6B-ABFF-4D45-81B9-CB162C23419A}" destId="{C773FB19-EB8D-4324-8BB8-B8E3F8800CA2}" srcOrd="0" destOrd="0" presId="urn:microsoft.com/office/officeart/2018/2/layout/IconVerticalSolidList"/>
    <dgm:cxn modelId="{D2CCDCC4-F7EE-4A50-B591-16DB28C9D5D4}" type="presParOf" srcId="{B7618D6B-ABFF-4D45-81B9-CB162C23419A}" destId="{D09DDF5D-0A73-4E7E-9D33-74D59724C346}" srcOrd="1" destOrd="0" presId="urn:microsoft.com/office/officeart/2018/2/layout/IconVerticalSolidList"/>
    <dgm:cxn modelId="{323AB711-D4E5-4840-A74D-8822B1885E3F}" type="presParOf" srcId="{B7618D6B-ABFF-4D45-81B9-CB162C23419A}" destId="{37EBA501-D5C5-467E-9FE5-8F04213A2CFE}" srcOrd="2" destOrd="0" presId="urn:microsoft.com/office/officeart/2018/2/layout/IconVerticalSolidList"/>
    <dgm:cxn modelId="{AC8BAB2C-D539-4240-A89C-4C8D17A97325}" type="presParOf" srcId="{B7618D6B-ABFF-4D45-81B9-CB162C23419A}" destId="{17C20B89-BE6E-41D1-979B-F77983F29CC2}" srcOrd="3" destOrd="0" presId="urn:microsoft.com/office/officeart/2018/2/layout/IconVerticalSolidList"/>
    <dgm:cxn modelId="{0CC69C88-1AC8-42C3-803B-AF4CDC2B7912}" type="presParOf" srcId="{2E941412-9B85-4071-949C-421006484FBA}" destId="{794442CD-23BD-4D07-805B-01360ADE9A38}" srcOrd="1" destOrd="0" presId="urn:microsoft.com/office/officeart/2018/2/layout/IconVerticalSolidList"/>
    <dgm:cxn modelId="{B65D8367-1069-4960-A0E0-38C5E90CCE5D}" type="presParOf" srcId="{2E941412-9B85-4071-949C-421006484FBA}" destId="{19685793-5FB6-45BE-A640-E00D61223B3E}" srcOrd="2" destOrd="0" presId="urn:microsoft.com/office/officeart/2018/2/layout/IconVerticalSolidList"/>
    <dgm:cxn modelId="{F01E5B37-BA94-43E7-B1BF-C48A13787512}" type="presParOf" srcId="{19685793-5FB6-45BE-A640-E00D61223B3E}" destId="{8DA65A54-2AB9-4C41-91FE-910FBA492829}" srcOrd="0" destOrd="0" presId="urn:microsoft.com/office/officeart/2018/2/layout/IconVerticalSolidList"/>
    <dgm:cxn modelId="{20B75973-0C99-4C9E-B979-BE282222DC1B}" type="presParOf" srcId="{19685793-5FB6-45BE-A640-E00D61223B3E}" destId="{C9486037-A1BB-4017-AC8F-5B1187856432}" srcOrd="1" destOrd="0" presId="urn:microsoft.com/office/officeart/2018/2/layout/IconVerticalSolidList"/>
    <dgm:cxn modelId="{F770491C-C7C2-4618-A4DF-3432ABAC632C}" type="presParOf" srcId="{19685793-5FB6-45BE-A640-E00D61223B3E}" destId="{27E80519-444D-4919-ACF4-407498599575}" srcOrd="2" destOrd="0" presId="urn:microsoft.com/office/officeart/2018/2/layout/IconVerticalSolidList"/>
    <dgm:cxn modelId="{1FE1FC97-2482-4DF1-9527-7BE5FB89FFB3}" type="presParOf" srcId="{19685793-5FB6-45BE-A640-E00D61223B3E}" destId="{00A1C876-B05E-40BF-BD6B-A9B5F086A8D8}" srcOrd="3" destOrd="0" presId="urn:microsoft.com/office/officeart/2018/2/layout/IconVerticalSolidList"/>
    <dgm:cxn modelId="{6C10C48C-F18D-45EE-BFC3-F58008643D77}" type="presParOf" srcId="{2E941412-9B85-4071-949C-421006484FBA}" destId="{3423D2F1-89D6-4A1B-B567-96BAF6E7C3DA}" srcOrd="3" destOrd="0" presId="urn:microsoft.com/office/officeart/2018/2/layout/IconVerticalSolidList"/>
    <dgm:cxn modelId="{F68BEC5E-2E6A-4804-AD57-5C2966E11F6F}" type="presParOf" srcId="{2E941412-9B85-4071-949C-421006484FBA}" destId="{E45427DA-E616-487A-A97C-C45212B3DBFD}" srcOrd="4" destOrd="0" presId="urn:microsoft.com/office/officeart/2018/2/layout/IconVerticalSolidList"/>
    <dgm:cxn modelId="{514C33DC-D4A6-43F2-80D6-E0090BBBD21A}" type="presParOf" srcId="{E45427DA-E616-487A-A97C-C45212B3DBFD}" destId="{F91CD931-FBD5-42C4-9BD4-12631E1E7B20}" srcOrd="0" destOrd="0" presId="urn:microsoft.com/office/officeart/2018/2/layout/IconVerticalSolidList"/>
    <dgm:cxn modelId="{72D2EBDB-FE44-4458-AF62-229F49A33C38}" type="presParOf" srcId="{E45427DA-E616-487A-A97C-C45212B3DBFD}" destId="{6B783B3E-15CF-4ACF-B9F7-27F69D6FBBB4}" srcOrd="1" destOrd="0" presId="urn:microsoft.com/office/officeart/2018/2/layout/IconVerticalSolidList"/>
    <dgm:cxn modelId="{2619524A-E026-45CF-B50F-FDCDA03E81B6}" type="presParOf" srcId="{E45427DA-E616-487A-A97C-C45212B3DBFD}" destId="{81F4B851-E8BD-48FC-BEF0-C4488963257C}" srcOrd="2" destOrd="0" presId="urn:microsoft.com/office/officeart/2018/2/layout/IconVerticalSolidList"/>
    <dgm:cxn modelId="{32E95284-AF71-4BC9-A54D-A60BEB96A0D5}" type="presParOf" srcId="{E45427DA-E616-487A-A97C-C45212B3DBFD}" destId="{D80C391E-C8D6-4D2B-9C5C-CC04F1C8D92D}" srcOrd="3" destOrd="0" presId="urn:microsoft.com/office/officeart/2018/2/layout/IconVerticalSolidList"/>
    <dgm:cxn modelId="{82B3CC4E-4378-4F22-8927-C4CE7EF97A1F}" type="presParOf" srcId="{2E941412-9B85-4071-949C-421006484FBA}" destId="{44E5B871-C655-403E-8D35-E0416BCFC236}" srcOrd="5" destOrd="0" presId="urn:microsoft.com/office/officeart/2018/2/layout/IconVerticalSolidList"/>
    <dgm:cxn modelId="{874ABD15-7E4B-49D7-B772-4D30A3C89E87}" type="presParOf" srcId="{2E941412-9B85-4071-949C-421006484FBA}" destId="{513BA20A-FDEB-4415-B6FB-384193CA19C3}" srcOrd="6" destOrd="0" presId="urn:microsoft.com/office/officeart/2018/2/layout/IconVerticalSolidList"/>
    <dgm:cxn modelId="{A1212FEA-3B7C-4EA3-81A7-75C77793002F}" type="presParOf" srcId="{513BA20A-FDEB-4415-B6FB-384193CA19C3}" destId="{66DDB019-CF49-4AA5-A561-C0595893C143}" srcOrd="0" destOrd="0" presId="urn:microsoft.com/office/officeart/2018/2/layout/IconVerticalSolidList"/>
    <dgm:cxn modelId="{C53B7B76-DF8A-44FC-BC6A-B0C6A885884C}" type="presParOf" srcId="{513BA20A-FDEB-4415-B6FB-384193CA19C3}" destId="{9271DA0E-505A-4F8C-BCA8-9163C37E9DB8}" srcOrd="1" destOrd="0" presId="urn:microsoft.com/office/officeart/2018/2/layout/IconVerticalSolidList"/>
    <dgm:cxn modelId="{7B2D3A85-15B5-4EE6-8415-CCD99837BFC5}" type="presParOf" srcId="{513BA20A-FDEB-4415-B6FB-384193CA19C3}" destId="{E833C253-8732-4153-A1D5-E7685AC90BCA}" srcOrd="2" destOrd="0" presId="urn:microsoft.com/office/officeart/2018/2/layout/IconVerticalSolidList"/>
    <dgm:cxn modelId="{DCCACAFA-4FD6-49AA-8D28-9B1979591212}" type="presParOf" srcId="{513BA20A-FDEB-4415-B6FB-384193CA19C3}" destId="{BECCB1E9-607B-4AF0-9A4C-6BEA9E33A69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2D5279-7162-45C7-844C-81458BE300C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2E90E3A-2359-43B9-824B-3B179A49AA80}">
      <dgm:prSet/>
      <dgm:spPr/>
      <dgm:t>
        <a:bodyPr/>
        <a:lstStyle/>
        <a:p>
          <a:r>
            <a:rPr lang="ru-RU"/>
            <a:t>После войны вооруженные силы Италии ограничивались, страна отказывалась от колоний</a:t>
          </a:r>
          <a:endParaRPr lang="en-US"/>
        </a:p>
      </dgm:t>
    </dgm:pt>
    <dgm:pt modelId="{0B75CAB6-8F42-4F31-905E-D661CC21ED59}" type="parTrans" cxnId="{FD940088-E595-4275-B39E-80789E946E84}">
      <dgm:prSet/>
      <dgm:spPr/>
      <dgm:t>
        <a:bodyPr/>
        <a:lstStyle/>
        <a:p>
          <a:endParaRPr lang="en-US"/>
        </a:p>
      </dgm:t>
    </dgm:pt>
    <dgm:pt modelId="{D8D7B543-FCA0-458C-83C0-C22947D3FB37}" type="sibTrans" cxnId="{FD940088-E595-4275-B39E-80789E946E84}">
      <dgm:prSet/>
      <dgm:spPr/>
      <dgm:t>
        <a:bodyPr/>
        <a:lstStyle/>
        <a:p>
          <a:endParaRPr lang="en-US"/>
        </a:p>
      </dgm:t>
    </dgm:pt>
    <dgm:pt modelId="{4FA58ACE-771D-4A6C-A69B-E3A5F02EE549}">
      <dgm:prSet/>
      <dgm:spPr/>
      <dgm:t>
        <a:bodyPr/>
        <a:lstStyle/>
        <a:p>
          <a:r>
            <a:rPr lang="ru-RU"/>
            <a:t>В 1949 г. вошла в НАТО</a:t>
          </a:r>
          <a:endParaRPr lang="en-US"/>
        </a:p>
      </dgm:t>
    </dgm:pt>
    <dgm:pt modelId="{4084BDFD-79AF-4129-B717-6B88536D3E3E}" type="parTrans" cxnId="{6AB5C6E2-F61B-4665-9543-11190414CCD5}">
      <dgm:prSet/>
      <dgm:spPr/>
      <dgm:t>
        <a:bodyPr/>
        <a:lstStyle/>
        <a:p>
          <a:endParaRPr lang="en-US"/>
        </a:p>
      </dgm:t>
    </dgm:pt>
    <dgm:pt modelId="{19AECF63-C495-4590-875A-655FBCB9098F}" type="sibTrans" cxnId="{6AB5C6E2-F61B-4665-9543-11190414CCD5}">
      <dgm:prSet/>
      <dgm:spPr/>
      <dgm:t>
        <a:bodyPr/>
        <a:lstStyle/>
        <a:p>
          <a:endParaRPr lang="en-US"/>
        </a:p>
      </dgm:t>
    </dgm:pt>
    <dgm:pt modelId="{E94039E2-200B-4934-9F97-539A74ECDED0}">
      <dgm:prSet/>
      <dgm:spPr/>
      <dgm:t>
        <a:bodyPr/>
        <a:lstStyle/>
        <a:p>
          <a:r>
            <a:rPr lang="ru-RU"/>
            <a:t>Проамериканская внешняя политика</a:t>
          </a:r>
          <a:endParaRPr lang="en-US"/>
        </a:p>
      </dgm:t>
    </dgm:pt>
    <dgm:pt modelId="{80425DD8-3E06-414D-B53C-D71EFAF659B0}" type="parTrans" cxnId="{EE5569E6-478A-4EE7-AEC5-34195ACF1AD6}">
      <dgm:prSet/>
      <dgm:spPr/>
      <dgm:t>
        <a:bodyPr/>
        <a:lstStyle/>
        <a:p>
          <a:endParaRPr lang="en-US"/>
        </a:p>
      </dgm:t>
    </dgm:pt>
    <dgm:pt modelId="{4BDE089F-9EA6-4A96-BB90-5CC457016BCD}" type="sibTrans" cxnId="{EE5569E6-478A-4EE7-AEC5-34195ACF1AD6}">
      <dgm:prSet/>
      <dgm:spPr/>
      <dgm:t>
        <a:bodyPr/>
        <a:lstStyle/>
        <a:p>
          <a:endParaRPr lang="en-US"/>
        </a:p>
      </dgm:t>
    </dgm:pt>
    <dgm:pt modelId="{0FEA3575-7BCA-4641-A8C7-3A8CD6D27FC5}">
      <dgm:prSet/>
      <dgm:spPr/>
      <dgm:t>
        <a:bodyPr/>
        <a:lstStyle/>
        <a:p>
          <a:r>
            <a:rPr lang="ru-RU"/>
            <a:t>В 1949 вступила в Европейский совет, в 1951 г. в европейское объединение угля и стали</a:t>
          </a:r>
          <a:endParaRPr lang="en-US"/>
        </a:p>
      </dgm:t>
    </dgm:pt>
    <dgm:pt modelId="{5D66F9D9-5137-4214-BAB9-3204B97ADD0E}" type="parTrans" cxnId="{2ECCD89E-D682-46B0-B1F7-588D97B83C44}">
      <dgm:prSet/>
      <dgm:spPr/>
      <dgm:t>
        <a:bodyPr/>
        <a:lstStyle/>
        <a:p>
          <a:endParaRPr lang="en-US"/>
        </a:p>
      </dgm:t>
    </dgm:pt>
    <dgm:pt modelId="{2FEF89B8-FF5E-4476-9017-964ACC038F87}" type="sibTrans" cxnId="{2ECCD89E-D682-46B0-B1F7-588D97B83C44}">
      <dgm:prSet/>
      <dgm:spPr/>
      <dgm:t>
        <a:bodyPr/>
        <a:lstStyle/>
        <a:p>
          <a:endParaRPr lang="en-US"/>
        </a:p>
      </dgm:t>
    </dgm:pt>
    <dgm:pt modelId="{67DD75E9-829D-465F-B7EC-521A4BDDF823}">
      <dgm:prSet/>
      <dgm:spPr/>
      <dgm:t>
        <a:bodyPr/>
        <a:lstStyle/>
        <a:p>
          <a:r>
            <a:rPr lang="ru-RU"/>
            <a:t>Активный участник европейской интеграции</a:t>
          </a:r>
          <a:endParaRPr lang="en-US"/>
        </a:p>
      </dgm:t>
    </dgm:pt>
    <dgm:pt modelId="{34781594-842C-468B-B582-612594563BB1}" type="parTrans" cxnId="{8D6D31D5-559C-434D-8DF1-195461441F3B}">
      <dgm:prSet/>
      <dgm:spPr/>
      <dgm:t>
        <a:bodyPr/>
        <a:lstStyle/>
        <a:p>
          <a:endParaRPr lang="en-US"/>
        </a:p>
      </dgm:t>
    </dgm:pt>
    <dgm:pt modelId="{6F58C871-6A80-47E1-833A-06DC5FED8DEC}" type="sibTrans" cxnId="{8D6D31D5-559C-434D-8DF1-195461441F3B}">
      <dgm:prSet/>
      <dgm:spPr/>
      <dgm:t>
        <a:bodyPr/>
        <a:lstStyle/>
        <a:p>
          <a:endParaRPr lang="en-US"/>
        </a:p>
      </dgm:t>
    </dgm:pt>
    <dgm:pt modelId="{6A6A1F7D-FDAF-4F92-9BD9-B22F877369EA}" type="pres">
      <dgm:prSet presAssocID="{C92D5279-7162-45C7-844C-81458BE300C8}" presName="vert0" presStyleCnt="0">
        <dgm:presLayoutVars>
          <dgm:dir/>
          <dgm:animOne val="branch"/>
          <dgm:animLvl val="lvl"/>
        </dgm:presLayoutVars>
      </dgm:prSet>
      <dgm:spPr/>
    </dgm:pt>
    <dgm:pt modelId="{92EAFE3B-0C9A-4276-8D79-294D2CD1B03B}" type="pres">
      <dgm:prSet presAssocID="{02E90E3A-2359-43B9-824B-3B179A49AA80}" presName="thickLine" presStyleLbl="alignNode1" presStyleIdx="0" presStyleCnt="5"/>
      <dgm:spPr/>
    </dgm:pt>
    <dgm:pt modelId="{16ACA0E8-6B7A-42F5-AE12-63706C83528F}" type="pres">
      <dgm:prSet presAssocID="{02E90E3A-2359-43B9-824B-3B179A49AA80}" presName="horz1" presStyleCnt="0"/>
      <dgm:spPr/>
    </dgm:pt>
    <dgm:pt modelId="{38503E08-6D91-417E-9015-542C4F4080B6}" type="pres">
      <dgm:prSet presAssocID="{02E90E3A-2359-43B9-824B-3B179A49AA80}" presName="tx1" presStyleLbl="revTx" presStyleIdx="0" presStyleCnt="5"/>
      <dgm:spPr/>
    </dgm:pt>
    <dgm:pt modelId="{2559B175-D0E6-476A-826F-E9BE5BCA3126}" type="pres">
      <dgm:prSet presAssocID="{02E90E3A-2359-43B9-824B-3B179A49AA80}" presName="vert1" presStyleCnt="0"/>
      <dgm:spPr/>
    </dgm:pt>
    <dgm:pt modelId="{BD7CEDA1-F652-442B-B045-27A3230A36F6}" type="pres">
      <dgm:prSet presAssocID="{4FA58ACE-771D-4A6C-A69B-E3A5F02EE549}" presName="thickLine" presStyleLbl="alignNode1" presStyleIdx="1" presStyleCnt="5"/>
      <dgm:spPr/>
    </dgm:pt>
    <dgm:pt modelId="{FCC56248-994E-4201-B0F7-8F6DA375E2D3}" type="pres">
      <dgm:prSet presAssocID="{4FA58ACE-771D-4A6C-A69B-E3A5F02EE549}" presName="horz1" presStyleCnt="0"/>
      <dgm:spPr/>
    </dgm:pt>
    <dgm:pt modelId="{36764AA0-8F6F-405A-8371-80DE772C4A45}" type="pres">
      <dgm:prSet presAssocID="{4FA58ACE-771D-4A6C-A69B-E3A5F02EE549}" presName="tx1" presStyleLbl="revTx" presStyleIdx="1" presStyleCnt="5"/>
      <dgm:spPr/>
    </dgm:pt>
    <dgm:pt modelId="{ABE20D70-7809-43F9-B08F-C129FB2F5527}" type="pres">
      <dgm:prSet presAssocID="{4FA58ACE-771D-4A6C-A69B-E3A5F02EE549}" presName="vert1" presStyleCnt="0"/>
      <dgm:spPr/>
    </dgm:pt>
    <dgm:pt modelId="{FB524ABF-6EF9-4DDF-866E-3D3561D3CAB4}" type="pres">
      <dgm:prSet presAssocID="{E94039E2-200B-4934-9F97-539A74ECDED0}" presName="thickLine" presStyleLbl="alignNode1" presStyleIdx="2" presStyleCnt="5"/>
      <dgm:spPr/>
    </dgm:pt>
    <dgm:pt modelId="{D05A724B-71AC-4A64-B362-B715252EC02B}" type="pres">
      <dgm:prSet presAssocID="{E94039E2-200B-4934-9F97-539A74ECDED0}" presName="horz1" presStyleCnt="0"/>
      <dgm:spPr/>
    </dgm:pt>
    <dgm:pt modelId="{2B2C191D-6CA2-4982-A32B-BE1DE855F552}" type="pres">
      <dgm:prSet presAssocID="{E94039E2-200B-4934-9F97-539A74ECDED0}" presName="tx1" presStyleLbl="revTx" presStyleIdx="2" presStyleCnt="5"/>
      <dgm:spPr/>
    </dgm:pt>
    <dgm:pt modelId="{0F96433A-629C-41B9-8555-299CBEDAFFC6}" type="pres">
      <dgm:prSet presAssocID="{E94039E2-200B-4934-9F97-539A74ECDED0}" presName="vert1" presStyleCnt="0"/>
      <dgm:spPr/>
    </dgm:pt>
    <dgm:pt modelId="{CA297E88-E042-4542-A6FF-6C08C2F0D701}" type="pres">
      <dgm:prSet presAssocID="{0FEA3575-7BCA-4641-A8C7-3A8CD6D27FC5}" presName="thickLine" presStyleLbl="alignNode1" presStyleIdx="3" presStyleCnt="5"/>
      <dgm:spPr/>
    </dgm:pt>
    <dgm:pt modelId="{A02D5E9D-70C7-4AC4-95F6-B511E5B1A6F3}" type="pres">
      <dgm:prSet presAssocID="{0FEA3575-7BCA-4641-A8C7-3A8CD6D27FC5}" presName="horz1" presStyleCnt="0"/>
      <dgm:spPr/>
    </dgm:pt>
    <dgm:pt modelId="{92BEA1CA-EEEE-42E4-A1D3-22CF6DF30596}" type="pres">
      <dgm:prSet presAssocID="{0FEA3575-7BCA-4641-A8C7-3A8CD6D27FC5}" presName="tx1" presStyleLbl="revTx" presStyleIdx="3" presStyleCnt="5"/>
      <dgm:spPr/>
    </dgm:pt>
    <dgm:pt modelId="{BF1D036B-DCCB-49AA-8BEB-82C1A59AE888}" type="pres">
      <dgm:prSet presAssocID="{0FEA3575-7BCA-4641-A8C7-3A8CD6D27FC5}" presName="vert1" presStyleCnt="0"/>
      <dgm:spPr/>
    </dgm:pt>
    <dgm:pt modelId="{43E12750-9675-4F68-AA94-68E62DBD9301}" type="pres">
      <dgm:prSet presAssocID="{67DD75E9-829D-465F-B7EC-521A4BDDF823}" presName="thickLine" presStyleLbl="alignNode1" presStyleIdx="4" presStyleCnt="5"/>
      <dgm:spPr/>
    </dgm:pt>
    <dgm:pt modelId="{DA82331B-C59E-4EC7-8887-55FCB909AFAC}" type="pres">
      <dgm:prSet presAssocID="{67DD75E9-829D-465F-B7EC-521A4BDDF823}" presName="horz1" presStyleCnt="0"/>
      <dgm:spPr/>
    </dgm:pt>
    <dgm:pt modelId="{A069AFA8-4A8F-415E-843F-AFE88A78D9B1}" type="pres">
      <dgm:prSet presAssocID="{67DD75E9-829D-465F-B7EC-521A4BDDF823}" presName="tx1" presStyleLbl="revTx" presStyleIdx="4" presStyleCnt="5"/>
      <dgm:spPr/>
    </dgm:pt>
    <dgm:pt modelId="{3CFAE458-363C-4A1B-82E9-CB164D0CC0A2}" type="pres">
      <dgm:prSet presAssocID="{67DD75E9-829D-465F-B7EC-521A4BDDF823}" presName="vert1" presStyleCnt="0"/>
      <dgm:spPr/>
    </dgm:pt>
  </dgm:ptLst>
  <dgm:cxnLst>
    <dgm:cxn modelId="{BA305B02-6A17-4B2D-8E17-02BA2C62F77B}" type="presOf" srcId="{67DD75E9-829D-465F-B7EC-521A4BDDF823}" destId="{A069AFA8-4A8F-415E-843F-AFE88A78D9B1}" srcOrd="0" destOrd="0" presId="urn:microsoft.com/office/officeart/2008/layout/LinedList"/>
    <dgm:cxn modelId="{D0E60F5B-B6D5-44A5-9761-AA6F02B0FA2D}" type="presOf" srcId="{0FEA3575-7BCA-4641-A8C7-3A8CD6D27FC5}" destId="{92BEA1CA-EEEE-42E4-A1D3-22CF6DF30596}" srcOrd="0" destOrd="0" presId="urn:microsoft.com/office/officeart/2008/layout/LinedList"/>
    <dgm:cxn modelId="{FD940088-E595-4275-B39E-80789E946E84}" srcId="{C92D5279-7162-45C7-844C-81458BE300C8}" destId="{02E90E3A-2359-43B9-824B-3B179A49AA80}" srcOrd="0" destOrd="0" parTransId="{0B75CAB6-8F42-4F31-905E-D661CC21ED59}" sibTransId="{D8D7B543-FCA0-458C-83C0-C22947D3FB37}"/>
    <dgm:cxn modelId="{2ECCD89E-D682-46B0-B1F7-588D97B83C44}" srcId="{C92D5279-7162-45C7-844C-81458BE300C8}" destId="{0FEA3575-7BCA-4641-A8C7-3A8CD6D27FC5}" srcOrd="3" destOrd="0" parTransId="{5D66F9D9-5137-4214-BAB9-3204B97ADD0E}" sibTransId="{2FEF89B8-FF5E-4476-9017-964ACC038F87}"/>
    <dgm:cxn modelId="{7DBBCEAA-1F50-49E3-98E9-F6924AFAC9BA}" type="presOf" srcId="{E94039E2-200B-4934-9F97-539A74ECDED0}" destId="{2B2C191D-6CA2-4982-A32B-BE1DE855F552}" srcOrd="0" destOrd="0" presId="urn:microsoft.com/office/officeart/2008/layout/LinedList"/>
    <dgm:cxn modelId="{77EA34B2-653A-4410-B63C-17A84DC112DA}" type="presOf" srcId="{C92D5279-7162-45C7-844C-81458BE300C8}" destId="{6A6A1F7D-FDAF-4F92-9BD9-B22F877369EA}" srcOrd="0" destOrd="0" presId="urn:microsoft.com/office/officeart/2008/layout/LinedList"/>
    <dgm:cxn modelId="{E3ACA9B9-76E9-46D1-93B2-EA2766218665}" type="presOf" srcId="{02E90E3A-2359-43B9-824B-3B179A49AA80}" destId="{38503E08-6D91-417E-9015-542C4F4080B6}" srcOrd="0" destOrd="0" presId="urn:microsoft.com/office/officeart/2008/layout/LinedList"/>
    <dgm:cxn modelId="{8D6D31D5-559C-434D-8DF1-195461441F3B}" srcId="{C92D5279-7162-45C7-844C-81458BE300C8}" destId="{67DD75E9-829D-465F-B7EC-521A4BDDF823}" srcOrd="4" destOrd="0" parTransId="{34781594-842C-468B-B582-612594563BB1}" sibTransId="{6F58C871-6A80-47E1-833A-06DC5FED8DEC}"/>
    <dgm:cxn modelId="{6AB5C6E2-F61B-4665-9543-11190414CCD5}" srcId="{C92D5279-7162-45C7-844C-81458BE300C8}" destId="{4FA58ACE-771D-4A6C-A69B-E3A5F02EE549}" srcOrd="1" destOrd="0" parTransId="{4084BDFD-79AF-4129-B717-6B88536D3E3E}" sibTransId="{19AECF63-C495-4590-875A-655FBCB9098F}"/>
    <dgm:cxn modelId="{EE5569E6-478A-4EE7-AEC5-34195ACF1AD6}" srcId="{C92D5279-7162-45C7-844C-81458BE300C8}" destId="{E94039E2-200B-4934-9F97-539A74ECDED0}" srcOrd="2" destOrd="0" parTransId="{80425DD8-3E06-414D-B53C-D71EFAF659B0}" sibTransId="{4BDE089F-9EA6-4A96-BB90-5CC457016BCD}"/>
    <dgm:cxn modelId="{470104F2-BE80-4EC0-8387-92F05AA84FF8}" type="presOf" srcId="{4FA58ACE-771D-4A6C-A69B-E3A5F02EE549}" destId="{36764AA0-8F6F-405A-8371-80DE772C4A45}" srcOrd="0" destOrd="0" presId="urn:microsoft.com/office/officeart/2008/layout/LinedList"/>
    <dgm:cxn modelId="{83F5BFBB-EF7B-47A0-991E-130ED62DA820}" type="presParOf" srcId="{6A6A1F7D-FDAF-4F92-9BD9-B22F877369EA}" destId="{92EAFE3B-0C9A-4276-8D79-294D2CD1B03B}" srcOrd="0" destOrd="0" presId="urn:microsoft.com/office/officeart/2008/layout/LinedList"/>
    <dgm:cxn modelId="{14FED7B4-731F-4ECD-89BB-D44C8E9B06FE}" type="presParOf" srcId="{6A6A1F7D-FDAF-4F92-9BD9-B22F877369EA}" destId="{16ACA0E8-6B7A-42F5-AE12-63706C83528F}" srcOrd="1" destOrd="0" presId="urn:microsoft.com/office/officeart/2008/layout/LinedList"/>
    <dgm:cxn modelId="{25505024-DD13-46D6-8949-9616B98747C0}" type="presParOf" srcId="{16ACA0E8-6B7A-42F5-AE12-63706C83528F}" destId="{38503E08-6D91-417E-9015-542C4F4080B6}" srcOrd="0" destOrd="0" presId="urn:microsoft.com/office/officeart/2008/layout/LinedList"/>
    <dgm:cxn modelId="{CD8F9C58-F958-455A-B350-AF9F0BEE95E8}" type="presParOf" srcId="{16ACA0E8-6B7A-42F5-AE12-63706C83528F}" destId="{2559B175-D0E6-476A-826F-E9BE5BCA3126}" srcOrd="1" destOrd="0" presId="urn:microsoft.com/office/officeart/2008/layout/LinedList"/>
    <dgm:cxn modelId="{4A17FE70-D355-409C-B91A-F8C7F1260E70}" type="presParOf" srcId="{6A6A1F7D-FDAF-4F92-9BD9-B22F877369EA}" destId="{BD7CEDA1-F652-442B-B045-27A3230A36F6}" srcOrd="2" destOrd="0" presId="urn:microsoft.com/office/officeart/2008/layout/LinedList"/>
    <dgm:cxn modelId="{220E37D3-15AF-4673-BC97-6CF2E5CF83AA}" type="presParOf" srcId="{6A6A1F7D-FDAF-4F92-9BD9-B22F877369EA}" destId="{FCC56248-994E-4201-B0F7-8F6DA375E2D3}" srcOrd="3" destOrd="0" presId="urn:microsoft.com/office/officeart/2008/layout/LinedList"/>
    <dgm:cxn modelId="{AD2C730F-EFE2-4EA2-B1C4-209F0B7B9D57}" type="presParOf" srcId="{FCC56248-994E-4201-B0F7-8F6DA375E2D3}" destId="{36764AA0-8F6F-405A-8371-80DE772C4A45}" srcOrd="0" destOrd="0" presId="urn:microsoft.com/office/officeart/2008/layout/LinedList"/>
    <dgm:cxn modelId="{1234BAB3-37E4-4B4C-9F01-E1CF516E67DB}" type="presParOf" srcId="{FCC56248-994E-4201-B0F7-8F6DA375E2D3}" destId="{ABE20D70-7809-43F9-B08F-C129FB2F5527}" srcOrd="1" destOrd="0" presId="urn:microsoft.com/office/officeart/2008/layout/LinedList"/>
    <dgm:cxn modelId="{8427366C-DD69-4D16-A1CB-13B2FC86BA77}" type="presParOf" srcId="{6A6A1F7D-FDAF-4F92-9BD9-B22F877369EA}" destId="{FB524ABF-6EF9-4DDF-866E-3D3561D3CAB4}" srcOrd="4" destOrd="0" presId="urn:microsoft.com/office/officeart/2008/layout/LinedList"/>
    <dgm:cxn modelId="{4D7CBB13-8AEA-40E7-BC69-7540E89B0052}" type="presParOf" srcId="{6A6A1F7D-FDAF-4F92-9BD9-B22F877369EA}" destId="{D05A724B-71AC-4A64-B362-B715252EC02B}" srcOrd="5" destOrd="0" presId="urn:microsoft.com/office/officeart/2008/layout/LinedList"/>
    <dgm:cxn modelId="{245165A0-54EA-4898-A9F5-5274D8B32246}" type="presParOf" srcId="{D05A724B-71AC-4A64-B362-B715252EC02B}" destId="{2B2C191D-6CA2-4982-A32B-BE1DE855F552}" srcOrd="0" destOrd="0" presId="urn:microsoft.com/office/officeart/2008/layout/LinedList"/>
    <dgm:cxn modelId="{F3AB715A-5394-487D-A94F-B44077B0C071}" type="presParOf" srcId="{D05A724B-71AC-4A64-B362-B715252EC02B}" destId="{0F96433A-629C-41B9-8555-299CBEDAFFC6}" srcOrd="1" destOrd="0" presId="urn:microsoft.com/office/officeart/2008/layout/LinedList"/>
    <dgm:cxn modelId="{824DD222-10B0-4CF2-96AB-35368C923924}" type="presParOf" srcId="{6A6A1F7D-FDAF-4F92-9BD9-B22F877369EA}" destId="{CA297E88-E042-4542-A6FF-6C08C2F0D701}" srcOrd="6" destOrd="0" presId="urn:microsoft.com/office/officeart/2008/layout/LinedList"/>
    <dgm:cxn modelId="{01A6B80F-8564-407B-89D8-931CA00D1F4A}" type="presParOf" srcId="{6A6A1F7D-FDAF-4F92-9BD9-B22F877369EA}" destId="{A02D5E9D-70C7-4AC4-95F6-B511E5B1A6F3}" srcOrd="7" destOrd="0" presId="urn:microsoft.com/office/officeart/2008/layout/LinedList"/>
    <dgm:cxn modelId="{F397EA4C-AEB3-46CC-B0E1-841A8AB39C1A}" type="presParOf" srcId="{A02D5E9D-70C7-4AC4-95F6-B511E5B1A6F3}" destId="{92BEA1CA-EEEE-42E4-A1D3-22CF6DF30596}" srcOrd="0" destOrd="0" presId="urn:microsoft.com/office/officeart/2008/layout/LinedList"/>
    <dgm:cxn modelId="{20A4D360-C5CB-4A9E-AF95-C898BDF93F12}" type="presParOf" srcId="{A02D5E9D-70C7-4AC4-95F6-B511E5B1A6F3}" destId="{BF1D036B-DCCB-49AA-8BEB-82C1A59AE888}" srcOrd="1" destOrd="0" presId="urn:microsoft.com/office/officeart/2008/layout/LinedList"/>
    <dgm:cxn modelId="{AEF3473F-7245-49D2-8A95-821E776A42BA}" type="presParOf" srcId="{6A6A1F7D-FDAF-4F92-9BD9-B22F877369EA}" destId="{43E12750-9675-4F68-AA94-68E62DBD9301}" srcOrd="8" destOrd="0" presId="urn:microsoft.com/office/officeart/2008/layout/LinedList"/>
    <dgm:cxn modelId="{C4D9BD9D-42E1-4DC2-9BF5-7D48F5496135}" type="presParOf" srcId="{6A6A1F7D-FDAF-4F92-9BD9-B22F877369EA}" destId="{DA82331B-C59E-4EC7-8887-55FCB909AFAC}" srcOrd="9" destOrd="0" presId="urn:microsoft.com/office/officeart/2008/layout/LinedList"/>
    <dgm:cxn modelId="{581776AC-E2A2-490E-88C8-7D78B5F82C69}" type="presParOf" srcId="{DA82331B-C59E-4EC7-8887-55FCB909AFAC}" destId="{A069AFA8-4A8F-415E-843F-AFE88A78D9B1}" srcOrd="0" destOrd="0" presId="urn:microsoft.com/office/officeart/2008/layout/LinedList"/>
    <dgm:cxn modelId="{7CFF4BDE-C557-4AC4-89D9-E04C665E8CF2}" type="presParOf" srcId="{DA82331B-C59E-4EC7-8887-55FCB909AFAC}" destId="{3CFAE458-363C-4A1B-82E9-CB164D0CC0A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B5F4B-4DC6-48D2-BF10-06AAC14049A6}">
      <dsp:nvSpPr>
        <dsp:cNvPr id="0" name=""/>
        <dsp:cNvSpPr/>
      </dsp:nvSpPr>
      <dsp:spPr>
        <a:xfrm>
          <a:off x="438504" y="1295266"/>
          <a:ext cx="715078" cy="7150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70BD6D-0707-48B8-91E8-EBC1FDAFABA7}">
      <dsp:nvSpPr>
        <dsp:cNvPr id="0" name=""/>
        <dsp:cNvSpPr/>
      </dsp:nvSpPr>
      <dsp:spPr>
        <a:xfrm>
          <a:off x="1512" y="2261913"/>
          <a:ext cx="1589062" cy="6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Послевоенные преобразования</a:t>
          </a:r>
          <a:endParaRPr lang="en-US" sz="1100" kern="1200"/>
        </a:p>
      </dsp:txBody>
      <dsp:txXfrm>
        <a:off x="1512" y="2261913"/>
        <a:ext cx="1589062" cy="635625"/>
      </dsp:txXfrm>
    </dsp:sp>
    <dsp:sp modelId="{864EA3D7-363F-4706-90DB-245A062A872B}">
      <dsp:nvSpPr>
        <dsp:cNvPr id="0" name=""/>
        <dsp:cNvSpPr/>
      </dsp:nvSpPr>
      <dsp:spPr>
        <a:xfrm>
          <a:off x="2305652" y="1295266"/>
          <a:ext cx="715078" cy="7150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A5152-2889-4BA6-A225-0995E92CD209}">
      <dsp:nvSpPr>
        <dsp:cNvPr id="0" name=""/>
        <dsp:cNvSpPr/>
      </dsp:nvSpPr>
      <dsp:spPr>
        <a:xfrm>
          <a:off x="1868660" y="2261913"/>
          <a:ext cx="1589062" cy="6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Социально-экономическое и политическое развитие в 50-е – 70-е гг.</a:t>
          </a:r>
          <a:endParaRPr lang="en-US" sz="1100" kern="1200"/>
        </a:p>
      </dsp:txBody>
      <dsp:txXfrm>
        <a:off x="1868660" y="2261913"/>
        <a:ext cx="1589062" cy="635625"/>
      </dsp:txXfrm>
    </dsp:sp>
    <dsp:sp modelId="{AE3CDBE3-4EBC-48A2-9618-EAB345F0CC47}">
      <dsp:nvSpPr>
        <dsp:cNvPr id="0" name=""/>
        <dsp:cNvSpPr/>
      </dsp:nvSpPr>
      <dsp:spPr>
        <a:xfrm>
          <a:off x="4172801" y="1295266"/>
          <a:ext cx="715078" cy="7150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F73F61-4AEB-4547-90DA-80B6C8B97E60}">
      <dsp:nvSpPr>
        <dsp:cNvPr id="0" name=""/>
        <dsp:cNvSpPr/>
      </dsp:nvSpPr>
      <dsp:spPr>
        <a:xfrm>
          <a:off x="3735809" y="2261913"/>
          <a:ext cx="1589062" cy="6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Проблема Юга</a:t>
          </a:r>
          <a:endParaRPr lang="en-US" sz="1100" kern="1200"/>
        </a:p>
      </dsp:txBody>
      <dsp:txXfrm>
        <a:off x="3735809" y="2261913"/>
        <a:ext cx="1589062" cy="635625"/>
      </dsp:txXfrm>
    </dsp:sp>
    <dsp:sp modelId="{58286EA6-B084-4520-B66B-924639F1B51F}">
      <dsp:nvSpPr>
        <dsp:cNvPr id="0" name=""/>
        <dsp:cNvSpPr/>
      </dsp:nvSpPr>
      <dsp:spPr>
        <a:xfrm>
          <a:off x="6039949" y="1295266"/>
          <a:ext cx="715078" cy="71507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595913-BAA4-479E-9743-24A162FD3862}">
      <dsp:nvSpPr>
        <dsp:cNvPr id="0" name=""/>
        <dsp:cNvSpPr/>
      </dsp:nvSpPr>
      <dsp:spPr>
        <a:xfrm>
          <a:off x="5602957" y="2261913"/>
          <a:ext cx="1589062" cy="6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Политический кризис 1970-1980-х гг.</a:t>
          </a:r>
          <a:endParaRPr lang="en-US" sz="1100" kern="1200"/>
        </a:p>
      </dsp:txBody>
      <dsp:txXfrm>
        <a:off x="5602957" y="2261913"/>
        <a:ext cx="1589062" cy="635625"/>
      </dsp:txXfrm>
    </dsp:sp>
    <dsp:sp modelId="{8847E1C2-34A2-490D-8F29-E1AD2C622907}">
      <dsp:nvSpPr>
        <dsp:cNvPr id="0" name=""/>
        <dsp:cNvSpPr/>
      </dsp:nvSpPr>
      <dsp:spPr>
        <a:xfrm>
          <a:off x="7907098" y="1295266"/>
          <a:ext cx="715078" cy="71507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E6DE7-B009-4BD8-8E43-038490381678}">
      <dsp:nvSpPr>
        <dsp:cNvPr id="0" name=""/>
        <dsp:cNvSpPr/>
      </dsp:nvSpPr>
      <dsp:spPr>
        <a:xfrm>
          <a:off x="7470105" y="2261913"/>
          <a:ext cx="1589062" cy="6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Италия в 90-е – начале </a:t>
          </a:r>
          <a:r>
            <a:rPr lang="en-US" sz="1100" kern="1200"/>
            <a:t>XXI</a:t>
          </a:r>
          <a:r>
            <a:rPr lang="ru-RU" sz="1100" kern="1200"/>
            <a:t> в.</a:t>
          </a:r>
          <a:endParaRPr lang="en-US" sz="1100" kern="1200"/>
        </a:p>
      </dsp:txBody>
      <dsp:txXfrm>
        <a:off x="7470105" y="2261913"/>
        <a:ext cx="1589062" cy="635625"/>
      </dsp:txXfrm>
    </dsp:sp>
    <dsp:sp modelId="{D984EB73-6B10-4C39-99C9-5EAB792327C4}">
      <dsp:nvSpPr>
        <dsp:cNvPr id="0" name=""/>
        <dsp:cNvSpPr/>
      </dsp:nvSpPr>
      <dsp:spPr>
        <a:xfrm>
          <a:off x="9774246" y="1295266"/>
          <a:ext cx="715078" cy="71507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8EC80-D76C-4B16-BF4A-F99B470C9EBB}">
      <dsp:nvSpPr>
        <dsp:cNvPr id="0" name=""/>
        <dsp:cNvSpPr/>
      </dsp:nvSpPr>
      <dsp:spPr>
        <a:xfrm>
          <a:off x="9337254" y="2261913"/>
          <a:ext cx="1589062" cy="6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Внешняя политика</a:t>
          </a:r>
          <a:endParaRPr lang="en-US" sz="1100" kern="1200"/>
        </a:p>
      </dsp:txBody>
      <dsp:txXfrm>
        <a:off x="9337254" y="2261913"/>
        <a:ext cx="1589062" cy="635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BA6CD-23B1-4966-ACDA-4BC4BB6E70C7}">
      <dsp:nvSpPr>
        <dsp:cNvPr id="0" name=""/>
        <dsp:cNvSpPr/>
      </dsp:nvSpPr>
      <dsp:spPr>
        <a:xfrm>
          <a:off x="0" y="594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3C8ED-9C8D-4361-AFD3-2DE53A253BC9}">
      <dsp:nvSpPr>
        <dsp:cNvPr id="0" name=""/>
        <dsp:cNvSpPr/>
      </dsp:nvSpPr>
      <dsp:spPr>
        <a:xfrm>
          <a:off x="0" y="594"/>
          <a:ext cx="6172199" cy="487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/>
            <a:t>Никто не может сам подойти и представиться кому-то из «наших» друзей. Он должен быть представлен другим нашим другом.</a:t>
          </a:r>
          <a:endParaRPr lang="en-US" sz="1400" kern="1200"/>
        </a:p>
      </dsp:txBody>
      <dsp:txXfrm>
        <a:off x="0" y="594"/>
        <a:ext cx="6172199" cy="487243"/>
      </dsp:txXfrm>
    </dsp:sp>
    <dsp:sp modelId="{3D9CE416-30D9-4276-8C31-C8D0420F61D5}">
      <dsp:nvSpPr>
        <dsp:cNvPr id="0" name=""/>
        <dsp:cNvSpPr/>
      </dsp:nvSpPr>
      <dsp:spPr>
        <a:xfrm>
          <a:off x="0" y="487838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EC140-71B8-4916-90B7-40B10C292F93}">
      <dsp:nvSpPr>
        <dsp:cNvPr id="0" name=""/>
        <dsp:cNvSpPr/>
      </dsp:nvSpPr>
      <dsp:spPr>
        <a:xfrm>
          <a:off x="0" y="487838"/>
          <a:ext cx="6172199" cy="487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/>
            <a:t>Никогда не смотрите на жён друзей.</a:t>
          </a:r>
          <a:endParaRPr lang="en-US" sz="1400" kern="1200"/>
        </a:p>
      </dsp:txBody>
      <dsp:txXfrm>
        <a:off x="0" y="487838"/>
        <a:ext cx="6172199" cy="487243"/>
      </dsp:txXfrm>
    </dsp:sp>
    <dsp:sp modelId="{2964D9A1-D5D1-4724-BD1E-406588313B4A}">
      <dsp:nvSpPr>
        <dsp:cNvPr id="0" name=""/>
        <dsp:cNvSpPr/>
      </dsp:nvSpPr>
      <dsp:spPr>
        <a:xfrm>
          <a:off x="0" y="975081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674B3C-AFA6-4EDB-B475-2D511D494681}">
      <dsp:nvSpPr>
        <dsp:cNvPr id="0" name=""/>
        <dsp:cNvSpPr/>
      </dsp:nvSpPr>
      <dsp:spPr>
        <a:xfrm>
          <a:off x="0" y="975081"/>
          <a:ext cx="6172199" cy="487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/>
            <a:t>Не допускайте, чтобы вас видели в обществе полицейских.</a:t>
          </a:r>
          <a:endParaRPr lang="en-US" sz="1400" kern="1200"/>
        </a:p>
      </dsp:txBody>
      <dsp:txXfrm>
        <a:off x="0" y="975081"/>
        <a:ext cx="6172199" cy="487243"/>
      </dsp:txXfrm>
    </dsp:sp>
    <dsp:sp modelId="{6061DEE9-1BF0-4C44-B113-BAA9FA6D09C6}">
      <dsp:nvSpPr>
        <dsp:cNvPr id="0" name=""/>
        <dsp:cNvSpPr/>
      </dsp:nvSpPr>
      <dsp:spPr>
        <a:xfrm>
          <a:off x="0" y="1462325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46B4E-FFE5-4689-B77F-E5B29E02E115}">
      <dsp:nvSpPr>
        <dsp:cNvPr id="0" name=""/>
        <dsp:cNvSpPr/>
      </dsp:nvSpPr>
      <dsp:spPr>
        <a:xfrm>
          <a:off x="0" y="1462325"/>
          <a:ext cx="6172199" cy="487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/>
            <a:t>Не ходите в клубы и бары.</a:t>
          </a:r>
          <a:endParaRPr lang="en-US" sz="1400" kern="1200"/>
        </a:p>
      </dsp:txBody>
      <dsp:txXfrm>
        <a:off x="0" y="1462325"/>
        <a:ext cx="6172199" cy="487243"/>
      </dsp:txXfrm>
    </dsp:sp>
    <dsp:sp modelId="{55E8C29C-7571-4B18-84FD-332B848DFAA8}">
      <dsp:nvSpPr>
        <dsp:cNvPr id="0" name=""/>
        <dsp:cNvSpPr/>
      </dsp:nvSpPr>
      <dsp:spPr>
        <a:xfrm>
          <a:off x="0" y="1949568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FFC21-9D18-4693-A51D-CBE04BD3F467}">
      <dsp:nvSpPr>
        <dsp:cNvPr id="0" name=""/>
        <dsp:cNvSpPr/>
      </dsp:nvSpPr>
      <dsp:spPr>
        <a:xfrm>
          <a:off x="0" y="1949568"/>
          <a:ext cx="6172199" cy="487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/>
            <a:t>Ваш долг — всегда находиться в распоряжении «Коза Ностры», даже если ваша жена рожает.</a:t>
          </a:r>
          <a:endParaRPr lang="en-US" sz="1400" kern="1200"/>
        </a:p>
      </dsp:txBody>
      <dsp:txXfrm>
        <a:off x="0" y="1949568"/>
        <a:ext cx="6172199" cy="487243"/>
      </dsp:txXfrm>
    </dsp:sp>
    <dsp:sp modelId="{73D219D7-2F4F-453E-B88E-E8665BBEDD3A}">
      <dsp:nvSpPr>
        <dsp:cNvPr id="0" name=""/>
        <dsp:cNvSpPr/>
      </dsp:nvSpPr>
      <dsp:spPr>
        <a:xfrm>
          <a:off x="0" y="2436812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1631B-CCDF-48B6-8462-064473BDA550}">
      <dsp:nvSpPr>
        <dsp:cNvPr id="0" name=""/>
        <dsp:cNvSpPr/>
      </dsp:nvSpPr>
      <dsp:spPr>
        <a:xfrm>
          <a:off x="0" y="2436812"/>
          <a:ext cx="6172199" cy="487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/>
            <a:t>Всегда являйтесь на назначенные встречи вовремя.</a:t>
          </a:r>
          <a:endParaRPr lang="en-US" sz="1400" kern="1200"/>
        </a:p>
      </dsp:txBody>
      <dsp:txXfrm>
        <a:off x="0" y="2436812"/>
        <a:ext cx="6172199" cy="487243"/>
      </dsp:txXfrm>
    </dsp:sp>
    <dsp:sp modelId="{788F95A0-360D-40B5-954A-FB220F5267BF}">
      <dsp:nvSpPr>
        <dsp:cNvPr id="0" name=""/>
        <dsp:cNvSpPr/>
      </dsp:nvSpPr>
      <dsp:spPr>
        <a:xfrm>
          <a:off x="0" y="2924056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2E39C0-7C4D-4BA1-B8BF-98C6C8C3188C}">
      <dsp:nvSpPr>
        <dsp:cNvPr id="0" name=""/>
        <dsp:cNvSpPr/>
      </dsp:nvSpPr>
      <dsp:spPr>
        <a:xfrm>
          <a:off x="0" y="2924056"/>
          <a:ext cx="6172199" cy="487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/>
            <a:t>С жёнами надо обращаться уважительно.</a:t>
          </a:r>
          <a:endParaRPr lang="en-US" sz="1400" kern="1200"/>
        </a:p>
      </dsp:txBody>
      <dsp:txXfrm>
        <a:off x="0" y="2924056"/>
        <a:ext cx="6172199" cy="487243"/>
      </dsp:txXfrm>
    </dsp:sp>
    <dsp:sp modelId="{81E18381-A87E-4FBF-81E3-86D1B35F6642}">
      <dsp:nvSpPr>
        <dsp:cNvPr id="0" name=""/>
        <dsp:cNvSpPr/>
      </dsp:nvSpPr>
      <dsp:spPr>
        <a:xfrm>
          <a:off x="0" y="3411299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AD1BDC-345A-4AF4-9E1A-433C2BD28D19}">
      <dsp:nvSpPr>
        <dsp:cNvPr id="0" name=""/>
        <dsp:cNvSpPr/>
      </dsp:nvSpPr>
      <dsp:spPr>
        <a:xfrm>
          <a:off x="0" y="3411299"/>
          <a:ext cx="6172199" cy="487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/>
            <a:t>Если вас просят дать любую информацию, отвечайте правдиво.</a:t>
          </a:r>
          <a:endParaRPr lang="en-US" sz="1400" kern="1200"/>
        </a:p>
      </dsp:txBody>
      <dsp:txXfrm>
        <a:off x="0" y="3411299"/>
        <a:ext cx="6172199" cy="487243"/>
      </dsp:txXfrm>
    </dsp:sp>
    <dsp:sp modelId="{5493625E-8615-4606-96FE-8EA1E347B496}">
      <dsp:nvSpPr>
        <dsp:cNvPr id="0" name=""/>
        <dsp:cNvSpPr/>
      </dsp:nvSpPr>
      <dsp:spPr>
        <a:xfrm>
          <a:off x="0" y="3898543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42D1E-6306-4C71-9681-C7F00569AE7D}">
      <dsp:nvSpPr>
        <dsp:cNvPr id="0" name=""/>
        <dsp:cNvSpPr/>
      </dsp:nvSpPr>
      <dsp:spPr>
        <a:xfrm>
          <a:off x="0" y="3898543"/>
          <a:ext cx="6172199" cy="487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/>
            <a:t>Нельзя присваивать деньги, которые принадлежат другим членам «Коза Ностры» или их родственникам.</a:t>
          </a:r>
          <a:endParaRPr lang="en-US" sz="1400" kern="1200"/>
        </a:p>
      </dsp:txBody>
      <dsp:txXfrm>
        <a:off x="0" y="3898543"/>
        <a:ext cx="6172199" cy="487243"/>
      </dsp:txXfrm>
    </dsp:sp>
    <dsp:sp modelId="{A0E6C5FC-21F2-413C-83A6-0CE493B2EAF4}">
      <dsp:nvSpPr>
        <dsp:cNvPr id="0" name=""/>
        <dsp:cNvSpPr/>
      </dsp:nvSpPr>
      <dsp:spPr>
        <a:xfrm>
          <a:off x="0" y="4385786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F391D-88B3-44CD-8B15-B8320A669E0F}">
      <dsp:nvSpPr>
        <dsp:cNvPr id="0" name=""/>
        <dsp:cNvSpPr/>
      </dsp:nvSpPr>
      <dsp:spPr>
        <a:xfrm>
          <a:off x="0" y="4385786"/>
          <a:ext cx="6172199" cy="487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/>
            <a:t>В «Коза Ностру» не могут входить следующие лица: тот, чей близкий родственник</a:t>
          </a:r>
          <a:r>
            <a:rPr lang="ru-RU" sz="1400" b="0" i="0" kern="1200" baseline="30000"/>
            <a:t> </a:t>
          </a:r>
          <a:r>
            <a:rPr lang="ru-RU" sz="1400" b="0" i="0" kern="1200"/>
            <a:t>служит в полиции; тот, чей родственник или родственница изменяет супруге (супругу); тот, кто ведёт себя дурно и не соблюдает нравственных принципов.</a:t>
          </a:r>
          <a:endParaRPr lang="en-US" sz="1400" kern="1200"/>
        </a:p>
      </dsp:txBody>
      <dsp:txXfrm>
        <a:off x="0" y="4385786"/>
        <a:ext cx="6172199" cy="4872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CC917-C7BC-47C9-BF64-FBA6DC3E360D}">
      <dsp:nvSpPr>
        <dsp:cNvPr id="0" name=""/>
        <dsp:cNvSpPr/>
      </dsp:nvSpPr>
      <dsp:spPr>
        <a:xfrm>
          <a:off x="752566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6D542-45DE-4B04-91BB-345803D3D70B}">
      <dsp:nvSpPr>
        <dsp:cNvPr id="0" name=""/>
        <dsp:cNvSpPr/>
      </dsp:nvSpPr>
      <dsp:spPr>
        <a:xfrm>
          <a:off x="100682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В 1983 г. было сформировано коалиционное правительство для преодоления кризисных ситуаций</a:t>
          </a:r>
          <a:endParaRPr lang="en-US" sz="1200" kern="1200"/>
        </a:p>
      </dsp:txBody>
      <dsp:txXfrm>
        <a:off x="100682" y="2427484"/>
        <a:ext cx="2370489" cy="720000"/>
      </dsp:txXfrm>
    </dsp:sp>
    <dsp:sp modelId="{DA219015-7405-46F4-9324-EFCEA36AA10A}">
      <dsp:nvSpPr>
        <dsp:cNvPr id="0" name=""/>
        <dsp:cNvSpPr/>
      </dsp:nvSpPr>
      <dsp:spPr>
        <a:xfrm>
          <a:off x="3537891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1B5B5-F0F2-4F5B-BA36-D13BB9C4E2A6}">
      <dsp:nvSpPr>
        <dsp:cNvPr id="0" name=""/>
        <dsp:cNvSpPr/>
      </dsp:nvSpPr>
      <dsp:spPr>
        <a:xfrm>
          <a:off x="2886007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Была проведена частичная приватизация предприятий, предприняты меры жесткой экономии</a:t>
          </a:r>
          <a:endParaRPr lang="en-US" sz="1200" kern="1200"/>
        </a:p>
      </dsp:txBody>
      <dsp:txXfrm>
        <a:off x="2886007" y="2427484"/>
        <a:ext cx="2370489" cy="720000"/>
      </dsp:txXfrm>
    </dsp:sp>
    <dsp:sp modelId="{4E389F4F-5763-46C6-A6C4-D0B42DC921BF}">
      <dsp:nvSpPr>
        <dsp:cNvPr id="0" name=""/>
        <dsp:cNvSpPr/>
      </dsp:nvSpPr>
      <dsp:spPr>
        <a:xfrm>
          <a:off x="6323216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8A9CE7-6C84-4010-9628-F04AC531283B}">
      <dsp:nvSpPr>
        <dsp:cNvPr id="0" name=""/>
        <dsp:cNvSpPr/>
      </dsp:nvSpPr>
      <dsp:spPr>
        <a:xfrm>
          <a:off x="5671332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Началась модернизация промышленности</a:t>
          </a:r>
          <a:endParaRPr lang="en-US" sz="1200" kern="1200"/>
        </a:p>
      </dsp:txBody>
      <dsp:txXfrm>
        <a:off x="5671332" y="2427484"/>
        <a:ext cx="2370489" cy="720000"/>
      </dsp:txXfrm>
    </dsp:sp>
    <dsp:sp modelId="{908165F1-DC80-4CF8-A281-2723C1F7FC55}">
      <dsp:nvSpPr>
        <dsp:cNvPr id="0" name=""/>
        <dsp:cNvSpPr/>
      </dsp:nvSpPr>
      <dsp:spPr>
        <a:xfrm>
          <a:off x="9108541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47FA7-9875-49E7-BD9E-58E308C95A87}">
      <dsp:nvSpPr>
        <dsp:cNvPr id="0" name=""/>
        <dsp:cNvSpPr/>
      </dsp:nvSpPr>
      <dsp:spPr>
        <a:xfrm>
          <a:off x="8456657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Большие силы были брошены на борьбу с мафией и преступностью</a:t>
          </a:r>
          <a:endParaRPr lang="en-US" sz="1200" kern="1200"/>
        </a:p>
      </dsp:txBody>
      <dsp:txXfrm>
        <a:off x="8456657" y="2427484"/>
        <a:ext cx="2370489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3FB19-EB8D-4324-8BB8-B8E3F8800CA2}">
      <dsp:nvSpPr>
        <dsp:cNvPr id="0" name=""/>
        <dsp:cNvSpPr/>
      </dsp:nvSpPr>
      <dsp:spPr>
        <a:xfrm>
          <a:off x="0" y="2439"/>
          <a:ext cx="6301601" cy="1236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DDF5D-0A73-4E7E-9D33-74D59724C346}">
      <dsp:nvSpPr>
        <dsp:cNvPr id="0" name=""/>
        <dsp:cNvSpPr/>
      </dsp:nvSpPr>
      <dsp:spPr>
        <a:xfrm>
          <a:off x="374076" y="280678"/>
          <a:ext cx="680139" cy="6801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20B89-BE6E-41D1-979B-F77983F29CC2}">
      <dsp:nvSpPr>
        <dsp:cNvPr id="0" name=""/>
        <dsp:cNvSpPr/>
      </dsp:nvSpPr>
      <dsp:spPr>
        <a:xfrm>
          <a:off x="1428292" y="2439"/>
          <a:ext cx="4873308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В 90-е гг. шла активная компания по борьбе с коррупцией, были арестованы даже бывшие лидеры Италии</a:t>
          </a:r>
          <a:endParaRPr lang="en-US" sz="2000" kern="1200"/>
        </a:p>
      </dsp:txBody>
      <dsp:txXfrm>
        <a:off x="1428292" y="2439"/>
        <a:ext cx="4873308" cy="1236616"/>
      </dsp:txXfrm>
    </dsp:sp>
    <dsp:sp modelId="{8DA65A54-2AB9-4C41-91FE-910FBA492829}">
      <dsp:nvSpPr>
        <dsp:cNvPr id="0" name=""/>
        <dsp:cNvSpPr/>
      </dsp:nvSpPr>
      <dsp:spPr>
        <a:xfrm>
          <a:off x="0" y="1548210"/>
          <a:ext cx="6301601" cy="1236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486037-A1BB-4017-AC8F-5B1187856432}">
      <dsp:nvSpPr>
        <dsp:cNvPr id="0" name=""/>
        <dsp:cNvSpPr/>
      </dsp:nvSpPr>
      <dsp:spPr>
        <a:xfrm>
          <a:off x="374076" y="1826449"/>
          <a:ext cx="680139" cy="6801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1C876-B05E-40BF-BD6B-A9B5F086A8D8}">
      <dsp:nvSpPr>
        <dsp:cNvPr id="0" name=""/>
        <dsp:cNvSpPr/>
      </dsp:nvSpPr>
      <dsp:spPr>
        <a:xfrm>
          <a:off x="1428292" y="1548210"/>
          <a:ext cx="4873308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Рост числа новых партий и политических движений</a:t>
          </a:r>
          <a:endParaRPr lang="en-US" sz="2000" kern="1200"/>
        </a:p>
      </dsp:txBody>
      <dsp:txXfrm>
        <a:off x="1428292" y="1548210"/>
        <a:ext cx="4873308" cy="1236616"/>
      </dsp:txXfrm>
    </dsp:sp>
    <dsp:sp modelId="{F91CD931-FBD5-42C4-9BD4-12631E1E7B20}">
      <dsp:nvSpPr>
        <dsp:cNvPr id="0" name=""/>
        <dsp:cNvSpPr/>
      </dsp:nvSpPr>
      <dsp:spPr>
        <a:xfrm>
          <a:off x="0" y="3093981"/>
          <a:ext cx="6301601" cy="1236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783B3E-15CF-4ACF-B9F7-27F69D6FBBB4}">
      <dsp:nvSpPr>
        <dsp:cNvPr id="0" name=""/>
        <dsp:cNvSpPr/>
      </dsp:nvSpPr>
      <dsp:spPr>
        <a:xfrm>
          <a:off x="374076" y="3372220"/>
          <a:ext cx="680139" cy="6801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C391E-C8D6-4D2B-9C5C-CC04F1C8D92D}">
      <dsp:nvSpPr>
        <dsp:cNvPr id="0" name=""/>
        <dsp:cNvSpPr/>
      </dsp:nvSpPr>
      <dsp:spPr>
        <a:xfrm>
          <a:off x="1428292" y="3093981"/>
          <a:ext cx="4873308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Правительство постоянно состояли из коалиций и блоков различных партий </a:t>
          </a:r>
          <a:endParaRPr lang="en-US" sz="2000" kern="1200"/>
        </a:p>
      </dsp:txBody>
      <dsp:txXfrm>
        <a:off x="1428292" y="3093981"/>
        <a:ext cx="4873308" cy="1236616"/>
      </dsp:txXfrm>
    </dsp:sp>
    <dsp:sp modelId="{66DDB019-CF49-4AA5-A561-C0595893C143}">
      <dsp:nvSpPr>
        <dsp:cNvPr id="0" name=""/>
        <dsp:cNvSpPr/>
      </dsp:nvSpPr>
      <dsp:spPr>
        <a:xfrm>
          <a:off x="0" y="4639752"/>
          <a:ext cx="6301601" cy="1236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71DA0E-505A-4F8C-BCA8-9163C37E9DB8}">
      <dsp:nvSpPr>
        <dsp:cNvPr id="0" name=""/>
        <dsp:cNvSpPr/>
      </dsp:nvSpPr>
      <dsp:spPr>
        <a:xfrm>
          <a:off x="374076" y="4917991"/>
          <a:ext cx="680139" cy="68013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CB1E9-607B-4AF0-9A4C-6BEA9E33A69A}">
      <dsp:nvSpPr>
        <dsp:cNvPr id="0" name=""/>
        <dsp:cNvSpPr/>
      </dsp:nvSpPr>
      <dsp:spPr>
        <a:xfrm>
          <a:off x="1428292" y="4639752"/>
          <a:ext cx="4873308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Экономическое развитие отличалось сохранением мер экономии, дальнейшей промышленной модернизацией</a:t>
          </a:r>
          <a:endParaRPr lang="en-US" sz="2000" kern="1200"/>
        </a:p>
      </dsp:txBody>
      <dsp:txXfrm>
        <a:off x="1428292" y="4639752"/>
        <a:ext cx="4873308" cy="12366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AFE3B-0C9A-4276-8D79-294D2CD1B03B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503E08-6D91-417E-9015-542C4F4080B6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После войны вооруженные силы Италии ограничивались, страна отказывалась от колоний</a:t>
          </a:r>
          <a:endParaRPr lang="en-US" sz="2500" kern="1200"/>
        </a:p>
      </dsp:txBody>
      <dsp:txXfrm>
        <a:off x="0" y="675"/>
        <a:ext cx="6900512" cy="1106957"/>
      </dsp:txXfrm>
    </dsp:sp>
    <dsp:sp modelId="{BD7CEDA1-F652-442B-B045-27A3230A36F6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64AA0-8F6F-405A-8371-80DE772C4A45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В 1949 г. вошла в НАТО</a:t>
          </a:r>
          <a:endParaRPr lang="en-US" sz="2500" kern="1200"/>
        </a:p>
      </dsp:txBody>
      <dsp:txXfrm>
        <a:off x="0" y="1107633"/>
        <a:ext cx="6900512" cy="1106957"/>
      </dsp:txXfrm>
    </dsp:sp>
    <dsp:sp modelId="{FB524ABF-6EF9-4DDF-866E-3D3561D3CAB4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C191D-6CA2-4982-A32B-BE1DE855F552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Проамериканская внешняя политика</a:t>
          </a:r>
          <a:endParaRPr lang="en-US" sz="2500" kern="1200"/>
        </a:p>
      </dsp:txBody>
      <dsp:txXfrm>
        <a:off x="0" y="2214591"/>
        <a:ext cx="6900512" cy="1106957"/>
      </dsp:txXfrm>
    </dsp:sp>
    <dsp:sp modelId="{CA297E88-E042-4542-A6FF-6C08C2F0D701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EA1CA-EEEE-42E4-A1D3-22CF6DF30596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В 1949 вступила в Европейский совет, в 1951 г. в европейское объединение угля и стали</a:t>
          </a:r>
          <a:endParaRPr lang="en-US" sz="2500" kern="1200"/>
        </a:p>
      </dsp:txBody>
      <dsp:txXfrm>
        <a:off x="0" y="3321549"/>
        <a:ext cx="6900512" cy="1106957"/>
      </dsp:txXfrm>
    </dsp:sp>
    <dsp:sp modelId="{43E12750-9675-4F68-AA94-68E62DBD9301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9AFA8-4A8F-415E-843F-AFE88A78D9B1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Активный участник европейской интеграции</a:t>
          </a:r>
          <a:endParaRPr lang="en-US" sz="2500" kern="1200"/>
        </a:p>
      </dsp:txBody>
      <dsp:txXfrm>
        <a:off x="0" y="4428507"/>
        <a:ext cx="6900512" cy="1106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89041-7F8A-494F-B153-B5227723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721091-FFC9-4C8E-AA1F-D29CC5C31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601444-9AE1-4247-B886-27CE4BC76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9497-6BFA-459B-9F22-7A1E5DCA0009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E97CED-05E6-4998-AC8D-9C09836F2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9D91F7-4126-4362-B789-0D8915EC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9773-7F8B-492E-9A2A-3ED85902D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571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0B677-D2DB-41CF-A376-0D83E1BCF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8C28A8-C4B3-4912-9759-E88C8C2C9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37566C-2245-4345-AC60-36D9EFD7E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9497-6BFA-459B-9F22-7A1E5DCA0009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18FA3A-70C1-4303-A1AB-F0B0E4F0B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F865A7-981C-488C-9FB3-FCF4F0E7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9773-7F8B-492E-9A2A-3ED85902D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481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442113A-96EF-4B21-B7E0-1C465BA708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461E2A-AF88-4626-9EA7-6B23B4AF5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EE5B11-44A2-4658-9EDD-F3D6C9712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9497-6BFA-459B-9F22-7A1E5DCA0009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0D626E-84C3-45E6-A512-9343C22FA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705264-49EF-48F9-A5C4-D3563D49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9773-7F8B-492E-9A2A-3ED85902D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B0B57-8EED-4282-A2B7-55C4E559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FC3DCD-08D1-4B3D-BBE9-740604E1D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B265EE-186F-4811-994F-4D7FD034A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9497-6BFA-459B-9F22-7A1E5DCA0009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DF2DBA-77A7-4ED5-BE1B-E689A4313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A58CD9-3AE4-4137-BA07-A1495736E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9773-7F8B-492E-9A2A-3ED85902D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58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69F88-F39D-4EB4-A4A5-86AD6402B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BC4F62-F643-42E9-9188-E6CBF2958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D5237F-FEDB-45D5-93CA-77210CCAA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9497-6BFA-459B-9F22-7A1E5DCA0009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CD3440-1599-4F57-AEBE-51329715B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7D3339-5CFA-43E7-9354-68A4E3003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9773-7F8B-492E-9A2A-3ED85902D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27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71FB3-D6E3-47E7-82A7-48B1B1F7B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E29524-9E0F-4022-B04C-87A64A9B62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D9DB39-EA36-40A6-B26F-6AC2CFE55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5A77C1-9F60-48F6-82EE-8D23A3A92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9497-6BFA-459B-9F22-7A1E5DCA0009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4490B5-EBAA-4ACE-A3EB-FCBF5CC1E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3C513B-247F-4F4F-884B-206FECB6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9773-7F8B-492E-9A2A-3ED85902D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264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37DDC-A958-475C-A448-86F56F10C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70FD7D-4F2F-4B94-8193-20928D8A2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100234-061D-4C77-BFDA-C4EB95EFF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DF4457A-4D72-4A43-A63A-4CFB6FD17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9B54B54-CAA1-4D1E-B1E8-7DB3AB4534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807DF3-3197-4EC1-8FE9-136068DA0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9497-6BFA-459B-9F22-7A1E5DCA0009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BEACB7A-6BFD-4345-BA33-059F0C452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51E29E-C934-4C1E-B53C-76285D143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9773-7F8B-492E-9A2A-3ED85902D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691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378AB-615D-45FC-A515-E903AA490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6EED01-6A3A-463A-ACA8-F8D7FD06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9497-6BFA-459B-9F22-7A1E5DCA0009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4277A3-4CB1-409C-B71F-D128BA8B5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E4AE0E-C746-4CA1-898B-F122AEB54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9773-7F8B-492E-9A2A-3ED85902D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37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EF1AB58-B4A1-47BD-82D5-C948C37B9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9497-6BFA-459B-9F22-7A1E5DCA0009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390C37E-2CB0-4982-8C4D-DDC877863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512AE8-3CB7-4EE0-B509-8A25E27F7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9773-7F8B-492E-9A2A-3ED85902D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66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C1534-FDC5-4F33-851F-4EEC32D76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57D4AF-6108-4D96-8943-F158B851A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7C3DE9-FF00-4A27-B2D2-EDAA500DF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FD3248-79CE-4E2E-9336-633C0B7F9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9497-6BFA-459B-9F22-7A1E5DCA0009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57AC6A-E628-439E-A6DE-D7EE40D6E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379317-E7B9-49F6-A960-727F8A110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9773-7F8B-492E-9A2A-3ED85902D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108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512646-73BA-45F2-B0B2-71EF6B848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52F72C-37B3-416F-9739-40DEFE6B1C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196615-5D23-4ABC-AFB8-BB8F74D40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249848-20DE-4A0F-B239-98883F816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9497-6BFA-459B-9F22-7A1E5DCA0009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5A52C4-132E-48BF-B138-1319A5822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61307A-DC88-421A-AFD0-87CAE551C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9773-7F8B-492E-9A2A-3ED85902D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24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4E911-539C-4FA4-86EE-39CE0F293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BA6CF0-C421-4819-8F2A-9FD053F41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4CC2B8-9A73-444A-B0B0-A649F92193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29497-6BFA-459B-9F22-7A1E5DCA0009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909951-43CC-4D57-B230-A029BF71A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6C1A20-7ABC-4FD9-B723-996F67FCF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29773-7F8B-492E-9A2A-3ED85902D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13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7E68E-1F4E-43F8-96D6-3B4147486E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30. Италия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7E0A35-D56F-401C-B0D5-2E64AA2B18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111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Изображение выглядит как внешний, небо, трав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E24E445A-7B59-4661-A961-A4DEE128DA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8" r="2" b="2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521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87F09-D79B-425D-9945-6764A2845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Особенности развития во второй половине 60-х – начале 70-х гг.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E5B568-68D6-43DD-A3C3-354CA1D76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Окончания экономического роста. В 1973-1975 гг. – серьезные финансовые и экономические проблемы </a:t>
            </a:r>
          </a:p>
          <a:p>
            <a:r>
              <a:rPr lang="ru-RU" sz="2400" dirty="0"/>
              <a:t>Рост безработицы и забастовочного движения, снижения уровня жизни</a:t>
            </a:r>
          </a:p>
          <a:p>
            <a:r>
              <a:rPr lang="ru-RU" sz="2400" dirty="0"/>
              <a:t>Рост сторонников левых идей, социального насилия, политической нестабильности</a:t>
            </a:r>
          </a:p>
          <a:p>
            <a:r>
              <a:rPr lang="ru-RU" sz="2400" dirty="0"/>
              <a:t>Возрастание роли итальянской мафии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550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155D9-1006-4698-88F8-ACF0A8672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Мафия</a:t>
            </a:r>
          </a:p>
        </p:txBody>
      </p:sp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id="{5229F2BA-B66C-2EAF-72B6-E0356C0517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977174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>
            <a:extLst>
              <a:ext uri="{FF2B5EF4-FFF2-40B4-BE49-F238E27FC236}">
                <a16:creationId xmlns:a16="http://schemas.microsoft.com/office/drawing/2014/main" id="{65212488-6EAE-406B-A88E-BF21CFB2E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Преступные группировки Италии, действующую методами шантажа, подкупа, насилия и убийств. Она была тесно связана с представителями власти и государственного аппарата. Особенно активно мафия действовала на Юге страны. </a:t>
            </a:r>
          </a:p>
        </p:txBody>
      </p:sp>
    </p:spTree>
    <p:extLst>
      <p:ext uri="{BB962C8B-B14F-4D97-AF65-F5344CB8AC3E}">
        <p14:creationId xmlns:p14="http://schemas.microsoft.com/office/powerpoint/2010/main" val="2293302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Объект 7" descr="Изображение выглядит как человек, военная форма, в позе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A71AB352-F9CC-49DE-8EB0-F9275FC18D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363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9C29C-FBB3-46B8-90DA-B1A05B298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Проблема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юга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7F1A19-3320-4B92-970D-12F388601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9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75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B16E6D-99CA-412D-B62A-1A18D09EC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Одна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страна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два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непохожих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региона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Южная Италия — Википедия">
            <a:extLst>
              <a:ext uri="{FF2B5EF4-FFF2-40B4-BE49-F238E27FC236}">
                <a16:creationId xmlns:a16="http://schemas.microsoft.com/office/drawing/2014/main" id="{B1D1384A-44B7-4ED4-8C2F-A5D200435D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3194" y="961812"/>
            <a:ext cx="4179011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32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85926-0FEF-4ADB-AEA1-9D268F2BB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Основные положения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BEF15A-FB22-40CD-B036-8B3E2FEAA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ru-RU" sz="2400" dirty="0"/>
              <a:t>Южные штаты значительно экономически уступали северным </a:t>
            </a:r>
          </a:p>
          <a:p>
            <a:r>
              <a:rPr lang="ru-RU" sz="2400" dirty="0"/>
              <a:t>Промышленность и финансовые центры были сосредоточены в северных регионах</a:t>
            </a:r>
          </a:p>
          <a:p>
            <a:r>
              <a:rPr lang="ru-RU" sz="2400" dirty="0"/>
              <a:t>На юге был более высокий уровень преступности, безработицы и более низкий уровень жизни</a:t>
            </a:r>
          </a:p>
          <a:p>
            <a:endParaRPr lang="ru-RU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556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BFC9A-6703-4598-AE22-27700A4B8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Политический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кризис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1970-1980-х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гг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77A1F5-0951-4265-B11C-56B96CC2E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047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8E796-FEB6-4E12-AE48-2557C734E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Основные положения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ACE4D7-CB0D-4A76-A105-CBE8D2BA5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В 1970-е гг. политический терроризм захлестнул страну </a:t>
            </a:r>
          </a:p>
          <a:p>
            <a:r>
              <a:rPr lang="ru-RU" sz="2400" dirty="0"/>
              <a:t>Крайне правые и крайне левые организации постоянно устраивали различные акции, направленные против правительства </a:t>
            </a:r>
          </a:p>
          <a:p>
            <a:r>
              <a:rPr lang="ru-RU" sz="2400" dirty="0"/>
              <a:t>Террористы похищали и убивали членов правительства, лидеров партии</a:t>
            </a:r>
          </a:p>
          <a:p>
            <a:r>
              <a:rPr lang="ru-RU" sz="2400" dirty="0"/>
              <a:t>Правительство было не в состоянии справиться с происходящим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307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92764-FD2D-4EC4-B713-1BAB7A643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Альдо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Моро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похищенный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лидер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христианско-демократической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партии</a:t>
            </a:r>
            <a:endParaRPr lang="en-US" sz="3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Моро, Альдо — Википедия">
            <a:extLst>
              <a:ext uri="{FF2B5EF4-FFF2-40B4-BE49-F238E27FC236}">
                <a16:creationId xmlns:a16="http://schemas.microsoft.com/office/drawing/2014/main" id="{7254CF0A-C101-426D-AABE-F34E3C346D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3781" y="492573"/>
            <a:ext cx="5073627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228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A78CC-8B34-4119-B1AF-DBE3063D3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861E1B-7470-4589-A660-E5AF04927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010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7899E-BCCC-4243-B530-F41F52FC0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Выход из кризиса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257BB758-B808-FBAE-5BA2-51AA29F056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21440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8278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022065-9886-456F-8A18-F17AEE960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Италия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в 90-е –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начале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XXI в.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DB2F1-C00D-4F3B-9DA3-1A2543A4F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017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9ABF33F-80CF-4C73-9D54-1C6B5EA63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ru-RU">
                <a:solidFill>
                  <a:schemeClr val="bg1"/>
                </a:solidFill>
              </a:rPr>
              <a:t>Основные положения</a:t>
            </a:r>
          </a:p>
        </p:txBody>
      </p:sp>
      <p:grpSp>
        <p:nvGrpSpPr>
          <p:cNvPr id="15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3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7" name="Объект 4">
            <a:extLst>
              <a:ext uri="{FF2B5EF4-FFF2-40B4-BE49-F238E27FC236}">
                <a16:creationId xmlns:a16="http://schemas.microsoft.com/office/drawing/2014/main" id="{25188CF3-649B-EB41-CA58-081B4B6FF3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736400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8230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AA887-4FD4-4811-93F7-CC760A4C4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Внешняя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политика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9A68F3-4A7C-4B1D-8B62-88A525F79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13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9A4EC-BC69-4040-B30C-722DCCA4D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5000"/>
              <a:t>Основные положения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A1B874A4-21E8-6692-B255-08BC7E1354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416283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8316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A693E-B4A6-4916-BB9E-83745B454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50408A-637A-410C-B7DD-856BF2B03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134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272F018-F4F7-4254-8EC7-A7D0E0609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904F770-4273-4F21-AE26-30ADB6B4F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456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/>
              <a:t>Тест,</a:t>
            </a:r>
            <a:r>
              <a:rPr lang="en-US"/>
              <a:t> </a:t>
            </a:r>
            <a:r>
              <a:rPr lang="ru-RU"/>
              <a:t>д</a:t>
            </a:r>
            <a:r>
              <a:rPr lang="en-US"/>
              <a:t>/</a:t>
            </a:r>
            <a:r>
              <a:rPr lang="ru-RU"/>
              <a:t>з,</a:t>
            </a:r>
            <a:r>
              <a:rPr lang="en-US"/>
              <a:t> </a:t>
            </a:r>
            <a:r>
              <a:rPr lang="ru-RU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635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8DD0C5-1BA2-4042-8344-C8CD01DCA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План урока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0C920317-0610-3C71-A6FB-BC5D3949CB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690713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8353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9AD309-2F80-4BD5-BA60-9DC082BD6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Послевоенные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преобразования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AB81CC-E670-4FC0-86E9-7CC781A2D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533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D2371F-1915-4EE4-8597-521F6E5A4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Основные положения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E70DDA-0927-4752-933A-A09256A66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ru-RU" sz="2400"/>
              <a:t>В 1946 г. прошёл референдум, установивший в Италии республиканское правление (монархия ликвидировалась)</a:t>
            </a:r>
          </a:p>
          <a:p>
            <a:r>
              <a:rPr lang="ru-RU" sz="2400"/>
              <a:t>В Италии было сформировано новое правительство, куда вошли представители христианско-демократической партии, социалисты и коммунисты </a:t>
            </a:r>
          </a:p>
          <a:p>
            <a:r>
              <a:rPr lang="ru-RU" sz="2400"/>
              <a:t>США оказало Италии помощь только при условии исключения коммунистов и социалистов из правительства </a:t>
            </a:r>
          </a:p>
          <a:p>
            <a:r>
              <a:rPr lang="ru-RU" sz="2400"/>
              <a:t>В 1947 г. была принята новая конституция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483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Неизвестные фотографии послевоенной Италии от Паоло Ди Паоло. Мэриголд  Уорнер / BJP">
            <a:extLst>
              <a:ext uri="{FF2B5EF4-FFF2-40B4-BE49-F238E27FC236}">
                <a16:creationId xmlns:a16="http://schemas.microsoft.com/office/drawing/2014/main" id="{12322757-F65F-44E2-9464-C2D4D0BB90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573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B1748-75EC-4F84-BE65-19783CB91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Социально-экономическое и политическое развитие в 50-е – 70-е гг.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E7FC55-0771-43A0-BBAC-DFD78FEC8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533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C2FC88-EFFB-4E67-A9A8-59D16E0A6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Особенности развития в 50-е – начале 60-х гг.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AAF4FB-D089-4DC7-BABC-319EE61AC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ru-RU" sz="2400"/>
              <a:t>Экономический подъём (экономическое чудо) за счёт американской помощи, государственного регулирования</a:t>
            </a:r>
          </a:p>
          <a:p>
            <a:r>
              <a:rPr lang="ru-RU" sz="2400"/>
              <a:t>Вступление Италии в ЕЭС, движение к европейской интеграции</a:t>
            </a:r>
          </a:p>
          <a:p>
            <a:r>
              <a:rPr lang="ru-RU" sz="2400"/>
              <a:t>Развития автомобилестроения, машиностроения, текстильной и химической промышленности</a:t>
            </a:r>
          </a:p>
          <a:p>
            <a:r>
              <a:rPr lang="ru-RU" sz="2400"/>
              <a:t>Италия – в семёрке мировых экономических лидеров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288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F5E1C3D-B10A-4B15-9972-7E5E6DF544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8" r="-1" b="42153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808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635</Words>
  <Application>Microsoft Office PowerPoint</Application>
  <PresentationFormat>Широкоэкранный</PresentationFormat>
  <Paragraphs>72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§ 30. Италия</vt:lpstr>
      <vt:lpstr>Проверка д/з</vt:lpstr>
      <vt:lpstr>План урока</vt:lpstr>
      <vt:lpstr>1. Послевоенные преобразования</vt:lpstr>
      <vt:lpstr>Основные положения</vt:lpstr>
      <vt:lpstr>Презентация PowerPoint</vt:lpstr>
      <vt:lpstr>2. Социально-экономическое и политическое развитие в 50-е – 70-е гг.</vt:lpstr>
      <vt:lpstr>Особенности развития в 50-е – начале 60-х гг.</vt:lpstr>
      <vt:lpstr>Презентация PowerPoint</vt:lpstr>
      <vt:lpstr>Презентация PowerPoint</vt:lpstr>
      <vt:lpstr>Особенности развития во второй половине 60-х – начале 70-х гг.</vt:lpstr>
      <vt:lpstr>Мафия</vt:lpstr>
      <vt:lpstr>Презентация PowerPoint</vt:lpstr>
      <vt:lpstr>3. Проблема юга</vt:lpstr>
      <vt:lpstr>Одна страна – два непохожих региона</vt:lpstr>
      <vt:lpstr>Основные положения</vt:lpstr>
      <vt:lpstr>4. Политический кризис 1970-1980-х гг.</vt:lpstr>
      <vt:lpstr>Основные положения</vt:lpstr>
      <vt:lpstr>Альдо Моро – похищенный лидер христианско-демократической партии</vt:lpstr>
      <vt:lpstr>Выход из кризиса</vt:lpstr>
      <vt:lpstr>5. Италия в 90-е – начале XXI в.</vt:lpstr>
      <vt:lpstr>Основные положения</vt:lpstr>
      <vt:lpstr>6. Внешняя политика</vt:lpstr>
      <vt:lpstr>Основные положения</vt:lpstr>
      <vt:lpstr>Контроль знаний</vt:lpstr>
      <vt:lpstr>Домашнее задание</vt:lpstr>
      <vt:lpstr>Тест, д/з, отметки, онлайн-урок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30. Италия</dc:title>
  <dc:creator>Роман Жигалов</dc:creator>
  <cp:lastModifiedBy>Роман Жигалов</cp:lastModifiedBy>
  <cp:revision>1</cp:revision>
  <dcterms:created xsi:type="dcterms:W3CDTF">2022-03-15T18:19:28Z</dcterms:created>
  <dcterms:modified xsi:type="dcterms:W3CDTF">2022-03-15T19:08:43Z</dcterms:modified>
</cp:coreProperties>
</file>