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0" r:id="rId11"/>
    <p:sldId id="264" r:id="rId12"/>
    <p:sldId id="265" r:id="rId13"/>
    <p:sldId id="268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8" r:id="rId24"/>
    <p:sldId id="276" r:id="rId25"/>
    <p:sldId id="277" r:id="rId26"/>
    <p:sldId id="279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217C77-09F7-4B67-84AF-F76B30BD9977}" v="589" dt="2022-07-12T16:28:46.462"/>
    <p1510:client id="{81460A88-4D9B-4AB0-B4B8-194E6FACD40C}" v="50" dt="2022-07-14T15:54:18.9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5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58D5F2D7-CE27-4874-A9E4-C387281ABA72}"/>
    <pc:docChg chg="addSld modSld">
      <pc:chgData name="Roman Zhigalov" userId="1f97e9fdf7779aa5" providerId="LiveId" clId="{58D5F2D7-CE27-4874-A9E4-C387281ABA72}" dt="2022-07-09T14:42:33.005" v="1"/>
      <pc:docMkLst>
        <pc:docMk/>
      </pc:docMkLst>
      <pc:sldChg chg="modSp new mod">
        <pc:chgData name="Roman Zhigalov" userId="1f97e9fdf7779aa5" providerId="LiveId" clId="{58D5F2D7-CE27-4874-A9E4-C387281ABA72}" dt="2022-07-09T14:42:33.005" v="1"/>
        <pc:sldMkLst>
          <pc:docMk/>
          <pc:sldMk cId="181769943" sldId="256"/>
        </pc:sldMkLst>
        <pc:spChg chg="mod">
          <ac:chgData name="Roman Zhigalov" userId="1f97e9fdf7779aa5" providerId="LiveId" clId="{58D5F2D7-CE27-4874-A9E4-C387281ABA72}" dt="2022-07-09T14:42:33.005" v="1"/>
          <ac:spMkLst>
            <pc:docMk/>
            <pc:sldMk cId="181769943" sldId="256"/>
            <ac:spMk id="2" creationId="{D70A5E15-0009-874A-99B9-D24FDEC28C2B}"/>
          </ac:spMkLst>
        </pc:spChg>
      </pc:sldChg>
    </pc:docChg>
  </pc:docChgLst>
  <pc:docChgLst>
    <pc:chgData name="Zhigalov Roman" userId="1f97e9fdf7779aa5" providerId="Windows Live" clId="Web-{28217C77-09F7-4B67-84AF-F76B30BD9977}"/>
    <pc:docChg chg="addSld delSld modSld addMainMaster modMainMaster">
      <pc:chgData name="Zhigalov Roman" userId="1f97e9fdf7779aa5" providerId="Windows Live" clId="Web-{28217C77-09F7-4B67-84AF-F76B30BD9977}" dt="2022-07-12T16:28:46.462" v="713"/>
      <pc:docMkLst>
        <pc:docMk/>
      </pc:docMkLst>
      <pc:sldChg chg="modSp new">
        <pc:chgData name="Zhigalov Roman" userId="1f97e9fdf7779aa5" providerId="Windows Live" clId="Web-{28217C77-09F7-4B67-84AF-F76B30BD9977}" dt="2022-07-12T16:01:45.257" v="4" actId="20577"/>
        <pc:sldMkLst>
          <pc:docMk/>
          <pc:sldMk cId="3195309112" sldId="257"/>
        </pc:sldMkLst>
        <pc:spChg chg="mod">
          <ac:chgData name="Zhigalov Roman" userId="1f97e9fdf7779aa5" providerId="Windows Live" clId="Web-{28217C77-09F7-4B67-84AF-F76B30BD9977}" dt="2022-07-12T16:01:45.257" v="4" actId="20577"/>
          <ac:spMkLst>
            <pc:docMk/>
            <pc:sldMk cId="3195309112" sldId="257"/>
            <ac:spMk id="2" creationId="{CC7A108F-4975-DC54-0BEC-018E7DA6ADC4}"/>
          </ac:spMkLst>
        </pc:spChg>
      </pc:sldChg>
      <pc:sldChg chg="addSp delSp modSp new mod setBg">
        <pc:chgData name="Zhigalov Roman" userId="1f97e9fdf7779aa5" providerId="Windows Live" clId="Web-{28217C77-09F7-4B67-84AF-F76B30BD9977}" dt="2022-07-12T16:02:43.900" v="62"/>
        <pc:sldMkLst>
          <pc:docMk/>
          <pc:sldMk cId="1266108624" sldId="258"/>
        </pc:sldMkLst>
        <pc:spChg chg="mod">
          <ac:chgData name="Zhigalov Roman" userId="1f97e9fdf7779aa5" providerId="Windows Live" clId="Web-{28217C77-09F7-4B67-84AF-F76B30BD9977}" dt="2022-07-12T16:02:26.853" v="56"/>
          <ac:spMkLst>
            <pc:docMk/>
            <pc:sldMk cId="1266108624" sldId="258"/>
            <ac:spMk id="2" creationId="{CC3C0BCF-E269-00F2-7C19-D58F72D207B6}"/>
          </ac:spMkLst>
        </pc:spChg>
        <pc:spChg chg="mod">
          <ac:chgData name="Zhigalov Roman" userId="1f97e9fdf7779aa5" providerId="Windows Live" clId="Web-{28217C77-09F7-4B67-84AF-F76B30BD9977}" dt="2022-07-12T16:02:38.165" v="60" actId="20577"/>
          <ac:spMkLst>
            <pc:docMk/>
            <pc:sldMk cId="1266108624" sldId="258"/>
            <ac:spMk id="3" creationId="{AA9A4F3F-8130-1CAE-7E88-4C79B4951222}"/>
          </ac:spMkLst>
        </pc:spChg>
        <pc:spChg chg="add del mod">
          <ac:chgData name="Zhigalov Roman" userId="1f97e9fdf7779aa5" providerId="Windows Live" clId="Web-{28217C77-09F7-4B67-84AF-F76B30BD9977}" dt="2022-07-12T16:02:43.900" v="62"/>
          <ac:spMkLst>
            <pc:docMk/>
            <pc:sldMk cId="1266108624" sldId="258"/>
            <ac:spMk id="4" creationId="{DF516464-CC6A-2593-081A-7524427F33AF}"/>
          </ac:spMkLst>
        </pc:spChg>
        <pc:picChg chg="add">
          <ac:chgData name="Zhigalov Roman" userId="1f97e9fdf7779aa5" providerId="Windows Live" clId="Web-{28217C77-09F7-4B67-84AF-F76B30BD9977}" dt="2022-07-12T16:02:26.853" v="56"/>
          <ac:picMkLst>
            <pc:docMk/>
            <pc:sldMk cId="1266108624" sldId="258"/>
            <ac:picMk id="5" creationId="{B7763DF2-DE14-49F8-08DA-A356180217E5}"/>
          </ac:picMkLst>
        </pc:picChg>
        <pc:cxnChg chg="add">
          <ac:chgData name="Zhigalov Roman" userId="1f97e9fdf7779aa5" providerId="Windows Live" clId="Web-{28217C77-09F7-4B67-84AF-F76B30BD9977}" dt="2022-07-12T16:02:26.853" v="56"/>
          <ac:cxnSpMkLst>
            <pc:docMk/>
            <pc:sldMk cId="1266108624" sldId="258"/>
            <ac:cxnSpMk id="9" creationId="{A7F400EE-A8A5-48AF-B4D6-291B52C6F0B0}"/>
          </ac:cxnSpMkLst>
        </pc:cxnChg>
      </pc:sldChg>
      <pc:sldChg chg="addSp delSp modSp new mod setBg">
        <pc:chgData name="Zhigalov Roman" userId="1f97e9fdf7779aa5" providerId="Windows Live" clId="Web-{28217C77-09F7-4B67-84AF-F76B30BD9977}" dt="2022-07-12T16:03:34.683" v="111"/>
        <pc:sldMkLst>
          <pc:docMk/>
          <pc:sldMk cId="3565132971" sldId="259"/>
        </pc:sldMkLst>
        <pc:spChg chg="mod">
          <ac:chgData name="Zhigalov Roman" userId="1f97e9fdf7779aa5" providerId="Windows Live" clId="Web-{28217C77-09F7-4B67-84AF-F76B30BD9977}" dt="2022-07-12T16:03:34.683" v="111"/>
          <ac:spMkLst>
            <pc:docMk/>
            <pc:sldMk cId="3565132971" sldId="259"/>
            <ac:spMk id="2" creationId="{E1C85973-7042-3197-10F9-D07A6DC2C7F9}"/>
          </ac:spMkLst>
        </pc:spChg>
        <pc:spChg chg="mod">
          <ac:chgData name="Zhigalov Roman" userId="1f97e9fdf7779aa5" providerId="Windows Live" clId="Web-{28217C77-09F7-4B67-84AF-F76B30BD9977}" dt="2022-07-12T16:03:34.683" v="111"/>
          <ac:spMkLst>
            <pc:docMk/>
            <pc:sldMk cId="3565132971" sldId="259"/>
            <ac:spMk id="3" creationId="{C334B246-E28D-CD0A-8553-D155A7F84BDD}"/>
          </ac:spMkLst>
        </pc:spChg>
        <pc:spChg chg="add">
          <ac:chgData name="Zhigalov Roman" userId="1f97e9fdf7779aa5" providerId="Windows Live" clId="Web-{28217C77-09F7-4B67-84AF-F76B30BD9977}" dt="2022-07-12T16:03:34.683" v="111"/>
          <ac:spMkLst>
            <pc:docMk/>
            <pc:sldMk cId="3565132971" sldId="259"/>
            <ac:spMk id="5" creationId="{1ACA2EA0-FFD3-42EC-9406-B595015ED96E}"/>
          </ac:spMkLst>
        </pc:spChg>
        <pc:spChg chg="add">
          <ac:chgData name="Zhigalov Roman" userId="1f97e9fdf7779aa5" providerId="Windows Live" clId="Web-{28217C77-09F7-4B67-84AF-F76B30BD9977}" dt="2022-07-12T16:03:34.683" v="111"/>
          <ac:spMkLst>
            <pc:docMk/>
            <pc:sldMk cId="3565132971" sldId="259"/>
            <ac:spMk id="6" creationId="{D5288BCE-665C-472A-8C43-664BCFA31E43}"/>
          </ac:spMkLst>
        </pc:spChg>
        <pc:spChg chg="add">
          <ac:chgData name="Zhigalov Roman" userId="1f97e9fdf7779aa5" providerId="Windows Live" clId="Web-{28217C77-09F7-4B67-84AF-F76B30BD9977}" dt="2022-07-12T16:03:34.683" v="111"/>
          <ac:spMkLst>
            <pc:docMk/>
            <pc:sldMk cId="3565132971" sldId="259"/>
            <ac:spMk id="7" creationId="{46C57131-53A7-4C1A-BEA8-25F06A06AD29}"/>
          </ac:spMkLst>
        </pc:spChg>
        <pc:spChg chg="add del">
          <ac:chgData name="Zhigalov Roman" userId="1f97e9fdf7779aa5" providerId="Windows Live" clId="Web-{28217C77-09F7-4B67-84AF-F76B30BD9977}" dt="2022-07-12T16:03:16.964" v="81"/>
          <ac:spMkLst>
            <pc:docMk/>
            <pc:sldMk cId="3565132971" sldId="259"/>
            <ac:spMk id="8" creationId="{FFD48BC7-DC40-47DE-87EE-9F4B6ECB9ABB}"/>
          </ac:spMkLst>
        </pc:spChg>
        <pc:spChg chg="add del">
          <ac:chgData name="Zhigalov Roman" userId="1f97e9fdf7779aa5" providerId="Windows Live" clId="Web-{28217C77-09F7-4B67-84AF-F76B30BD9977}" dt="2022-07-12T16:03:16.964" v="81"/>
          <ac:spMkLst>
            <pc:docMk/>
            <pc:sldMk cId="3565132971" sldId="259"/>
            <ac:spMk id="10" creationId="{E502BBC7-2C76-46F3-BC24-5985BC13DB88}"/>
          </ac:spMkLst>
        </pc:spChg>
        <pc:spChg chg="add del">
          <ac:chgData name="Zhigalov Roman" userId="1f97e9fdf7779aa5" providerId="Windows Live" clId="Web-{28217C77-09F7-4B67-84AF-F76B30BD9977}" dt="2022-07-12T16:03:16.964" v="81"/>
          <ac:spMkLst>
            <pc:docMk/>
            <pc:sldMk cId="3565132971" sldId="259"/>
            <ac:spMk id="12" creationId="{C7F28D52-2A5F-4D23-81AE-7CB8B591C7AF}"/>
          </ac:spMkLst>
        </pc:spChg>
        <pc:spChg chg="add del">
          <ac:chgData name="Zhigalov Roman" userId="1f97e9fdf7779aa5" providerId="Windows Live" clId="Web-{28217C77-09F7-4B67-84AF-F76B30BD9977}" dt="2022-07-12T16:03:16.964" v="81"/>
          <ac:spMkLst>
            <pc:docMk/>
            <pc:sldMk cId="3565132971" sldId="259"/>
            <ac:spMk id="14" creationId="{3629484E-3792-4B3D-89AD-7C8A1ED0E0D4}"/>
          </ac:spMkLst>
        </pc:spChg>
      </pc:sldChg>
      <pc:sldChg chg="addSp delSp modSp new mod setBg">
        <pc:chgData name="Zhigalov Roman" userId="1f97e9fdf7779aa5" providerId="Windows Live" clId="Web-{28217C77-09F7-4B67-84AF-F76B30BD9977}" dt="2022-07-12T16:04:02.528" v="138"/>
        <pc:sldMkLst>
          <pc:docMk/>
          <pc:sldMk cId="2145960611" sldId="260"/>
        </pc:sldMkLst>
        <pc:spChg chg="mod">
          <ac:chgData name="Zhigalov Roman" userId="1f97e9fdf7779aa5" providerId="Windows Live" clId="Web-{28217C77-09F7-4B67-84AF-F76B30BD9977}" dt="2022-07-12T16:04:02.528" v="138"/>
          <ac:spMkLst>
            <pc:docMk/>
            <pc:sldMk cId="2145960611" sldId="260"/>
            <ac:spMk id="2" creationId="{35BDB029-298A-4996-91A0-FE7C982EFA9D}"/>
          </ac:spMkLst>
        </pc:spChg>
        <pc:spChg chg="mod">
          <ac:chgData name="Zhigalov Roman" userId="1f97e9fdf7779aa5" providerId="Windows Live" clId="Web-{28217C77-09F7-4B67-84AF-F76B30BD9977}" dt="2022-07-12T16:04:02.528" v="138"/>
          <ac:spMkLst>
            <pc:docMk/>
            <pc:sldMk cId="2145960611" sldId="260"/>
            <ac:spMk id="3" creationId="{B9B66D85-5FDA-E5D2-0024-618DFA9D660C}"/>
          </ac:spMkLst>
        </pc:spChg>
        <pc:spChg chg="add del">
          <ac:chgData name="Zhigalov Roman" userId="1f97e9fdf7779aa5" providerId="Windows Live" clId="Web-{28217C77-09F7-4B67-84AF-F76B30BD9977}" dt="2022-07-12T16:04:02.512" v="137"/>
          <ac:spMkLst>
            <pc:docMk/>
            <pc:sldMk cId="2145960611" sldId="260"/>
            <ac:spMk id="8" creationId="{1ACA2EA0-FFD3-42EC-9406-B595015ED96E}"/>
          </ac:spMkLst>
        </pc:spChg>
        <pc:spChg chg="add del">
          <ac:chgData name="Zhigalov Roman" userId="1f97e9fdf7779aa5" providerId="Windows Live" clId="Web-{28217C77-09F7-4B67-84AF-F76B30BD9977}" dt="2022-07-12T16:04:02.512" v="137"/>
          <ac:spMkLst>
            <pc:docMk/>
            <pc:sldMk cId="2145960611" sldId="260"/>
            <ac:spMk id="10" creationId="{D5288BCE-665C-472A-8C43-664BCFA31E43}"/>
          </ac:spMkLst>
        </pc:spChg>
        <pc:spChg chg="add del">
          <ac:chgData name="Zhigalov Roman" userId="1f97e9fdf7779aa5" providerId="Windows Live" clId="Web-{28217C77-09F7-4B67-84AF-F76B30BD9977}" dt="2022-07-12T16:04:02.512" v="137"/>
          <ac:spMkLst>
            <pc:docMk/>
            <pc:sldMk cId="2145960611" sldId="260"/>
            <ac:spMk id="12" creationId="{46C57131-53A7-4C1A-BEA8-25F06A06AD29}"/>
          </ac:spMkLst>
        </pc:spChg>
        <pc:spChg chg="add">
          <ac:chgData name="Zhigalov Roman" userId="1f97e9fdf7779aa5" providerId="Windows Live" clId="Web-{28217C77-09F7-4B67-84AF-F76B30BD9977}" dt="2022-07-12T16:04:02.528" v="138"/>
          <ac:spMkLst>
            <pc:docMk/>
            <pc:sldMk cId="2145960611" sldId="260"/>
            <ac:spMk id="14" creationId="{BAD76F3E-3A97-486B-B402-44400A8B9173}"/>
          </ac:spMkLst>
        </pc:spChg>
        <pc:spChg chg="add">
          <ac:chgData name="Zhigalov Roman" userId="1f97e9fdf7779aa5" providerId="Windows Live" clId="Web-{28217C77-09F7-4B67-84AF-F76B30BD9977}" dt="2022-07-12T16:04:02.528" v="138"/>
          <ac:spMkLst>
            <pc:docMk/>
            <pc:sldMk cId="2145960611" sldId="260"/>
            <ac:spMk id="15" creationId="{391F6B52-91F4-4AEB-B6DB-29FEBCF28C8B}"/>
          </ac:spMkLst>
        </pc:spChg>
        <pc:spChg chg="add">
          <ac:chgData name="Zhigalov Roman" userId="1f97e9fdf7779aa5" providerId="Windows Live" clId="Web-{28217C77-09F7-4B67-84AF-F76B30BD9977}" dt="2022-07-12T16:04:02.528" v="138"/>
          <ac:spMkLst>
            <pc:docMk/>
            <pc:sldMk cId="2145960611" sldId="260"/>
            <ac:spMk id="16" creationId="{2CD6F061-7C53-44F4-9794-953DB70A451B}"/>
          </ac:spMkLst>
        </pc:spChg>
      </pc:sldChg>
      <pc:sldChg chg="addSp delSp modSp new mod setBg addAnim setClrOvrMap">
        <pc:chgData name="Zhigalov Roman" userId="1f97e9fdf7779aa5" providerId="Windows Live" clId="Web-{28217C77-09F7-4B67-84AF-F76B30BD9977}" dt="2022-07-12T16:05:31.344" v="150"/>
        <pc:sldMkLst>
          <pc:docMk/>
          <pc:sldMk cId="1240564990" sldId="261"/>
        </pc:sldMkLst>
        <pc:spChg chg="mod ord">
          <ac:chgData name="Zhigalov Roman" userId="1f97e9fdf7779aa5" providerId="Windows Live" clId="Web-{28217C77-09F7-4B67-84AF-F76B30BD9977}" dt="2022-07-12T16:05:31.344" v="149"/>
          <ac:spMkLst>
            <pc:docMk/>
            <pc:sldMk cId="1240564990" sldId="261"/>
            <ac:spMk id="2" creationId="{FAD73718-B8BE-AA8F-142F-EF62818BB35B}"/>
          </ac:spMkLst>
        </pc:spChg>
        <pc:spChg chg="del">
          <ac:chgData name="Zhigalov Roman" userId="1f97e9fdf7779aa5" providerId="Windows Live" clId="Web-{28217C77-09F7-4B67-84AF-F76B30BD9977}" dt="2022-07-12T16:05:25.921" v="148"/>
          <ac:spMkLst>
            <pc:docMk/>
            <pc:sldMk cId="1240564990" sldId="261"/>
            <ac:spMk id="3" creationId="{56929233-3C3D-8036-05A7-5473862DA5D2}"/>
          </ac:spMkLst>
        </pc:spChg>
        <pc:spChg chg="mod">
          <ac:chgData name="Zhigalov Roman" userId="1f97e9fdf7779aa5" providerId="Windows Live" clId="Web-{28217C77-09F7-4B67-84AF-F76B30BD9977}" dt="2022-07-12T16:05:31.344" v="149"/>
          <ac:spMkLst>
            <pc:docMk/>
            <pc:sldMk cId="1240564990" sldId="261"/>
            <ac:spMk id="4" creationId="{0BBC13C9-25BD-46E0-9626-A435D27D4C5C}"/>
          </ac:spMkLst>
        </pc:spChg>
        <pc:spChg chg="add">
          <ac:chgData name="Zhigalov Roman" userId="1f97e9fdf7779aa5" providerId="Windows Live" clId="Web-{28217C77-09F7-4B67-84AF-F76B30BD9977}" dt="2022-07-12T16:05:31.344" v="149"/>
          <ac:spMkLst>
            <pc:docMk/>
            <pc:sldMk cId="1240564990" sldId="261"/>
            <ac:spMk id="10" creationId="{0671A8AE-40A1-4631-A6B8-581AFF065482}"/>
          </ac:spMkLst>
        </pc:spChg>
        <pc:spChg chg="add">
          <ac:chgData name="Zhigalov Roman" userId="1f97e9fdf7779aa5" providerId="Windows Live" clId="Web-{28217C77-09F7-4B67-84AF-F76B30BD9977}" dt="2022-07-12T16:05:31.344" v="149"/>
          <ac:spMkLst>
            <pc:docMk/>
            <pc:sldMk cId="1240564990" sldId="261"/>
            <ac:spMk id="12" creationId="{AB58EF07-17C2-48CF-ABB0-EEF1F17CB8F0}"/>
          </ac:spMkLst>
        </pc:spChg>
        <pc:spChg chg="add">
          <ac:chgData name="Zhigalov Roman" userId="1f97e9fdf7779aa5" providerId="Windows Live" clId="Web-{28217C77-09F7-4B67-84AF-F76B30BD9977}" dt="2022-07-12T16:05:31.344" v="149"/>
          <ac:spMkLst>
            <pc:docMk/>
            <pc:sldMk cId="1240564990" sldId="261"/>
            <ac:spMk id="14" creationId="{AF2F604E-43BE-4DC3-B983-E071523364F8}"/>
          </ac:spMkLst>
        </pc:spChg>
        <pc:spChg chg="add">
          <ac:chgData name="Zhigalov Roman" userId="1f97e9fdf7779aa5" providerId="Windows Live" clId="Web-{28217C77-09F7-4B67-84AF-F76B30BD9977}" dt="2022-07-12T16:05:31.344" v="149"/>
          <ac:spMkLst>
            <pc:docMk/>
            <pc:sldMk cId="1240564990" sldId="261"/>
            <ac:spMk id="16" creationId="{08C9B587-E65E-4B52-B37C-ABEBB6E87928}"/>
          </ac:spMkLst>
        </pc:spChg>
        <pc:picChg chg="add mod ord">
          <ac:chgData name="Zhigalov Roman" userId="1f97e9fdf7779aa5" providerId="Windows Live" clId="Web-{28217C77-09F7-4B67-84AF-F76B30BD9977}" dt="2022-07-12T16:05:31.344" v="149"/>
          <ac:picMkLst>
            <pc:docMk/>
            <pc:sldMk cId="1240564990" sldId="261"/>
            <ac:picMk id="5" creationId="{A9C2B952-3A85-C38A-0A7A-FF939672D1B4}"/>
          </ac:picMkLst>
        </pc:picChg>
      </pc:sldChg>
      <pc:sldChg chg="addSp delSp modSp new mod setBg">
        <pc:chgData name="Zhigalov Roman" userId="1f97e9fdf7779aa5" providerId="Windows Live" clId="Web-{28217C77-09F7-4B67-84AF-F76B30BD9977}" dt="2022-07-12T16:10:50.361" v="173"/>
        <pc:sldMkLst>
          <pc:docMk/>
          <pc:sldMk cId="3511157163" sldId="262"/>
        </pc:sldMkLst>
        <pc:spChg chg="mod">
          <ac:chgData name="Zhigalov Roman" userId="1f97e9fdf7779aa5" providerId="Windows Live" clId="Web-{28217C77-09F7-4B67-84AF-F76B30BD9977}" dt="2022-07-12T16:10:50.361" v="173"/>
          <ac:spMkLst>
            <pc:docMk/>
            <pc:sldMk cId="3511157163" sldId="262"/>
            <ac:spMk id="2" creationId="{FB1530EA-4EB9-9C67-0B3D-74F3876FFE59}"/>
          </ac:spMkLst>
        </pc:spChg>
        <pc:spChg chg="del">
          <ac:chgData name="Zhigalov Roman" userId="1f97e9fdf7779aa5" providerId="Windows Live" clId="Web-{28217C77-09F7-4B67-84AF-F76B30BD9977}" dt="2022-07-12T16:06:30.986" v="158"/>
          <ac:spMkLst>
            <pc:docMk/>
            <pc:sldMk cId="3511157163" sldId="262"/>
            <ac:spMk id="3" creationId="{29BF1253-34DC-5AC6-54BD-D0465B09599D}"/>
          </ac:spMkLst>
        </pc:spChg>
        <pc:spChg chg="mod">
          <ac:chgData name="Zhigalov Roman" userId="1f97e9fdf7779aa5" providerId="Windows Live" clId="Web-{28217C77-09F7-4B67-84AF-F76B30BD9977}" dt="2022-07-12T16:10:50.361" v="173"/>
          <ac:spMkLst>
            <pc:docMk/>
            <pc:sldMk cId="3511157163" sldId="262"/>
            <ac:spMk id="4" creationId="{999AC55C-BF3C-9FE8-8BD7-BEE22D822A10}"/>
          </ac:spMkLst>
        </pc:spChg>
        <pc:spChg chg="add del">
          <ac:chgData name="Zhigalov Roman" userId="1f97e9fdf7779aa5" providerId="Windows Live" clId="Web-{28217C77-09F7-4B67-84AF-F76B30BD9977}" dt="2022-07-12T16:06:42.549" v="160"/>
          <ac:spMkLst>
            <pc:docMk/>
            <pc:sldMk cId="3511157163" sldId="262"/>
            <ac:spMk id="10" creationId="{E45CA849-654C-4173-AD99-B3A2528275F5}"/>
          </ac:spMkLst>
        </pc:spChg>
        <pc:spChg chg="add del">
          <ac:chgData name="Zhigalov Roman" userId="1f97e9fdf7779aa5" providerId="Windows Live" clId="Web-{28217C77-09F7-4B67-84AF-F76B30BD9977}" dt="2022-07-12T16:06:42.549" v="160"/>
          <ac:spMkLst>
            <pc:docMk/>
            <pc:sldMk cId="3511157163" sldId="262"/>
            <ac:spMk id="12" creationId="{3E23A947-2D45-4208-AE2B-64948C87A3EB}"/>
          </ac:spMkLst>
        </pc:spChg>
        <pc:spChg chg="add del">
          <ac:chgData name="Zhigalov Roman" userId="1f97e9fdf7779aa5" providerId="Windows Live" clId="Web-{28217C77-09F7-4B67-84AF-F76B30BD9977}" dt="2022-07-12T16:06:42.549" v="160"/>
          <ac:spMkLst>
            <pc:docMk/>
            <pc:sldMk cId="3511157163" sldId="262"/>
            <ac:spMk id="14" creationId="{E5BBB0F9-6A59-4D02-A9C7-A2D6516684CE}"/>
          </ac:spMkLst>
        </pc:spChg>
        <pc:spChg chg="add del">
          <ac:chgData name="Zhigalov Roman" userId="1f97e9fdf7779aa5" providerId="Windows Live" clId="Web-{28217C77-09F7-4B67-84AF-F76B30BD9977}" dt="2022-07-12T16:10:50.361" v="173"/>
          <ac:spMkLst>
            <pc:docMk/>
            <pc:sldMk cId="3511157163" sldId="262"/>
            <ac:spMk id="16" creationId="{F94AA2BD-2E3F-4B1D-8127-5744B8115311}"/>
          </ac:spMkLst>
        </pc:spChg>
        <pc:spChg chg="add del">
          <ac:chgData name="Zhigalov Roman" userId="1f97e9fdf7779aa5" providerId="Windows Live" clId="Web-{28217C77-09F7-4B67-84AF-F76B30BD9977}" dt="2022-07-12T16:10:50.361" v="173"/>
          <ac:spMkLst>
            <pc:docMk/>
            <pc:sldMk cId="3511157163" sldId="262"/>
            <ac:spMk id="17" creationId="{4BD02261-2DC8-4AA8-9E16-7751AE892445}"/>
          </ac:spMkLst>
        </pc:spChg>
        <pc:spChg chg="add del">
          <ac:chgData name="Zhigalov Roman" userId="1f97e9fdf7779aa5" providerId="Windows Live" clId="Web-{28217C77-09F7-4B67-84AF-F76B30BD9977}" dt="2022-07-12T16:10:50.361" v="173"/>
          <ac:spMkLst>
            <pc:docMk/>
            <pc:sldMk cId="3511157163" sldId="262"/>
            <ac:spMk id="18" creationId="{3D752CF2-2291-40B5-B462-C17B174C10BC}"/>
          </ac:spMkLst>
        </pc:spChg>
        <pc:spChg chg="add">
          <ac:chgData name="Zhigalov Roman" userId="1f97e9fdf7779aa5" providerId="Windows Live" clId="Web-{28217C77-09F7-4B67-84AF-F76B30BD9977}" dt="2022-07-12T16:10:50.361" v="173"/>
          <ac:spMkLst>
            <pc:docMk/>
            <pc:sldMk cId="3511157163" sldId="262"/>
            <ac:spMk id="23" creationId="{F13C74B1-5B17-4795-BED0-7140497B445A}"/>
          </ac:spMkLst>
        </pc:spChg>
        <pc:spChg chg="add">
          <ac:chgData name="Zhigalov Roman" userId="1f97e9fdf7779aa5" providerId="Windows Live" clId="Web-{28217C77-09F7-4B67-84AF-F76B30BD9977}" dt="2022-07-12T16:10:50.361" v="173"/>
          <ac:spMkLst>
            <pc:docMk/>
            <pc:sldMk cId="3511157163" sldId="262"/>
            <ac:spMk id="25" creationId="{D4974D33-8DC5-464E-8C6D-BE58F0669C17}"/>
          </ac:spMkLst>
        </pc:spChg>
        <pc:picChg chg="add mod ord">
          <ac:chgData name="Zhigalov Roman" userId="1f97e9fdf7779aa5" providerId="Windows Live" clId="Web-{28217C77-09F7-4B67-84AF-F76B30BD9977}" dt="2022-07-12T16:10:50.361" v="173"/>
          <ac:picMkLst>
            <pc:docMk/>
            <pc:sldMk cId="3511157163" sldId="262"/>
            <ac:picMk id="5" creationId="{1955D97E-FD4F-023E-EDFE-EF326AE10486}"/>
          </ac:picMkLst>
        </pc:picChg>
      </pc:sldChg>
      <pc:sldChg chg="addSp delSp modSp new mod setBg">
        <pc:chgData name="Zhigalov Roman" userId="1f97e9fdf7779aa5" providerId="Windows Live" clId="Web-{28217C77-09F7-4B67-84AF-F76B30BD9977}" dt="2022-07-12T16:10:46.704" v="172"/>
        <pc:sldMkLst>
          <pc:docMk/>
          <pc:sldMk cId="2842354760" sldId="263"/>
        </pc:sldMkLst>
        <pc:spChg chg="mod">
          <ac:chgData name="Zhigalov Roman" userId="1f97e9fdf7779aa5" providerId="Windows Live" clId="Web-{28217C77-09F7-4B67-84AF-F76B30BD9977}" dt="2022-07-12T16:10:46.704" v="172"/>
          <ac:spMkLst>
            <pc:docMk/>
            <pc:sldMk cId="2842354760" sldId="263"/>
            <ac:spMk id="2" creationId="{17AC4ACE-691D-CC53-4105-95E6FCBE80A7}"/>
          </ac:spMkLst>
        </pc:spChg>
        <pc:spChg chg="del">
          <ac:chgData name="Zhigalov Roman" userId="1f97e9fdf7779aa5" providerId="Windows Live" clId="Web-{28217C77-09F7-4B67-84AF-F76B30BD9977}" dt="2022-07-12T16:10:40.923" v="171"/>
          <ac:spMkLst>
            <pc:docMk/>
            <pc:sldMk cId="2842354760" sldId="263"/>
            <ac:spMk id="3" creationId="{7E1C3F4A-BA4F-49C6-0ADF-3EEA1712749E}"/>
          </ac:spMkLst>
        </pc:spChg>
        <pc:spChg chg="mod">
          <ac:chgData name="Zhigalov Roman" userId="1f97e9fdf7779aa5" providerId="Windows Live" clId="Web-{28217C77-09F7-4B67-84AF-F76B30BD9977}" dt="2022-07-12T16:10:46.704" v="172"/>
          <ac:spMkLst>
            <pc:docMk/>
            <pc:sldMk cId="2842354760" sldId="263"/>
            <ac:spMk id="4" creationId="{4DA6829D-9761-B5DC-83B1-9B1D5F2CA282}"/>
          </ac:spMkLst>
        </pc:spChg>
        <pc:spChg chg="add">
          <ac:chgData name="Zhigalov Roman" userId="1f97e9fdf7779aa5" providerId="Windows Live" clId="Web-{28217C77-09F7-4B67-84AF-F76B30BD9977}" dt="2022-07-12T16:10:46.704" v="172"/>
          <ac:spMkLst>
            <pc:docMk/>
            <pc:sldMk cId="2842354760" sldId="263"/>
            <ac:spMk id="10" creationId="{F13C74B1-5B17-4795-BED0-7140497B445A}"/>
          </ac:spMkLst>
        </pc:spChg>
        <pc:spChg chg="add">
          <ac:chgData name="Zhigalov Roman" userId="1f97e9fdf7779aa5" providerId="Windows Live" clId="Web-{28217C77-09F7-4B67-84AF-F76B30BD9977}" dt="2022-07-12T16:10:46.704" v="172"/>
          <ac:spMkLst>
            <pc:docMk/>
            <pc:sldMk cId="2842354760" sldId="263"/>
            <ac:spMk id="12" creationId="{D4974D33-8DC5-464E-8C6D-BE58F0669C17}"/>
          </ac:spMkLst>
        </pc:spChg>
        <pc:picChg chg="add mod ord">
          <ac:chgData name="Zhigalov Roman" userId="1f97e9fdf7779aa5" providerId="Windows Live" clId="Web-{28217C77-09F7-4B67-84AF-F76B30BD9977}" dt="2022-07-12T16:10:46.704" v="172"/>
          <ac:picMkLst>
            <pc:docMk/>
            <pc:sldMk cId="2842354760" sldId="263"/>
            <ac:picMk id="5" creationId="{5B140F81-2F42-3AF0-070A-D57898DDEF3E}"/>
          </ac:picMkLst>
        </pc:picChg>
      </pc:sldChg>
      <pc:sldChg chg="addSp delSp modSp new mod setBg">
        <pc:chgData name="Zhigalov Roman" userId="1f97e9fdf7779aa5" providerId="Windows Live" clId="Web-{28217C77-09F7-4B67-84AF-F76B30BD9977}" dt="2022-07-12T16:12:58.099" v="274"/>
        <pc:sldMkLst>
          <pc:docMk/>
          <pc:sldMk cId="3471659726" sldId="264"/>
        </pc:sldMkLst>
        <pc:spChg chg="mod">
          <ac:chgData name="Zhigalov Roman" userId="1f97e9fdf7779aa5" providerId="Windows Live" clId="Web-{28217C77-09F7-4B67-84AF-F76B30BD9977}" dt="2022-07-12T16:12:58.099" v="274"/>
          <ac:spMkLst>
            <pc:docMk/>
            <pc:sldMk cId="3471659726" sldId="264"/>
            <ac:spMk id="2" creationId="{BBAEEFBD-0183-4379-3767-92B9E621C270}"/>
          </ac:spMkLst>
        </pc:spChg>
        <pc:spChg chg="del">
          <ac:chgData name="Zhigalov Roman" userId="1f97e9fdf7779aa5" providerId="Windows Live" clId="Web-{28217C77-09F7-4B67-84AF-F76B30BD9977}" dt="2022-07-12T16:11:25.534" v="197"/>
          <ac:spMkLst>
            <pc:docMk/>
            <pc:sldMk cId="3471659726" sldId="264"/>
            <ac:spMk id="3" creationId="{ED6F4521-FB27-4EC4-13DC-0FA3BFD4028D}"/>
          </ac:spMkLst>
        </pc:spChg>
        <pc:spChg chg="add">
          <ac:chgData name="Zhigalov Roman" userId="1f97e9fdf7779aa5" providerId="Windows Live" clId="Web-{28217C77-09F7-4B67-84AF-F76B30BD9977}" dt="2022-07-12T16:12:58.099" v="274"/>
          <ac:spMkLst>
            <pc:docMk/>
            <pc:sldMk cId="3471659726" sldId="264"/>
            <ac:spMk id="9" creationId="{2E442304-DDBD-4F7B-8017-36BCC863FB40}"/>
          </ac:spMkLst>
        </pc:spChg>
        <pc:spChg chg="add">
          <ac:chgData name="Zhigalov Roman" userId="1f97e9fdf7779aa5" providerId="Windows Live" clId="Web-{28217C77-09F7-4B67-84AF-F76B30BD9977}" dt="2022-07-12T16:12:58.099" v="274"/>
          <ac:spMkLst>
            <pc:docMk/>
            <pc:sldMk cId="3471659726" sldId="264"/>
            <ac:spMk id="11" creationId="{5E107275-3853-46FD-A241-DE4355A42675}"/>
          </ac:spMkLst>
        </pc:spChg>
        <pc:graphicFrameChg chg="add mod ord modGraphic">
          <ac:chgData name="Zhigalov Roman" userId="1f97e9fdf7779aa5" providerId="Windows Live" clId="Web-{28217C77-09F7-4B67-84AF-F76B30BD9977}" dt="2022-07-12T16:12:58.099" v="274"/>
          <ac:graphicFrameMkLst>
            <pc:docMk/>
            <pc:sldMk cId="3471659726" sldId="264"/>
            <ac:graphicFrameMk id="4" creationId="{BEE51807-2401-97FC-962D-9658DE9717C0}"/>
          </ac:graphicFrameMkLst>
        </pc:graphicFrameChg>
      </pc:sldChg>
      <pc:sldChg chg="addSp modSp new mod setBg">
        <pc:chgData name="Zhigalov Roman" userId="1f97e9fdf7779aa5" providerId="Windows Live" clId="Web-{28217C77-09F7-4B67-84AF-F76B30BD9977}" dt="2022-07-12T16:13:53.211" v="303"/>
        <pc:sldMkLst>
          <pc:docMk/>
          <pc:sldMk cId="1062322432" sldId="265"/>
        </pc:sldMkLst>
        <pc:spChg chg="mod">
          <ac:chgData name="Zhigalov Roman" userId="1f97e9fdf7779aa5" providerId="Windows Live" clId="Web-{28217C77-09F7-4B67-84AF-F76B30BD9977}" dt="2022-07-12T16:13:53.211" v="303"/>
          <ac:spMkLst>
            <pc:docMk/>
            <pc:sldMk cId="1062322432" sldId="265"/>
            <ac:spMk id="2" creationId="{E93ABDB0-1AA7-86DC-FCE1-9F3AC63C039E}"/>
          </ac:spMkLst>
        </pc:spChg>
        <pc:spChg chg="mod">
          <ac:chgData name="Zhigalov Roman" userId="1f97e9fdf7779aa5" providerId="Windows Live" clId="Web-{28217C77-09F7-4B67-84AF-F76B30BD9977}" dt="2022-07-12T16:13:53.211" v="303"/>
          <ac:spMkLst>
            <pc:docMk/>
            <pc:sldMk cId="1062322432" sldId="265"/>
            <ac:spMk id="3" creationId="{476BD962-8891-C868-63F0-9D2C529FB615}"/>
          </ac:spMkLst>
        </pc:spChg>
        <pc:spChg chg="add">
          <ac:chgData name="Zhigalov Roman" userId="1f97e9fdf7779aa5" providerId="Windows Live" clId="Web-{28217C77-09F7-4B67-84AF-F76B30BD9977}" dt="2022-07-12T16:13:53.211" v="303"/>
          <ac:spMkLst>
            <pc:docMk/>
            <pc:sldMk cId="1062322432" sldId="265"/>
            <ac:spMk id="9" creationId="{9B7AD9F6-8CE7-4299-8FC6-328F4DCD3FF9}"/>
          </ac:spMkLst>
        </pc:spChg>
        <pc:spChg chg="add">
          <ac:chgData name="Zhigalov Roman" userId="1f97e9fdf7779aa5" providerId="Windows Live" clId="Web-{28217C77-09F7-4B67-84AF-F76B30BD9977}" dt="2022-07-12T16:13:53.211" v="303"/>
          <ac:spMkLst>
            <pc:docMk/>
            <pc:sldMk cId="1062322432" sldId="265"/>
            <ac:spMk id="11" creationId="{F49775AF-8896-43EE-92C6-83497D6DC56F}"/>
          </ac:spMkLst>
        </pc:spChg>
        <pc:picChg chg="add">
          <ac:chgData name="Zhigalov Roman" userId="1f97e9fdf7779aa5" providerId="Windows Live" clId="Web-{28217C77-09F7-4B67-84AF-F76B30BD9977}" dt="2022-07-12T16:13:53.211" v="303"/>
          <ac:picMkLst>
            <pc:docMk/>
            <pc:sldMk cId="1062322432" sldId="265"/>
            <ac:picMk id="5" creationId="{C5B8D2B5-5C59-F0BA-179B-6045C24B0EB7}"/>
          </ac:picMkLst>
        </pc:picChg>
      </pc:sldChg>
      <pc:sldChg chg="addSp delSp modSp new mod setBg">
        <pc:chgData name="Zhigalov Roman" userId="1f97e9fdf7779aa5" providerId="Windows Live" clId="Web-{28217C77-09F7-4B67-84AF-F76B30BD9977}" dt="2022-07-12T16:16:19.700" v="349" actId="20577"/>
        <pc:sldMkLst>
          <pc:docMk/>
          <pc:sldMk cId="2697335888" sldId="266"/>
        </pc:sldMkLst>
        <pc:spChg chg="mod ord">
          <ac:chgData name="Zhigalov Roman" userId="1f97e9fdf7779aa5" providerId="Windows Live" clId="Web-{28217C77-09F7-4B67-84AF-F76B30BD9977}" dt="2022-07-12T16:16:19.700" v="349" actId="20577"/>
          <ac:spMkLst>
            <pc:docMk/>
            <pc:sldMk cId="2697335888" sldId="266"/>
            <ac:spMk id="2" creationId="{927548E4-1A54-F25B-1A13-E9F8D2292126}"/>
          </ac:spMkLst>
        </pc:spChg>
        <pc:spChg chg="add del">
          <ac:chgData name="Zhigalov Roman" userId="1f97e9fdf7779aa5" providerId="Windows Live" clId="Web-{28217C77-09F7-4B67-84AF-F76B30BD9977}" dt="2022-07-12T16:15:59.700" v="342"/>
          <ac:spMkLst>
            <pc:docMk/>
            <pc:sldMk cId="2697335888" sldId="266"/>
            <ac:spMk id="3" creationId="{5527C65A-A4F1-8A4F-4CD4-A0F0223A1387}"/>
          </ac:spMkLst>
        </pc:spChg>
        <pc:spChg chg="add del">
          <ac:chgData name="Zhigalov Roman" userId="1f97e9fdf7779aa5" providerId="Windows Live" clId="Web-{28217C77-09F7-4B67-84AF-F76B30BD9977}" dt="2022-07-12T16:15:44.105" v="340"/>
          <ac:spMkLst>
            <pc:docMk/>
            <pc:sldMk cId="2697335888" sldId="266"/>
            <ac:spMk id="9" creationId="{9B7AD9F6-8CE7-4299-8FC6-328F4DCD3FF9}"/>
          </ac:spMkLst>
        </pc:spChg>
        <pc:spChg chg="add">
          <ac:chgData name="Zhigalov Roman" userId="1f97e9fdf7779aa5" providerId="Windows Live" clId="Web-{28217C77-09F7-4B67-84AF-F76B30BD9977}" dt="2022-07-12T16:16:05.591" v="343"/>
          <ac:spMkLst>
            <pc:docMk/>
            <pc:sldMk cId="2697335888" sldId="266"/>
            <ac:spMk id="10" creationId="{37C89E4B-3C9F-44B9-8B86-D9E3D112D8EC}"/>
          </ac:spMkLst>
        </pc:spChg>
        <pc:spChg chg="add del">
          <ac:chgData name="Zhigalov Roman" userId="1f97e9fdf7779aa5" providerId="Windows Live" clId="Web-{28217C77-09F7-4B67-84AF-F76B30BD9977}" dt="2022-07-12T16:15:44.105" v="340"/>
          <ac:spMkLst>
            <pc:docMk/>
            <pc:sldMk cId="2697335888" sldId="266"/>
            <ac:spMk id="11" creationId="{F49775AF-8896-43EE-92C6-83497D6DC56F}"/>
          </ac:spMkLst>
        </pc:spChg>
        <pc:picChg chg="add del mod ord">
          <ac:chgData name="Zhigalov Roman" userId="1f97e9fdf7779aa5" providerId="Windows Live" clId="Web-{28217C77-09F7-4B67-84AF-F76B30BD9977}" dt="2022-07-12T16:15:46.496" v="341"/>
          <ac:picMkLst>
            <pc:docMk/>
            <pc:sldMk cId="2697335888" sldId="266"/>
            <ac:picMk id="4" creationId="{82A63709-6C56-D4BD-D14A-9149D84050B9}"/>
          </ac:picMkLst>
        </pc:picChg>
        <pc:picChg chg="add mod ord">
          <ac:chgData name="Zhigalov Roman" userId="1f97e9fdf7779aa5" providerId="Windows Live" clId="Web-{28217C77-09F7-4B67-84AF-F76B30BD9977}" dt="2022-07-12T16:16:05.591" v="343"/>
          <ac:picMkLst>
            <pc:docMk/>
            <pc:sldMk cId="2697335888" sldId="266"/>
            <ac:picMk id="5" creationId="{10D875FC-78B3-0569-65FB-496CBF76309F}"/>
          </ac:picMkLst>
        </pc:picChg>
        <pc:cxnChg chg="add">
          <ac:chgData name="Zhigalov Roman" userId="1f97e9fdf7779aa5" providerId="Windows Live" clId="Web-{28217C77-09F7-4B67-84AF-F76B30BD9977}" dt="2022-07-12T16:16:05.591" v="343"/>
          <ac:cxnSpMkLst>
            <pc:docMk/>
            <pc:sldMk cId="2697335888" sldId="266"/>
            <ac:cxnSpMk id="12" creationId="{AA2EAA10-076F-46BD-8F0F-B9A2FB77A85C}"/>
          </ac:cxnSpMkLst>
        </pc:cxnChg>
        <pc:cxnChg chg="add">
          <ac:chgData name="Zhigalov Roman" userId="1f97e9fdf7779aa5" providerId="Windows Live" clId="Web-{28217C77-09F7-4B67-84AF-F76B30BD9977}" dt="2022-07-12T16:16:05.591" v="343"/>
          <ac:cxnSpMkLst>
            <pc:docMk/>
            <pc:sldMk cId="2697335888" sldId="266"/>
            <ac:cxnSpMk id="14" creationId="{D891E407-403B-4764-86C9-33A56D3BCAA3}"/>
          </ac:cxnSpMkLst>
        </pc:cxnChg>
      </pc:sldChg>
      <pc:sldChg chg="modSp new del">
        <pc:chgData name="Zhigalov Roman" userId="1f97e9fdf7779aa5" providerId="Windows Live" clId="Web-{28217C77-09F7-4B67-84AF-F76B30BD9977}" dt="2022-07-12T16:14:57.557" v="315"/>
        <pc:sldMkLst>
          <pc:docMk/>
          <pc:sldMk cId="3611466209" sldId="266"/>
        </pc:sldMkLst>
        <pc:spChg chg="mod">
          <ac:chgData name="Zhigalov Roman" userId="1f97e9fdf7779aa5" providerId="Windows Live" clId="Web-{28217C77-09F7-4B67-84AF-F76B30BD9977}" dt="2022-07-12T16:14:56.463" v="314" actId="20577"/>
          <ac:spMkLst>
            <pc:docMk/>
            <pc:sldMk cId="3611466209" sldId="266"/>
            <ac:spMk id="2" creationId="{6C132391-662A-DA9A-9547-86CA256E4607}"/>
          </ac:spMkLst>
        </pc:spChg>
      </pc:sldChg>
      <pc:sldChg chg="addSp delSp modSp new mod setBg">
        <pc:chgData name="Zhigalov Roman" userId="1f97e9fdf7779aa5" providerId="Windows Live" clId="Web-{28217C77-09F7-4B67-84AF-F76B30BD9977}" dt="2022-07-12T16:18:07.595" v="482"/>
        <pc:sldMkLst>
          <pc:docMk/>
          <pc:sldMk cId="2153210122" sldId="267"/>
        </pc:sldMkLst>
        <pc:spChg chg="mod ord">
          <ac:chgData name="Zhigalov Roman" userId="1f97e9fdf7779aa5" providerId="Windows Live" clId="Web-{28217C77-09F7-4B67-84AF-F76B30BD9977}" dt="2022-07-12T16:18:07.595" v="482"/>
          <ac:spMkLst>
            <pc:docMk/>
            <pc:sldMk cId="2153210122" sldId="267"/>
            <ac:spMk id="2" creationId="{484AA3B3-1BA7-F78A-BA1B-B11D38375C7A}"/>
          </ac:spMkLst>
        </pc:spChg>
        <pc:spChg chg="del">
          <ac:chgData name="Zhigalov Roman" userId="1f97e9fdf7779aa5" providerId="Windows Live" clId="Web-{28217C77-09F7-4B67-84AF-F76B30BD9977}" dt="2022-07-12T16:18:03.548" v="481"/>
          <ac:spMkLst>
            <pc:docMk/>
            <pc:sldMk cId="2153210122" sldId="267"/>
            <ac:spMk id="3" creationId="{569F773B-10A5-5A04-F328-27A99B418981}"/>
          </ac:spMkLst>
        </pc:spChg>
        <pc:spChg chg="add">
          <ac:chgData name="Zhigalov Roman" userId="1f97e9fdf7779aa5" providerId="Windows Live" clId="Web-{28217C77-09F7-4B67-84AF-F76B30BD9977}" dt="2022-07-12T16:18:07.595" v="482"/>
          <ac:spMkLst>
            <pc:docMk/>
            <pc:sldMk cId="2153210122" sldId="267"/>
            <ac:spMk id="9" creationId="{37C89E4B-3C9F-44B9-8B86-D9E3D112D8EC}"/>
          </ac:spMkLst>
        </pc:spChg>
        <pc:picChg chg="add mod ord">
          <ac:chgData name="Zhigalov Roman" userId="1f97e9fdf7779aa5" providerId="Windows Live" clId="Web-{28217C77-09F7-4B67-84AF-F76B30BD9977}" dt="2022-07-12T16:18:07.595" v="482"/>
          <ac:picMkLst>
            <pc:docMk/>
            <pc:sldMk cId="2153210122" sldId="267"/>
            <ac:picMk id="4" creationId="{CC0839D4-4384-A73A-3757-490472FBF2C8}"/>
          </ac:picMkLst>
        </pc:picChg>
        <pc:cxnChg chg="add">
          <ac:chgData name="Zhigalov Roman" userId="1f97e9fdf7779aa5" providerId="Windows Live" clId="Web-{28217C77-09F7-4B67-84AF-F76B30BD9977}" dt="2022-07-12T16:18:07.595" v="482"/>
          <ac:cxnSpMkLst>
            <pc:docMk/>
            <pc:sldMk cId="2153210122" sldId="267"/>
            <ac:cxnSpMk id="11" creationId="{AA2EAA10-076F-46BD-8F0F-B9A2FB77A85C}"/>
          </ac:cxnSpMkLst>
        </pc:cxnChg>
        <pc:cxnChg chg="add">
          <ac:chgData name="Zhigalov Roman" userId="1f97e9fdf7779aa5" providerId="Windows Live" clId="Web-{28217C77-09F7-4B67-84AF-F76B30BD9977}" dt="2022-07-12T16:18:07.595" v="482"/>
          <ac:cxnSpMkLst>
            <pc:docMk/>
            <pc:sldMk cId="2153210122" sldId="267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28217C77-09F7-4B67-84AF-F76B30BD9977}" dt="2022-07-12T16:17:42.750" v="467"/>
        <pc:sldMkLst>
          <pc:docMk/>
          <pc:sldMk cId="2048798892" sldId="268"/>
        </pc:sldMkLst>
        <pc:spChg chg="mod">
          <ac:chgData name="Zhigalov Roman" userId="1f97e9fdf7779aa5" providerId="Windows Live" clId="Web-{28217C77-09F7-4B67-84AF-F76B30BD9977}" dt="2022-07-12T16:17:42.750" v="467"/>
          <ac:spMkLst>
            <pc:docMk/>
            <pc:sldMk cId="2048798892" sldId="268"/>
            <ac:spMk id="2" creationId="{A176CA74-B823-D321-8C46-F589C5D5516E}"/>
          </ac:spMkLst>
        </pc:spChg>
        <pc:spChg chg="add del mod">
          <ac:chgData name="Zhigalov Roman" userId="1f97e9fdf7779aa5" providerId="Windows Live" clId="Web-{28217C77-09F7-4B67-84AF-F76B30BD9977}" dt="2022-07-12T16:17:42.750" v="467"/>
          <ac:spMkLst>
            <pc:docMk/>
            <pc:sldMk cId="2048798892" sldId="268"/>
            <ac:spMk id="3" creationId="{523A48D1-1C7C-FACD-C47E-55458BB94665}"/>
          </ac:spMkLst>
        </pc:spChg>
        <pc:spChg chg="add del">
          <ac:chgData name="Zhigalov Roman" userId="1f97e9fdf7779aa5" providerId="Windows Live" clId="Web-{28217C77-09F7-4B67-84AF-F76B30BD9977}" dt="2022-07-12T16:17:42.719" v="466"/>
          <ac:spMkLst>
            <pc:docMk/>
            <pc:sldMk cId="2048798892" sldId="268"/>
            <ac:spMk id="9" creationId="{35DB3719-6FDC-4E5D-891D-FF40B7300F64}"/>
          </ac:spMkLst>
        </pc:spChg>
        <pc:spChg chg="add del">
          <ac:chgData name="Zhigalov Roman" userId="1f97e9fdf7779aa5" providerId="Windows Live" clId="Web-{28217C77-09F7-4B67-84AF-F76B30BD9977}" dt="2022-07-12T16:17:42.719" v="466"/>
          <ac:spMkLst>
            <pc:docMk/>
            <pc:sldMk cId="2048798892" sldId="268"/>
            <ac:spMk id="11" creationId="{E0CBAC23-2E3F-4A90-BA59-F8299F6A5439}"/>
          </ac:spMkLst>
        </pc:spChg>
        <pc:spChg chg="add">
          <ac:chgData name="Zhigalov Roman" userId="1f97e9fdf7779aa5" providerId="Windows Live" clId="Web-{28217C77-09F7-4B67-84AF-F76B30BD9977}" dt="2022-07-12T16:17:42.750" v="467"/>
          <ac:spMkLst>
            <pc:docMk/>
            <pc:sldMk cId="2048798892" sldId="268"/>
            <ac:spMk id="13" creationId="{3A5B4632-C963-4296-86F0-79AA9EA5AE98}"/>
          </ac:spMkLst>
        </pc:spChg>
        <pc:graphicFrameChg chg="add del">
          <ac:chgData name="Zhigalov Roman" userId="1f97e9fdf7779aa5" providerId="Windows Live" clId="Web-{28217C77-09F7-4B67-84AF-F76B30BD9977}" dt="2022-07-12T16:17:42.719" v="466"/>
          <ac:graphicFrameMkLst>
            <pc:docMk/>
            <pc:sldMk cId="2048798892" sldId="268"/>
            <ac:graphicFrameMk id="5" creationId="{7724BDCD-AAAA-C2DA-34B9-C9B8BF01467B}"/>
          </ac:graphicFrameMkLst>
        </pc:graphicFrameChg>
        <pc:graphicFrameChg chg="add">
          <ac:chgData name="Zhigalov Roman" userId="1f97e9fdf7779aa5" providerId="Windows Live" clId="Web-{28217C77-09F7-4B67-84AF-F76B30BD9977}" dt="2022-07-12T16:17:42.750" v="467"/>
          <ac:graphicFrameMkLst>
            <pc:docMk/>
            <pc:sldMk cId="2048798892" sldId="268"/>
            <ac:graphicFrameMk id="14" creationId="{77B0E916-7037-817C-3FC4-5DF654C6AB20}"/>
          </ac:graphicFrameMkLst>
        </pc:graphicFrameChg>
      </pc:sldChg>
      <pc:sldChg chg="addSp delSp modSp new mod setBg">
        <pc:chgData name="Zhigalov Roman" userId="1f97e9fdf7779aa5" providerId="Windows Live" clId="Web-{28217C77-09F7-4B67-84AF-F76B30BD9977}" dt="2022-07-12T16:18:54.909" v="486"/>
        <pc:sldMkLst>
          <pc:docMk/>
          <pc:sldMk cId="2849681650" sldId="269"/>
        </pc:sldMkLst>
        <pc:spChg chg="mod ord">
          <ac:chgData name="Zhigalov Roman" userId="1f97e9fdf7779aa5" providerId="Windows Live" clId="Web-{28217C77-09F7-4B67-84AF-F76B30BD9977}" dt="2022-07-12T16:18:54.909" v="486"/>
          <ac:spMkLst>
            <pc:docMk/>
            <pc:sldMk cId="2849681650" sldId="269"/>
            <ac:spMk id="2" creationId="{F924400F-7418-2A02-F844-ED87EC3CF981}"/>
          </ac:spMkLst>
        </pc:spChg>
        <pc:spChg chg="del">
          <ac:chgData name="Zhigalov Roman" userId="1f97e9fdf7779aa5" providerId="Windows Live" clId="Web-{28217C77-09F7-4B67-84AF-F76B30BD9977}" dt="2022-07-12T16:18:50.581" v="485"/>
          <ac:spMkLst>
            <pc:docMk/>
            <pc:sldMk cId="2849681650" sldId="269"/>
            <ac:spMk id="3" creationId="{58F4B71F-46CB-AF30-CB9C-FD8B366F36AE}"/>
          </ac:spMkLst>
        </pc:spChg>
        <pc:spChg chg="add">
          <ac:chgData name="Zhigalov Roman" userId="1f97e9fdf7779aa5" providerId="Windows Live" clId="Web-{28217C77-09F7-4B67-84AF-F76B30BD9977}" dt="2022-07-12T16:18:54.909" v="486"/>
          <ac:spMkLst>
            <pc:docMk/>
            <pc:sldMk cId="2849681650" sldId="269"/>
            <ac:spMk id="9" creationId="{37C89E4B-3C9F-44B9-8B86-D9E3D112D8EC}"/>
          </ac:spMkLst>
        </pc:spChg>
        <pc:picChg chg="add mod ord">
          <ac:chgData name="Zhigalov Roman" userId="1f97e9fdf7779aa5" providerId="Windows Live" clId="Web-{28217C77-09F7-4B67-84AF-F76B30BD9977}" dt="2022-07-12T16:18:54.909" v="486"/>
          <ac:picMkLst>
            <pc:docMk/>
            <pc:sldMk cId="2849681650" sldId="269"/>
            <ac:picMk id="4" creationId="{22C5EC2D-E876-F28D-BE91-1DC8C130C6FE}"/>
          </ac:picMkLst>
        </pc:picChg>
        <pc:cxnChg chg="add">
          <ac:chgData name="Zhigalov Roman" userId="1f97e9fdf7779aa5" providerId="Windows Live" clId="Web-{28217C77-09F7-4B67-84AF-F76B30BD9977}" dt="2022-07-12T16:18:54.909" v="486"/>
          <ac:cxnSpMkLst>
            <pc:docMk/>
            <pc:sldMk cId="2849681650" sldId="269"/>
            <ac:cxnSpMk id="11" creationId="{AA2EAA10-076F-46BD-8F0F-B9A2FB77A85C}"/>
          </ac:cxnSpMkLst>
        </pc:cxnChg>
        <pc:cxnChg chg="add">
          <ac:chgData name="Zhigalov Roman" userId="1f97e9fdf7779aa5" providerId="Windows Live" clId="Web-{28217C77-09F7-4B67-84AF-F76B30BD9977}" dt="2022-07-12T16:18:54.909" v="486"/>
          <ac:cxnSpMkLst>
            <pc:docMk/>
            <pc:sldMk cId="2849681650" sldId="269"/>
            <ac:cxnSpMk id="13" creationId="{D891E407-403B-4764-86C9-33A56D3BCAA3}"/>
          </ac:cxnSpMkLst>
        </pc:cxnChg>
      </pc:sldChg>
      <pc:sldChg chg="addSp delSp modSp new mod setBg modClrScheme chgLayout">
        <pc:chgData name="Zhigalov Roman" userId="1f97e9fdf7779aa5" providerId="Windows Live" clId="Web-{28217C77-09F7-4B67-84AF-F76B30BD9977}" dt="2022-07-12T16:20:27.850" v="523"/>
        <pc:sldMkLst>
          <pc:docMk/>
          <pc:sldMk cId="3477115292" sldId="270"/>
        </pc:sldMkLst>
        <pc:spChg chg="mod ord">
          <ac:chgData name="Zhigalov Roman" userId="1f97e9fdf7779aa5" providerId="Windows Live" clId="Web-{28217C77-09F7-4B67-84AF-F76B30BD9977}" dt="2022-07-12T16:20:27.850" v="523"/>
          <ac:spMkLst>
            <pc:docMk/>
            <pc:sldMk cId="3477115292" sldId="270"/>
            <ac:spMk id="2" creationId="{C0A8B235-CC21-6CCF-2A24-634496E726AF}"/>
          </ac:spMkLst>
        </pc:spChg>
        <pc:spChg chg="del mod ord">
          <ac:chgData name="Zhigalov Roman" userId="1f97e9fdf7779aa5" providerId="Windows Live" clId="Web-{28217C77-09F7-4B67-84AF-F76B30BD9977}" dt="2022-07-12T16:19:44.192" v="510"/>
          <ac:spMkLst>
            <pc:docMk/>
            <pc:sldMk cId="3477115292" sldId="270"/>
            <ac:spMk id="3" creationId="{110CD152-8BBA-4468-8454-B43C1693BA80}"/>
          </ac:spMkLst>
        </pc:spChg>
        <pc:spChg chg="add del mod ord">
          <ac:chgData name="Zhigalov Roman" userId="1f97e9fdf7779aa5" providerId="Windows Live" clId="Web-{28217C77-09F7-4B67-84AF-F76B30BD9977}" dt="2022-07-12T16:20:15.725" v="517"/>
          <ac:spMkLst>
            <pc:docMk/>
            <pc:sldMk cId="3477115292" sldId="270"/>
            <ac:spMk id="4" creationId="{CAA83E15-9AF7-AC9A-DAFD-10C15C033225}"/>
          </ac:spMkLst>
        </pc:spChg>
        <pc:spChg chg="add del">
          <ac:chgData name="Zhigalov Roman" userId="1f97e9fdf7779aa5" providerId="Windows Live" clId="Web-{28217C77-09F7-4B67-84AF-F76B30BD9977}" dt="2022-07-12T16:20:25.537" v="520"/>
          <ac:spMkLst>
            <pc:docMk/>
            <pc:sldMk cId="3477115292" sldId="270"/>
            <ac:spMk id="11" creationId="{96918796-2918-40D6-BE3A-4600C47FCD42}"/>
          </ac:spMkLst>
        </pc:spChg>
        <pc:spChg chg="add del">
          <ac:chgData name="Zhigalov Roman" userId="1f97e9fdf7779aa5" providerId="Windows Live" clId="Web-{28217C77-09F7-4B67-84AF-F76B30BD9977}" dt="2022-07-12T16:20:27.850" v="522"/>
          <ac:spMkLst>
            <pc:docMk/>
            <pc:sldMk cId="3477115292" sldId="270"/>
            <ac:spMk id="14" creationId="{823AC064-BC96-4F32-8AE1-B2FD38754823}"/>
          </ac:spMkLst>
        </pc:spChg>
        <pc:spChg chg="add">
          <ac:chgData name="Zhigalov Roman" userId="1f97e9fdf7779aa5" providerId="Windows Live" clId="Web-{28217C77-09F7-4B67-84AF-F76B30BD9977}" dt="2022-07-12T16:20:27.850" v="523"/>
          <ac:spMkLst>
            <pc:docMk/>
            <pc:sldMk cId="3477115292" sldId="270"/>
            <ac:spMk id="17" creationId="{C4879EFC-8E62-4E00-973C-C45EE9EC676D}"/>
          </ac:spMkLst>
        </pc:spChg>
        <pc:spChg chg="add">
          <ac:chgData name="Zhigalov Roman" userId="1f97e9fdf7779aa5" providerId="Windows Live" clId="Web-{28217C77-09F7-4B67-84AF-F76B30BD9977}" dt="2022-07-12T16:20:27.850" v="523"/>
          <ac:spMkLst>
            <pc:docMk/>
            <pc:sldMk cId="3477115292" sldId="270"/>
            <ac:spMk id="18" creationId="{D6A9C53F-5F90-40A5-8C85-5412D39C8C68}"/>
          </ac:spMkLst>
        </pc:spChg>
        <pc:picChg chg="add mod ord">
          <ac:chgData name="Zhigalov Roman" userId="1f97e9fdf7779aa5" providerId="Windows Live" clId="Web-{28217C77-09F7-4B67-84AF-F76B30BD9977}" dt="2022-07-12T16:20:27.850" v="523"/>
          <ac:picMkLst>
            <pc:docMk/>
            <pc:sldMk cId="3477115292" sldId="270"/>
            <ac:picMk id="5" creationId="{AC299A73-0C6A-EBE2-1829-63200D8F3C6C}"/>
          </ac:picMkLst>
        </pc:picChg>
        <pc:picChg chg="add mod ord">
          <ac:chgData name="Zhigalov Roman" userId="1f97e9fdf7779aa5" providerId="Windows Live" clId="Web-{28217C77-09F7-4B67-84AF-F76B30BD9977}" dt="2022-07-12T16:20:27.850" v="523"/>
          <ac:picMkLst>
            <pc:docMk/>
            <pc:sldMk cId="3477115292" sldId="270"/>
            <ac:picMk id="6" creationId="{3848FF20-9A8B-7166-0AAC-3B7862D3B32B}"/>
          </ac:picMkLst>
        </pc:picChg>
        <pc:cxnChg chg="add del">
          <ac:chgData name="Zhigalov Roman" userId="1f97e9fdf7779aa5" providerId="Windows Live" clId="Web-{28217C77-09F7-4B67-84AF-F76B30BD9977}" dt="2022-07-12T16:20:27.850" v="522"/>
          <ac:cxnSpMkLst>
            <pc:docMk/>
            <pc:sldMk cId="3477115292" sldId="270"/>
            <ac:cxnSpMk id="13" creationId="{7E7C77BC-7138-40B1-A15B-20F57A494629}"/>
          </ac:cxnSpMkLst>
        </pc:cxnChg>
        <pc:cxnChg chg="add del">
          <ac:chgData name="Zhigalov Roman" userId="1f97e9fdf7779aa5" providerId="Windows Live" clId="Web-{28217C77-09F7-4B67-84AF-F76B30BD9977}" dt="2022-07-12T16:20:27.850" v="522"/>
          <ac:cxnSpMkLst>
            <pc:docMk/>
            <pc:sldMk cId="3477115292" sldId="270"/>
            <ac:cxnSpMk id="15" creationId="{DB146403-F3D6-484B-B2ED-97F9565D0370}"/>
          </ac:cxnSpMkLst>
        </pc:cxnChg>
      </pc:sldChg>
      <pc:sldChg chg="addSp delSp modSp new mod setBg modClrScheme chgLayout">
        <pc:chgData name="Zhigalov Roman" userId="1f97e9fdf7779aa5" providerId="Windows Live" clId="Web-{28217C77-09F7-4B67-84AF-F76B30BD9977}" dt="2022-07-12T16:22:23.510" v="544"/>
        <pc:sldMkLst>
          <pc:docMk/>
          <pc:sldMk cId="2274830933" sldId="271"/>
        </pc:sldMkLst>
        <pc:spChg chg="mod ord">
          <ac:chgData name="Zhigalov Roman" userId="1f97e9fdf7779aa5" providerId="Windows Live" clId="Web-{28217C77-09F7-4B67-84AF-F76B30BD9977}" dt="2022-07-12T16:22:23.510" v="544"/>
          <ac:spMkLst>
            <pc:docMk/>
            <pc:sldMk cId="2274830933" sldId="271"/>
            <ac:spMk id="2" creationId="{9364162D-867E-33C9-331A-42FDBB7E8D8B}"/>
          </ac:spMkLst>
        </pc:spChg>
        <pc:spChg chg="del mod ord">
          <ac:chgData name="Zhigalov Roman" userId="1f97e9fdf7779aa5" providerId="Windows Live" clId="Web-{28217C77-09F7-4B67-84AF-F76B30BD9977}" dt="2022-07-12T16:22:18.104" v="543"/>
          <ac:spMkLst>
            <pc:docMk/>
            <pc:sldMk cId="2274830933" sldId="271"/>
            <ac:spMk id="3" creationId="{8BFF35DC-E0B0-D79E-F7F6-71249402797B}"/>
          </ac:spMkLst>
        </pc:spChg>
        <pc:spChg chg="del">
          <ac:chgData name="Zhigalov Roman" userId="1f97e9fdf7779aa5" providerId="Windows Live" clId="Web-{28217C77-09F7-4B67-84AF-F76B30BD9977}" dt="2022-07-12T16:22:15.823" v="542"/>
          <ac:spMkLst>
            <pc:docMk/>
            <pc:sldMk cId="2274830933" sldId="271"/>
            <ac:spMk id="4" creationId="{FDE15C1D-38CF-39BA-3702-FEB75F7ED317}"/>
          </ac:spMkLst>
        </pc:spChg>
        <pc:spChg chg="add">
          <ac:chgData name="Zhigalov Roman" userId="1f97e9fdf7779aa5" providerId="Windows Live" clId="Web-{28217C77-09F7-4B67-84AF-F76B30BD9977}" dt="2022-07-12T16:22:23.510" v="544"/>
          <ac:spMkLst>
            <pc:docMk/>
            <pc:sldMk cId="2274830933" sldId="271"/>
            <ac:spMk id="10" creationId="{37C89E4B-3C9F-44B9-8B86-D9E3D112D8EC}"/>
          </ac:spMkLst>
        </pc:spChg>
        <pc:picChg chg="add mod ord">
          <ac:chgData name="Zhigalov Roman" userId="1f97e9fdf7779aa5" providerId="Windows Live" clId="Web-{28217C77-09F7-4B67-84AF-F76B30BD9977}" dt="2022-07-12T16:22:23.510" v="544"/>
          <ac:picMkLst>
            <pc:docMk/>
            <pc:sldMk cId="2274830933" sldId="271"/>
            <ac:picMk id="5" creationId="{7A30B9EE-5C26-BF0B-740F-BB8186F710CE}"/>
          </ac:picMkLst>
        </pc:picChg>
        <pc:cxnChg chg="add">
          <ac:chgData name="Zhigalov Roman" userId="1f97e9fdf7779aa5" providerId="Windows Live" clId="Web-{28217C77-09F7-4B67-84AF-F76B30BD9977}" dt="2022-07-12T16:22:23.510" v="544"/>
          <ac:cxnSpMkLst>
            <pc:docMk/>
            <pc:sldMk cId="2274830933" sldId="271"/>
            <ac:cxnSpMk id="12" creationId="{AA2EAA10-076F-46BD-8F0F-B9A2FB77A85C}"/>
          </ac:cxnSpMkLst>
        </pc:cxnChg>
        <pc:cxnChg chg="add">
          <ac:chgData name="Zhigalov Roman" userId="1f97e9fdf7779aa5" providerId="Windows Live" clId="Web-{28217C77-09F7-4B67-84AF-F76B30BD9977}" dt="2022-07-12T16:22:23.510" v="544"/>
          <ac:cxnSpMkLst>
            <pc:docMk/>
            <pc:sldMk cId="2274830933" sldId="271"/>
            <ac:cxnSpMk id="14" creationId="{D891E407-403B-4764-86C9-33A56D3BCAA3}"/>
          </ac:cxnSpMkLst>
        </pc:cxnChg>
      </pc:sldChg>
      <pc:sldChg chg="addSp modSp new mod setBg setClrOvrMap">
        <pc:chgData name="Zhigalov Roman" userId="1f97e9fdf7779aa5" providerId="Windows Live" clId="Web-{28217C77-09F7-4B67-84AF-F76B30BD9977}" dt="2022-07-12T16:22:50.011" v="563"/>
        <pc:sldMkLst>
          <pc:docMk/>
          <pc:sldMk cId="2320891392" sldId="272"/>
        </pc:sldMkLst>
        <pc:spChg chg="mod">
          <ac:chgData name="Zhigalov Roman" userId="1f97e9fdf7779aa5" providerId="Windows Live" clId="Web-{28217C77-09F7-4B67-84AF-F76B30BD9977}" dt="2022-07-12T16:22:50.011" v="563"/>
          <ac:spMkLst>
            <pc:docMk/>
            <pc:sldMk cId="2320891392" sldId="272"/>
            <ac:spMk id="2" creationId="{59E5EC72-5D72-55D1-213D-A45C8DA4F69F}"/>
          </ac:spMkLst>
        </pc:spChg>
        <pc:spChg chg="mod">
          <ac:chgData name="Zhigalov Roman" userId="1f97e9fdf7779aa5" providerId="Windows Live" clId="Web-{28217C77-09F7-4B67-84AF-F76B30BD9977}" dt="2022-07-12T16:22:50.011" v="563"/>
          <ac:spMkLst>
            <pc:docMk/>
            <pc:sldMk cId="2320891392" sldId="272"/>
            <ac:spMk id="3" creationId="{680B7AEF-C9D3-8E54-3FF1-267E97546665}"/>
          </ac:spMkLst>
        </pc:spChg>
        <pc:spChg chg="add">
          <ac:chgData name="Zhigalov Roman" userId="1f97e9fdf7779aa5" providerId="Windows Live" clId="Web-{28217C77-09F7-4B67-84AF-F76B30BD9977}" dt="2022-07-12T16:22:50.011" v="563"/>
          <ac:spMkLst>
            <pc:docMk/>
            <pc:sldMk cId="2320891392" sldId="272"/>
            <ac:spMk id="9" creationId="{6F40FBDA-CEB1-40F0-9AB9-BD9C402D70FE}"/>
          </ac:spMkLst>
        </pc:spChg>
        <pc:spChg chg="add">
          <ac:chgData name="Zhigalov Roman" userId="1f97e9fdf7779aa5" providerId="Windows Live" clId="Web-{28217C77-09F7-4B67-84AF-F76B30BD9977}" dt="2022-07-12T16:22:50.011" v="563"/>
          <ac:spMkLst>
            <pc:docMk/>
            <pc:sldMk cId="2320891392" sldId="272"/>
            <ac:spMk id="11" creationId="{0344D4FE-ABEF-4230-9E4E-AD5782FC78AC}"/>
          </ac:spMkLst>
        </pc:spChg>
        <pc:spChg chg="add">
          <ac:chgData name="Zhigalov Roman" userId="1f97e9fdf7779aa5" providerId="Windows Live" clId="Web-{28217C77-09F7-4B67-84AF-F76B30BD9977}" dt="2022-07-12T16:22:50.011" v="563"/>
          <ac:spMkLst>
            <pc:docMk/>
            <pc:sldMk cId="2320891392" sldId="272"/>
            <ac:spMk id="13" creationId="{9325F979-D3F9-4926-81B7-7ACCB31A501B}"/>
          </ac:spMkLst>
        </pc:spChg>
        <pc:picChg chg="add">
          <ac:chgData name="Zhigalov Roman" userId="1f97e9fdf7779aa5" providerId="Windows Live" clId="Web-{28217C77-09F7-4B67-84AF-F76B30BD9977}" dt="2022-07-12T16:22:50.011" v="563"/>
          <ac:picMkLst>
            <pc:docMk/>
            <pc:sldMk cId="2320891392" sldId="272"/>
            <ac:picMk id="5" creationId="{1E6994D4-0416-6952-26B5-E2ACD5BE9EB6}"/>
          </ac:picMkLst>
        </pc:picChg>
      </pc:sldChg>
      <pc:sldChg chg="addSp delSp modSp new mod setBg setClrOvrMap">
        <pc:chgData name="Zhigalov Roman" userId="1f97e9fdf7779aa5" providerId="Windows Live" clId="Web-{28217C77-09F7-4B67-84AF-F76B30BD9977}" dt="2022-07-12T16:24:39.281" v="607"/>
        <pc:sldMkLst>
          <pc:docMk/>
          <pc:sldMk cId="1380138304" sldId="273"/>
        </pc:sldMkLst>
        <pc:spChg chg="mod">
          <ac:chgData name="Zhigalov Roman" userId="1f97e9fdf7779aa5" providerId="Windows Live" clId="Web-{28217C77-09F7-4B67-84AF-F76B30BD9977}" dt="2022-07-12T16:24:39.281" v="607"/>
          <ac:spMkLst>
            <pc:docMk/>
            <pc:sldMk cId="1380138304" sldId="273"/>
            <ac:spMk id="2" creationId="{220FEA5C-B5EB-B958-D072-60D1EF909067}"/>
          </ac:spMkLst>
        </pc:spChg>
        <pc:spChg chg="del">
          <ac:chgData name="Zhigalov Roman" userId="1f97e9fdf7779aa5" providerId="Windows Live" clId="Web-{28217C77-09F7-4B67-84AF-F76B30BD9977}" dt="2022-07-12T16:23:40.513" v="574"/>
          <ac:spMkLst>
            <pc:docMk/>
            <pc:sldMk cId="1380138304" sldId="273"/>
            <ac:spMk id="3" creationId="{503E3AF2-6AA5-949A-B898-031B0884B18C}"/>
          </ac:spMkLst>
        </pc:spChg>
        <pc:spChg chg="add del">
          <ac:chgData name="Zhigalov Roman" userId="1f97e9fdf7779aa5" providerId="Windows Live" clId="Web-{28217C77-09F7-4B67-84AF-F76B30BD9977}" dt="2022-07-12T16:24:34.234" v="606"/>
          <ac:spMkLst>
            <pc:docMk/>
            <pc:sldMk cId="1380138304" sldId="273"/>
            <ac:spMk id="9" creationId="{C5E6CFF1-2F42-4E10-9A97-F116F46F53FE}"/>
          </ac:spMkLst>
        </pc:spChg>
        <pc:spChg chg="add del">
          <ac:chgData name="Zhigalov Roman" userId="1f97e9fdf7779aa5" providerId="Windows Live" clId="Web-{28217C77-09F7-4B67-84AF-F76B30BD9977}" dt="2022-07-12T16:24:39.281" v="607"/>
          <ac:spMkLst>
            <pc:docMk/>
            <pc:sldMk cId="1380138304" sldId="273"/>
            <ac:spMk id="16" creationId="{ECC07320-C2CA-4E29-8481-9D9E143C7788}"/>
          </ac:spMkLst>
        </pc:spChg>
        <pc:spChg chg="add del">
          <ac:chgData name="Zhigalov Roman" userId="1f97e9fdf7779aa5" providerId="Windows Live" clId="Web-{28217C77-09F7-4B67-84AF-F76B30BD9977}" dt="2022-07-12T16:24:39.281" v="607"/>
          <ac:spMkLst>
            <pc:docMk/>
            <pc:sldMk cId="1380138304" sldId="273"/>
            <ac:spMk id="18" creationId="{726D3CBF-1D48-413A-86DA-BED534942C81}"/>
          </ac:spMkLst>
        </pc:spChg>
        <pc:spChg chg="add">
          <ac:chgData name="Zhigalov Roman" userId="1f97e9fdf7779aa5" providerId="Windows Live" clId="Web-{28217C77-09F7-4B67-84AF-F76B30BD9977}" dt="2022-07-12T16:24:39.281" v="607"/>
          <ac:spMkLst>
            <pc:docMk/>
            <pc:sldMk cId="1380138304" sldId="273"/>
            <ac:spMk id="25" creationId="{B819A166-7571-4003-A6B8-B62034C3ED30}"/>
          </ac:spMkLst>
        </pc:spChg>
        <pc:graphicFrameChg chg="add mod ord modGraphic">
          <ac:chgData name="Zhigalov Roman" userId="1f97e9fdf7779aa5" providerId="Windows Live" clId="Web-{28217C77-09F7-4B67-84AF-F76B30BD9977}" dt="2022-07-12T16:24:39.281" v="607"/>
          <ac:graphicFrameMkLst>
            <pc:docMk/>
            <pc:sldMk cId="1380138304" sldId="273"/>
            <ac:graphicFrameMk id="4" creationId="{474DDDE0-B0A7-43B7-BDB8-12D87456D197}"/>
          </ac:graphicFrameMkLst>
        </pc:graphicFrameChg>
        <pc:cxnChg chg="add del">
          <ac:chgData name="Zhigalov Roman" userId="1f97e9fdf7779aa5" providerId="Windows Live" clId="Web-{28217C77-09F7-4B67-84AF-F76B30BD9977}" dt="2022-07-12T16:24:34.234" v="606"/>
          <ac:cxnSpMkLst>
            <pc:docMk/>
            <pc:sldMk cId="1380138304" sldId="273"/>
            <ac:cxnSpMk id="11" creationId="{96A8629B-8289-498B-939B-1CA0C106182C}"/>
          </ac:cxnSpMkLst>
        </pc:cxnChg>
        <pc:cxnChg chg="add del">
          <ac:chgData name="Zhigalov Roman" userId="1f97e9fdf7779aa5" providerId="Windows Live" clId="Web-{28217C77-09F7-4B67-84AF-F76B30BD9977}" dt="2022-07-12T16:24:39.281" v="607"/>
          <ac:cxnSpMkLst>
            <pc:docMk/>
            <pc:sldMk cId="1380138304" sldId="273"/>
            <ac:cxnSpMk id="20" creationId="{F02A64E5-C20B-47CF-8CCC-D62830964E1D}"/>
          </ac:cxnSpMkLst>
        </pc:cxnChg>
      </pc:sldChg>
      <pc:sldChg chg="addSp delSp modSp new mod setBg addAnim delAnim">
        <pc:chgData name="Zhigalov Roman" userId="1f97e9fdf7779aa5" providerId="Windows Live" clId="Web-{28217C77-09F7-4B67-84AF-F76B30BD9977}" dt="2022-07-12T16:25:59.471" v="637"/>
        <pc:sldMkLst>
          <pc:docMk/>
          <pc:sldMk cId="2642983169" sldId="274"/>
        </pc:sldMkLst>
        <pc:spChg chg="mod">
          <ac:chgData name="Zhigalov Roman" userId="1f97e9fdf7779aa5" providerId="Windows Live" clId="Web-{28217C77-09F7-4B67-84AF-F76B30BD9977}" dt="2022-07-12T16:25:59.471" v="637"/>
          <ac:spMkLst>
            <pc:docMk/>
            <pc:sldMk cId="2642983169" sldId="274"/>
            <ac:spMk id="2" creationId="{34FD237F-5F2D-D399-30B5-78D1823BA517}"/>
          </ac:spMkLst>
        </pc:spChg>
        <pc:spChg chg="del">
          <ac:chgData name="Zhigalov Roman" userId="1f97e9fdf7779aa5" providerId="Windows Live" clId="Web-{28217C77-09F7-4B67-84AF-F76B30BD9977}" dt="2022-07-12T16:25:51.580" v="632"/>
          <ac:spMkLst>
            <pc:docMk/>
            <pc:sldMk cId="2642983169" sldId="274"/>
            <ac:spMk id="3" creationId="{C84972EB-AE57-2836-E547-00FEFB7F033F}"/>
          </ac:spMkLst>
        </pc:spChg>
        <pc:spChg chg="mod">
          <ac:chgData name="Zhigalov Roman" userId="1f97e9fdf7779aa5" providerId="Windows Live" clId="Web-{28217C77-09F7-4B67-84AF-F76B30BD9977}" dt="2022-07-12T16:25:59.471" v="637"/>
          <ac:spMkLst>
            <pc:docMk/>
            <pc:sldMk cId="2642983169" sldId="274"/>
            <ac:spMk id="4" creationId="{9FE5CCFD-B5E2-B3D5-4221-016C060C5D93}"/>
          </ac:spMkLst>
        </pc:spChg>
        <pc:spChg chg="add del">
          <ac:chgData name="Zhigalov Roman" userId="1f97e9fdf7779aa5" providerId="Windows Live" clId="Web-{28217C77-09F7-4B67-84AF-F76B30BD9977}" dt="2022-07-12T16:25:59.456" v="636"/>
          <ac:spMkLst>
            <pc:docMk/>
            <pc:sldMk cId="2642983169" sldId="274"/>
            <ac:spMk id="10" creationId="{0E91F5CA-B392-444C-88E3-BF5BAAEBDEB0}"/>
          </ac:spMkLst>
        </pc:spChg>
        <pc:spChg chg="add del">
          <ac:chgData name="Zhigalov Roman" userId="1f97e9fdf7779aa5" providerId="Windows Live" clId="Web-{28217C77-09F7-4B67-84AF-F76B30BD9977}" dt="2022-07-12T16:25:59.456" v="636"/>
          <ac:spMkLst>
            <pc:docMk/>
            <pc:sldMk cId="2642983169" sldId="274"/>
            <ac:spMk id="12" creationId="{0459807F-B6FA-44D3-9A53-C55B6B56884A}"/>
          </ac:spMkLst>
        </pc:spChg>
        <pc:spChg chg="add">
          <ac:chgData name="Zhigalov Roman" userId="1f97e9fdf7779aa5" providerId="Windows Live" clId="Web-{28217C77-09F7-4B67-84AF-F76B30BD9977}" dt="2022-07-12T16:25:59.471" v="637"/>
          <ac:spMkLst>
            <pc:docMk/>
            <pc:sldMk cId="2642983169" sldId="274"/>
            <ac:spMk id="14" creationId="{9B7AD9F6-8CE7-4299-8FC6-328F4DCD3FF9}"/>
          </ac:spMkLst>
        </pc:spChg>
        <pc:spChg chg="add">
          <ac:chgData name="Zhigalov Roman" userId="1f97e9fdf7779aa5" providerId="Windows Live" clId="Web-{28217C77-09F7-4B67-84AF-F76B30BD9977}" dt="2022-07-12T16:25:59.471" v="637"/>
          <ac:spMkLst>
            <pc:docMk/>
            <pc:sldMk cId="2642983169" sldId="274"/>
            <ac:spMk id="15" creationId="{F49775AF-8896-43EE-92C6-83497D6DC56F}"/>
          </ac:spMkLst>
        </pc:spChg>
        <pc:picChg chg="add mod ord">
          <ac:chgData name="Zhigalov Roman" userId="1f97e9fdf7779aa5" providerId="Windows Live" clId="Web-{28217C77-09F7-4B67-84AF-F76B30BD9977}" dt="2022-07-12T16:25:59.471" v="637"/>
          <ac:picMkLst>
            <pc:docMk/>
            <pc:sldMk cId="2642983169" sldId="274"/>
            <ac:picMk id="5" creationId="{5CCEE3A6-248C-9332-7018-32BE5E096B79}"/>
          </ac:picMkLst>
        </pc:picChg>
      </pc:sldChg>
      <pc:sldChg chg="addSp delSp modSp new mod setBg">
        <pc:chgData name="Zhigalov Roman" userId="1f97e9fdf7779aa5" providerId="Windows Live" clId="Web-{28217C77-09F7-4B67-84AF-F76B30BD9977}" dt="2022-07-12T16:27:20.802" v="676"/>
        <pc:sldMkLst>
          <pc:docMk/>
          <pc:sldMk cId="1600587637" sldId="275"/>
        </pc:sldMkLst>
        <pc:spChg chg="mod">
          <ac:chgData name="Zhigalov Roman" userId="1f97e9fdf7779aa5" providerId="Windows Live" clId="Web-{28217C77-09F7-4B67-84AF-F76B30BD9977}" dt="2022-07-12T16:27:20.802" v="676"/>
          <ac:spMkLst>
            <pc:docMk/>
            <pc:sldMk cId="1600587637" sldId="275"/>
            <ac:spMk id="2" creationId="{F9D37858-81EB-A877-DCAD-AF02FF600FA2}"/>
          </ac:spMkLst>
        </pc:spChg>
        <pc:spChg chg="del">
          <ac:chgData name="Zhigalov Roman" userId="1f97e9fdf7779aa5" providerId="Windows Live" clId="Web-{28217C77-09F7-4B67-84AF-F76B30BD9977}" dt="2022-07-12T16:26:55.583" v="655"/>
          <ac:spMkLst>
            <pc:docMk/>
            <pc:sldMk cId="1600587637" sldId="275"/>
            <ac:spMk id="3" creationId="{A3D20AC2-2EFB-7AE0-E255-CD8982DF1A3A}"/>
          </ac:spMkLst>
        </pc:spChg>
        <pc:spChg chg="add">
          <ac:chgData name="Zhigalov Roman" userId="1f97e9fdf7779aa5" providerId="Windows Live" clId="Web-{28217C77-09F7-4B67-84AF-F76B30BD9977}" dt="2022-07-12T16:27:20.802" v="676"/>
          <ac:spMkLst>
            <pc:docMk/>
            <pc:sldMk cId="1600587637" sldId="275"/>
            <ac:spMk id="9" creationId="{B819A166-7571-4003-A6B8-B62034C3ED30}"/>
          </ac:spMkLst>
        </pc:spChg>
        <pc:graphicFrameChg chg="add mod ord modGraphic">
          <ac:chgData name="Zhigalov Roman" userId="1f97e9fdf7779aa5" providerId="Windows Live" clId="Web-{28217C77-09F7-4B67-84AF-F76B30BD9977}" dt="2022-07-12T16:27:20.802" v="676"/>
          <ac:graphicFrameMkLst>
            <pc:docMk/>
            <pc:sldMk cId="1600587637" sldId="275"/>
            <ac:graphicFrameMk id="4" creationId="{D6D2214F-E102-6B9E-D21B-3B57B2B6A41A}"/>
          </ac:graphicFrameMkLst>
        </pc:graphicFrameChg>
      </pc:sldChg>
      <pc:sldChg chg="modSp new">
        <pc:chgData name="Zhigalov Roman" userId="1f97e9fdf7779aa5" providerId="Windows Live" clId="Web-{28217C77-09F7-4B67-84AF-F76B30BD9977}" dt="2022-07-12T16:27:42.178" v="690" actId="20577"/>
        <pc:sldMkLst>
          <pc:docMk/>
          <pc:sldMk cId="3646985255" sldId="276"/>
        </pc:sldMkLst>
        <pc:spChg chg="mod">
          <ac:chgData name="Zhigalov Roman" userId="1f97e9fdf7779aa5" providerId="Windows Live" clId="Web-{28217C77-09F7-4B67-84AF-F76B30BD9977}" dt="2022-07-12T16:27:42.178" v="690" actId="20577"/>
          <ac:spMkLst>
            <pc:docMk/>
            <pc:sldMk cId="3646985255" sldId="276"/>
            <ac:spMk id="2" creationId="{9FF17834-1270-0795-105A-B5C289EC4E71}"/>
          </ac:spMkLst>
        </pc:spChg>
      </pc:sldChg>
      <pc:sldChg chg="modSp new">
        <pc:chgData name="Zhigalov Roman" userId="1f97e9fdf7779aa5" providerId="Windows Live" clId="Web-{28217C77-09F7-4B67-84AF-F76B30BD9977}" dt="2022-07-12T16:28:01.444" v="709" actId="20577"/>
        <pc:sldMkLst>
          <pc:docMk/>
          <pc:sldMk cId="4141664125" sldId="277"/>
        </pc:sldMkLst>
        <pc:spChg chg="mod">
          <ac:chgData name="Zhigalov Roman" userId="1f97e9fdf7779aa5" providerId="Windows Live" clId="Web-{28217C77-09F7-4B67-84AF-F76B30BD9977}" dt="2022-07-12T16:28:01.444" v="709" actId="20577"/>
          <ac:spMkLst>
            <pc:docMk/>
            <pc:sldMk cId="4141664125" sldId="277"/>
            <ac:spMk id="2" creationId="{95BCEDCD-384E-26E6-285B-AE4D7ECAE313}"/>
          </ac:spMkLst>
        </pc:spChg>
      </pc:sldChg>
      <pc:sldChg chg="addSp delSp modSp new mod setBg">
        <pc:chgData name="Zhigalov Roman" userId="1f97e9fdf7779aa5" providerId="Windows Live" clId="Web-{28217C77-09F7-4B67-84AF-F76B30BD9977}" dt="2022-07-12T16:28:09.945" v="712"/>
        <pc:sldMkLst>
          <pc:docMk/>
          <pc:sldMk cId="784164288" sldId="278"/>
        </pc:sldMkLst>
        <pc:spChg chg="del">
          <ac:chgData name="Zhigalov Roman" userId="1f97e9fdf7779aa5" providerId="Windows Live" clId="Web-{28217C77-09F7-4B67-84AF-F76B30BD9977}" dt="2022-07-12T16:28:09.945" v="712"/>
          <ac:spMkLst>
            <pc:docMk/>
            <pc:sldMk cId="784164288" sldId="278"/>
            <ac:spMk id="2" creationId="{F05F024E-4DB5-EF95-5FE2-CF6DEA386632}"/>
          </ac:spMkLst>
        </pc:spChg>
        <pc:spChg chg="del">
          <ac:chgData name="Zhigalov Roman" userId="1f97e9fdf7779aa5" providerId="Windows Live" clId="Web-{28217C77-09F7-4B67-84AF-F76B30BD9977}" dt="2022-07-12T16:28:05.398" v="711"/>
          <ac:spMkLst>
            <pc:docMk/>
            <pc:sldMk cId="784164288" sldId="278"/>
            <ac:spMk id="3" creationId="{48ECC322-38DD-5EDE-66A8-C10263FC3117}"/>
          </ac:spMkLst>
        </pc:spChg>
        <pc:spChg chg="add">
          <ac:chgData name="Zhigalov Roman" userId="1f97e9fdf7779aa5" providerId="Windows Live" clId="Web-{28217C77-09F7-4B67-84AF-F76B30BD9977}" dt="2022-07-12T16:28:09.945" v="712"/>
          <ac:spMkLst>
            <pc:docMk/>
            <pc:sldMk cId="784164288" sldId="278"/>
            <ac:spMk id="9" creationId="{42A4FC2C-047E-45A5-965D-8E1E3BF09BC6}"/>
          </ac:spMkLst>
        </pc:spChg>
        <pc:picChg chg="add mod ord">
          <ac:chgData name="Zhigalov Roman" userId="1f97e9fdf7779aa5" providerId="Windows Live" clId="Web-{28217C77-09F7-4B67-84AF-F76B30BD9977}" dt="2022-07-12T16:28:09.945" v="712"/>
          <ac:picMkLst>
            <pc:docMk/>
            <pc:sldMk cId="784164288" sldId="278"/>
            <ac:picMk id="4" creationId="{9363C88E-D310-8D03-93A5-36FE9F8F083A}"/>
          </ac:picMkLst>
        </pc:picChg>
      </pc:sldChg>
      <pc:sldChg chg="add">
        <pc:chgData name="Zhigalov Roman" userId="1f97e9fdf7779aa5" providerId="Windows Live" clId="Web-{28217C77-09F7-4B67-84AF-F76B30BD9977}" dt="2022-07-12T16:28:46.462" v="713"/>
        <pc:sldMkLst>
          <pc:docMk/>
          <pc:sldMk cId="1775094201" sldId="279"/>
        </pc:sldMkLst>
      </pc:sldChg>
      <pc:sldMasterChg chg="add addSldLayout">
        <pc:chgData name="Zhigalov Roman" userId="1f97e9fdf7779aa5" providerId="Windows Live" clId="Web-{28217C77-09F7-4B67-84AF-F76B30BD9977}" dt="2022-07-12T16:28:46.462" v="713"/>
        <pc:sldMasterMkLst>
          <pc:docMk/>
          <pc:sldMasterMk cId="3154979492" sldId="2147483648"/>
        </pc:sldMasterMkLst>
        <pc:sldLayoutChg chg="add">
          <pc:chgData name="Zhigalov Roman" userId="1f97e9fdf7779aa5" providerId="Windows Live" clId="Web-{28217C77-09F7-4B67-84AF-F76B30BD9977}" dt="2022-07-12T16:28:46.462" v="713"/>
          <pc:sldLayoutMkLst>
            <pc:docMk/>
            <pc:sldMasterMk cId="3154979492" sldId="2147483648"/>
            <pc:sldLayoutMk cId="161079921" sldId="2147483649"/>
          </pc:sldLayoutMkLst>
        </pc:sldLayoutChg>
        <pc:sldLayoutChg chg="add">
          <pc:chgData name="Zhigalov Roman" userId="1f97e9fdf7779aa5" providerId="Windows Live" clId="Web-{28217C77-09F7-4B67-84AF-F76B30BD9977}" dt="2022-07-12T16:28:46.462" v="713"/>
          <pc:sldLayoutMkLst>
            <pc:docMk/>
            <pc:sldMasterMk cId="3154979492" sldId="2147483648"/>
            <pc:sldLayoutMk cId="2703711724" sldId="2147483650"/>
          </pc:sldLayoutMkLst>
        </pc:sldLayoutChg>
        <pc:sldLayoutChg chg="add">
          <pc:chgData name="Zhigalov Roman" userId="1f97e9fdf7779aa5" providerId="Windows Live" clId="Web-{28217C77-09F7-4B67-84AF-F76B30BD9977}" dt="2022-07-12T16:28:46.462" v="713"/>
          <pc:sldLayoutMkLst>
            <pc:docMk/>
            <pc:sldMasterMk cId="3154979492" sldId="2147483648"/>
            <pc:sldLayoutMk cId="4076369896" sldId="2147483651"/>
          </pc:sldLayoutMkLst>
        </pc:sldLayoutChg>
        <pc:sldLayoutChg chg="add">
          <pc:chgData name="Zhigalov Roman" userId="1f97e9fdf7779aa5" providerId="Windows Live" clId="Web-{28217C77-09F7-4B67-84AF-F76B30BD9977}" dt="2022-07-12T16:28:46.462" v="713"/>
          <pc:sldLayoutMkLst>
            <pc:docMk/>
            <pc:sldMasterMk cId="3154979492" sldId="2147483648"/>
            <pc:sldLayoutMk cId="2625762208" sldId="2147483652"/>
          </pc:sldLayoutMkLst>
        </pc:sldLayoutChg>
        <pc:sldLayoutChg chg="add">
          <pc:chgData name="Zhigalov Roman" userId="1f97e9fdf7779aa5" providerId="Windows Live" clId="Web-{28217C77-09F7-4B67-84AF-F76B30BD9977}" dt="2022-07-12T16:28:46.462" v="713"/>
          <pc:sldLayoutMkLst>
            <pc:docMk/>
            <pc:sldMasterMk cId="3154979492" sldId="2147483648"/>
            <pc:sldLayoutMk cId="188002762" sldId="2147483653"/>
          </pc:sldLayoutMkLst>
        </pc:sldLayoutChg>
        <pc:sldLayoutChg chg="add">
          <pc:chgData name="Zhigalov Roman" userId="1f97e9fdf7779aa5" providerId="Windows Live" clId="Web-{28217C77-09F7-4B67-84AF-F76B30BD9977}" dt="2022-07-12T16:28:46.462" v="713"/>
          <pc:sldLayoutMkLst>
            <pc:docMk/>
            <pc:sldMasterMk cId="3154979492" sldId="2147483648"/>
            <pc:sldLayoutMk cId="2295335545" sldId="2147483654"/>
          </pc:sldLayoutMkLst>
        </pc:sldLayoutChg>
        <pc:sldLayoutChg chg="add">
          <pc:chgData name="Zhigalov Roman" userId="1f97e9fdf7779aa5" providerId="Windows Live" clId="Web-{28217C77-09F7-4B67-84AF-F76B30BD9977}" dt="2022-07-12T16:28:46.462" v="713"/>
          <pc:sldLayoutMkLst>
            <pc:docMk/>
            <pc:sldMasterMk cId="3154979492" sldId="2147483648"/>
            <pc:sldLayoutMk cId="1988754143" sldId="2147483655"/>
          </pc:sldLayoutMkLst>
        </pc:sldLayoutChg>
        <pc:sldLayoutChg chg="add">
          <pc:chgData name="Zhigalov Roman" userId="1f97e9fdf7779aa5" providerId="Windows Live" clId="Web-{28217C77-09F7-4B67-84AF-F76B30BD9977}" dt="2022-07-12T16:28:46.462" v="713"/>
          <pc:sldLayoutMkLst>
            <pc:docMk/>
            <pc:sldMasterMk cId="3154979492" sldId="2147483648"/>
            <pc:sldLayoutMk cId="3665695281" sldId="2147483656"/>
          </pc:sldLayoutMkLst>
        </pc:sldLayoutChg>
        <pc:sldLayoutChg chg="add">
          <pc:chgData name="Zhigalov Roman" userId="1f97e9fdf7779aa5" providerId="Windows Live" clId="Web-{28217C77-09F7-4B67-84AF-F76B30BD9977}" dt="2022-07-12T16:28:46.462" v="713"/>
          <pc:sldLayoutMkLst>
            <pc:docMk/>
            <pc:sldMasterMk cId="3154979492" sldId="2147483648"/>
            <pc:sldLayoutMk cId="2134169247" sldId="2147483657"/>
          </pc:sldLayoutMkLst>
        </pc:sldLayoutChg>
        <pc:sldLayoutChg chg="add">
          <pc:chgData name="Zhigalov Roman" userId="1f97e9fdf7779aa5" providerId="Windows Live" clId="Web-{28217C77-09F7-4B67-84AF-F76B30BD9977}" dt="2022-07-12T16:28:46.462" v="713"/>
          <pc:sldLayoutMkLst>
            <pc:docMk/>
            <pc:sldMasterMk cId="3154979492" sldId="2147483648"/>
            <pc:sldLayoutMk cId="2065727480" sldId="2147483658"/>
          </pc:sldLayoutMkLst>
        </pc:sldLayoutChg>
        <pc:sldLayoutChg chg="add">
          <pc:chgData name="Zhigalov Roman" userId="1f97e9fdf7779aa5" providerId="Windows Live" clId="Web-{28217C77-09F7-4B67-84AF-F76B30BD9977}" dt="2022-07-12T16:28:46.462" v="713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replId modSldLayout">
        <pc:chgData name="Zhigalov Roman" userId="1f97e9fdf7779aa5" providerId="Windows Live" clId="Web-{28217C77-09F7-4B67-84AF-F76B30BD9977}" dt="2022-07-12T16:28:46.462" v="713"/>
        <pc:sldMasterMkLst>
          <pc:docMk/>
          <pc:sldMasterMk cId="481087986" sldId="2147483660"/>
        </pc:sldMasterMkLst>
        <pc:sldLayoutChg chg="replId">
          <pc:chgData name="Zhigalov Roman" userId="1f97e9fdf7779aa5" providerId="Windows Live" clId="Web-{28217C77-09F7-4B67-84AF-F76B30BD9977}" dt="2022-07-12T16:28:46.462" v="713"/>
          <pc:sldLayoutMkLst>
            <pc:docMk/>
            <pc:sldMasterMk cId="481087986" sldId="2147483660"/>
            <pc:sldLayoutMk cId="2428150925" sldId="2147483661"/>
          </pc:sldLayoutMkLst>
        </pc:sldLayoutChg>
        <pc:sldLayoutChg chg="replId">
          <pc:chgData name="Zhigalov Roman" userId="1f97e9fdf7779aa5" providerId="Windows Live" clId="Web-{28217C77-09F7-4B67-84AF-F76B30BD9977}" dt="2022-07-12T16:28:46.462" v="713"/>
          <pc:sldLayoutMkLst>
            <pc:docMk/>
            <pc:sldMasterMk cId="481087986" sldId="2147483660"/>
            <pc:sldLayoutMk cId="2718699265" sldId="2147483662"/>
          </pc:sldLayoutMkLst>
        </pc:sldLayoutChg>
        <pc:sldLayoutChg chg="replId">
          <pc:chgData name="Zhigalov Roman" userId="1f97e9fdf7779aa5" providerId="Windows Live" clId="Web-{28217C77-09F7-4B67-84AF-F76B30BD9977}" dt="2022-07-12T16:28:46.462" v="713"/>
          <pc:sldLayoutMkLst>
            <pc:docMk/>
            <pc:sldMasterMk cId="481087986" sldId="2147483660"/>
            <pc:sldLayoutMk cId="2729142777" sldId="2147483663"/>
          </pc:sldLayoutMkLst>
        </pc:sldLayoutChg>
        <pc:sldLayoutChg chg="replId">
          <pc:chgData name="Zhigalov Roman" userId="1f97e9fdf7779aa5" providerId="Windows Live" clId="Web-{28217C77-09F7-4B67-84AF-F76B30BD9977}" dt="2022-07-12T16:28:46.462" v="713"/>
          <pc:sldLayoutMkLst>
            <pc:docMk/>
            <pc:sldMasterMk cId="481087986" sldId="2147483660"/>
            <pc:sldLayoutMk cId="2288281541" sldId="2147483664"/>
          </pc:sldLayoutMkLst>
        </pc:sldLayoutChg>
        <pc:sldLayoutChg chg="replId">
          <pc:chgData name="Zhigalov Roman" userId="1f97e9fdf7779aa5" providerId="Windows Live" clId="Web-{28217C77-09F7-4B67-84AF-F76B30BD9977}" dt="2022-07-12T16:28:46.462" v="713"/>
          <pc:sldLayoutMkLst>
            <pc:docMk/>
            <pc:sldMasterMk cId="481087986" sldId="2147483660"/>
            <pc:sldLayoutMk cId="4044052268" sldId="2147483665"/>
          </pc:sldLayoutMkLst>
        </pc:sldLayoutChg>
        <pc:sldLayoutChg chg="replId">
          <pc:chgData name="Zhigalov Roman" userId="1f97e9fdf7779aa5" providerId="Windows Live" clId="Web-{28217C77-09F7-4B67-84AF-F76B30BD9977}" dt="2022-07-12T16:28:46.462" v="713"/>
          <pc:sldLayoutMkLst>
            <pc:docMk/>
            <pc:sldMasterMk cId="481087986" sldId="2147483660"/>
            <pc:sldLayoutMk cId="3114477461" sldId="2147483666"/>
          </pc:sldLayoutMkLst>
        </pc:sldLayoutChg>
        <pc:sldLayoutChg chg="replId">
          <pc:chgData name="Zhigalov Roman" userId="1f97e9fdf7779aa5" providerId="Windows Live" clId="Web-{28217C77-09F7-4B67-84AF-F76B30BD9977}" dt="2022-07-12T16:28:46.462" v="713"/>
          <pc:sldLayoutMkLst>
            <pc:docMk/>
            <pc:sldMasterMk cId="481087986" sldId="2147483660"/>
            <pc:sldLayoutMk cId="1055274086" sldId="2147483667"/>
          </pc:sldLayoutMkLst>
        </pc:sldLayoutChg>
        <pc:sldLayoutChg chg="replId">
          <pc:chgData name="Zhigalov Roman" userId="1f97e9fdf7779aa5" providerId="Windows Live" clId="Web-{28217C77-09F7-4B67-84AF-F76B30BD9977}" dt="2022-07-12T16:28:46.462" v="713"/>
          <pc:sldLayoutMkLst>
            <pc:docMk/>
            <pc:sldMasterMk cId="481087986" sldId="2147483660"/>
            <pc:sldLayoutMk cId="382648663" sldId="2147483668"/>
          </pc:sldLayoutMkLst>
        </pc:sldLayoutChg>
        <pc:sldLayoutChg chg="replId">
          <pc:chgData name="Zhigalov Roman" userId="1f97e9fdf7779aa5" providerId="Windows Live" clId="Web-{28217C77-09F7-4B67-84AF-F76B30BD9977}" dt="2022-07-12T16:28:46.462" v="713"/>
          <pc:sldLayoutMkLst>
            <pc:docMk/>
            <pc:sldMasterMk cId="481087986" sldId="2147483660"/>
            <pc:sldLayoutMk cId="767794924" sldId="2147483669"/>
          </pc:sldLayoutMkLst>
        </pc:sldLayoutChg>
        <pc:sldLayoutChg chg="replId">
          <pc:chgData name="Zhigalov Roman" userId="1f97e9fdf7779aa5" providerId="Windows Live" clId="Web-{28217C77-09F7-4B67-84AF-F76B30BD9977}" dt="2022-07-12T16:28:46.462" v="713"/>
          <pc:sldLayoutMkLst>
            <pc:docMk/>
            <pc:sldMasterMk cId="481087986" sldId="2147483660"/>
            <pc:sldLayoutMk cId="1452304341" sldId="2147483670"/>
          </pc:sldLayoutMkLst>
        </pc:sldLayoutChg>
        <pc:sldLayoutChg chg="replId">
          <pc:chgData name="Zhigalov Roman" userId="1f97e9fdf7779aa5" providerId="Windows Live" clId="Web-{28217C77-09F7-4B67-84AF-F76B30BD9977}" dt="2022-07-12T16:28:46.462" v="713"/>
          <pc:sldLayoutMkLst>
            <pc:docMk/>
            <pc:sldMasterMk cId="481087986" sldId="2147483660"/>
            <pc:sldLayoutMk cId="1780974950" sldId="2147483671"/>
          </pc:sldLayoutMkLst>
        </pc:sldLayoutChg>
      </pc:sldMasterChg>
    </pc:docChg>
  </pc:docChgLst>
  <pc:docChgLst>
    <pc:chgData name="Zhigalov Roman" userId="1f97e9fdf7779aa5" providerId="Windows Live" clId="Web-{81460A88-4D9B-4AB0-B4B8-194E6FACD40C}"/>
    <pc:docChg chg="addSld delSld modSld">
      <pc:chgData name="Zhigalov Roman" userId="1f97e9fdf7779aa5" providerId="Windows Live" clId="Web-{81460A88-4D9B-4AB0-B4B8-194E6FACD40C}" dt="2022-07-14T15:54:18.997" v="45" actId="20577"/>
      <pc:docMkLst>
        <pc:docMk/>
      </pc:docMkLst>
      <pc:sldChg chg="modSp new del">
        <pc:chgData name="Zhigalov Roman" userId="1f97e9fdf7779aa5" providerId="Windows Live" clId="Web-{81460A88-4D9B-4AB0-B4B8-194E6FACD40C}" dt="2022-07-14T15:53:03.323" v="3"/>
        <pc:sldMkLst>
          <pc:docMk/>
          <pc:sldMk cId="2271032270" sldId="280"/>
        </pc:sldMkLst>
        <pc:spChg chg="mod">
          <ac:chgData name="Zhigalov Roman" userId="1f97e9fdf7779aa5" providerId="Windows Live" clId="Web-{81460A88-4D9B-4AB0-B4B8-194E6FACD40C}" dt="2022-07-14T15:52:55.760" v="2" actId="20577"/>
          <ac:spMkLst>
            <pc:docMk/>
            <pc:sldMk cId="2271032270" sldId="280"/>
            <ac:spMk id="2" creationId="{56CE8955-D6D7-11EB-6F77-339832C079E8}"/>
          </ac:spMkLst>
        </pc:spChg>
      </pc:sldChg>
      <pc:sldChg chg="addSp delSp modSp new mod setBg">
        <pc:chgData name="Zhigalov Roman" userId="1f97e9fdf7779aa5" providerId="Windows Live" clId="Web-{81460A88-4D9B-4AB0-B4B8-194E6FACD40C}" dt="2022-07-14T15:54:18.997" v="45" actId="20577"/>
        <pc:sldMkLst>
          <pc:docMk/>
          <pc:sldMk cId="3379953407" sldId="280"/>
        </pc:sldMkLst>
        <pc:spChg chg="mod">
          <ac:chgData name="Zhigalov Roman" userId="1f97e9fdf7779aa5" providerId="Windows Live" clId="Web-{81460A88-4D9B-4AB0-B4B8-194E6FACD40C}" dt="2022-07-14T15:54:18.997" v="45" actId="20577"/>
          <ac:spMkLst>
            <pc:docMk/>
            <pc:sldMk cId="3379953407" sldId="280"/>
            <ac:spMk id="2" creationId="{9E916507-971E-73D6-1EF2-590B430811E0}"/>
          </ac:spMkLst>
        </pc:spChg>
        <pc:spChg chg="mod">
          <ac:chgData name="Zhigalov Roman" userId="1f97e9fdf7779aa5" providerId="Windows Live" clId="Web-{81460A88-4D9B-4AB0-B4B8-194E6FACD40C}" dt="2022-07-14T15:54:16.997" v="44" actId="20577"/>
          <ac:spMkLst>
            <pc:docMk/>
            <pc:sldMk cId="3379953407" sldId="280"/>
            <ac:spMk id="3" creationId="{A84FA80E-46E5-84BB-4799-ED4AE4E2B792}"/>
          </ac:spMkLst>
        </pc:spChg>
        <pc:spChg chg="add del">
          <ac:chgData name="Zhigalov Roman" userId="1f97e9fdf7779aa5" providerId="Windows Live" clId="Web-{81460A88-4D9B-4AB0-B4B8-194E6FACD40C}" dt="2022-07-14T15:53:42.887" v="26"/>
          <ac:spMkLst>
            <pc:docMk/>
            <pc:sldMk cId="3379953407" sldId="280"/>
            <ac:spMk id="4" creationId="{A45E4749-CE3A-E516-467A-B4064D39CEF9}"/>
          </ac:spMkLst>
        </pc:spChg>
        <pc:spChg chg="add">
          <ac:chgData name="Zhigalov Roman" userId="1f97e9fdf7779aa5" providerId="Windows Live" clId="Web-{81460A88-4D9B-4AB0-B4B8-194E6FACD40C}" dt="2022-07-14T15:53:52.168" v="28"/>
          <ac:spMkLst>
            <pc:docMk/>
            <pc:sldMk cId="3379953407" sldId="280"/>
            <ac:spMk id="5" creationId="{777A147A-9ED8-46B4-8660-1B3C2AA880B5}"/>
          </ac:spMkLst>
        </pc:spChg>
        <pc:spChg chg="add">
          <ac:chgData name="Zhigalov Roman" userId="1f97e9fdf7779aa5" providerId="Windows Live" clId="Web-{81460A88-4D9B-4AB0-B4B8-194E6FACD40C}" dt="2022-07-14T15:53:52.168" v="28"/>
          <ac:spMkLst>
            <pc:docMk/>
            <pc:sldMk cId="3379953407" sldId="280"/>
            <ac:spMk id="6" creationId="{5D6C15A0-C087-4593-8414-2B4EC1CDC3DE}"/>
          </ac:spMkLst>
        </pc:spChg>
        <pc:spChg chg="add del">
          <ac:chgData name="Zhigalov Roman" userId="1f97e9fdf7779aa5" providerId="Windows Live" clId="Web-{81460A88-4D9B-4AB0-B4B8-194E6FACD40C}" dt="2022-07-14T15:53:46.387" v="27"/>
          <ac:spMkLst>
            <pc:docMk/>
            <pc:sldMk cId="3379953407" sldId="280"/>
            <ac:spMk id="8" creationId="{777A147A-9ED8-46B4-8660-1B3C2AA880B5}"/>
          </ac:spMkLst>
        </pc:spChg>
        <pc:spChg chg="add del">
          <ac:chgData name="Zhigalov Roman" userId="1f97e9fdf7779aa5" providerId="Windows Live" clId="Web-{81460A88-4D9B-4AB0-B4B8-194E6FACD40C}" dt="2022-07-14T15:53:46.387" v="27"/>
          <ac:spMkLst>
            <pc:docMk/>
            <pc:sldMk cId="3379953407" sldId="280"/>
            <ac:spMk id="10" creationId="{5D6C15A0-C087-4593-8414-2B4EC1CDC3DE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F639D-3CA0-4803-8E13-3DDF0ED1B505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6FB7C44-6424-4127-9982-DC57B1C93573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1</a:t>
          </a:r>
          <a:endParaRPr lang="ru-RU" dirty="0"/>
        </a:p>
      </dgm:t>
    </dgm:pt>
    <dgm:pt modelId="{9821A5E2-AD11-4D1F-8396-6790F4EB990A}" type="parTrans" cxnId="{5FEA6312-E006-49A2-9AB9-CA2509CF5839}">
      <dgm:prSet/>
      <dgm:spPr/>
      <dgm:t>
        <a:bodyPr/>
        <a:lstStyle/>
        <a:p>
          <a:endParaRPr lang="ru-RU"/>
        </a:p>
      </dgm:t>
    </dgm:pt>
    <dgm:pt modelId="{08623E9B-F071-4841-BFDB-8ECFB20C02E0}" type="sibTrans" cxnId="{5FEA6312-E006-49A2-9AB9-CA2509CF5839}">
      <dgm:prSet/>
      <dgm:spPr/>
      <dgm:t>
        <a:bodyPr/>
        <a:lstStyle/>
        <a:p>
          <a:endParaRPr lang="ru-RU"/>
        </a:p>
      </dgm:t>
    </dgm:pt>
    <dgm:pt modelId="{FF0A534D-94E6-4F93-859F-B12BB01741AA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Кто?</a:t>
          </a:r>
          <a:endParaRPr lang="ru-RU" dirty="0"/>
        </a:p>
      </dgm:t>
    </dgm:pt>
    <dgm:pt modelId="{F6B07B0A-1834-4AF1-9B42-FCD08C0BAE29}" type="parTrans" cxnId="{F7D411EB-DB3D-4439-B852-E03082485EE6}">
      <dgm:prSet/>
      <dgm:spPr/>
      <dgm:t>
        <a:bodyPr/>
        <a:lstStyle/>
        <a:p>
          <a:endParaRPr lang="ru-RU"/>
        </a:p>
      </dgm:t>
    </dgm:pt>
    <dgm:pt modelId="{FD7686C9-95A3-4E84-B696-9EBBF2D449BE}" type="sibTrans" cxnId="{F7D411EB-DB3D-4439-B852-E03082485EE6}">
      <dgm:prSet/>
      <dgm:spPr/>
      <dgm:t>
        <a:bodyPr/>
        <a:lstStyle/>
        <a:p>
          <a:endParaRPr lang="ru-RU"/>
        </a:p>
      </dgm:t>
    </dgm:pt>
    <dgm:pt modelId="{85F41341-6BDA-423F-ABF9-244DD66510A8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Коммуникатор</a:t>
          </a:r>
          <a:endParaRPr lang="ru-RU" dirty="0"/>
        </a:p>
      </dgm:t>
    </dgm:pt>
    <dgm:pt modelId="{24C33B45-5063-4FD2-8D25-FC711C858971}" type="parTrans" cxnId="{FE610C3E-13F0-4A43-BEEA-5CAC47ACB804}">
      <dgm:prSet/>
      <dgm:spPr/>
      <dgm:t>
        <a:bodyPr/>
        <a:lstStyle/>
        <a:p>
          <a:endParaRPr lang="ru-RU"/>
        </a:p>
      </dgm:t>
    </dgm:pt>
    <dgm:pt modelId="{FE959549-CE6F-486C-B5C4-16A094729F98}" type="sibTrans" cxnId="{FE610C3E-13F0-4A43-BEEA-5CAC47ACB804}">
      <dgm:prSet/>
      <dgm:spPr/>
      <dgm:t>
        <a:bodyPr/>
        <a:lstStyle/>
        <a:p>
          <a:endParaRPr lang="ru-RU"/>
        </a:p>
      </dgm:t>
    </dgm:pt>
    <dgm:pt modelId="{3CDC64C2-93DE-49B0-81DC-5449E03EAB8E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2</a:t>
          </a:r>
          <a:endParaRPr lang="ru-RU" dirty="0"/>
        </a:p>
      </dgm:t>
    </dgm:pt>
    <dgm:pt modelId="{14239988-0BEB-4A1B-B29C-732B9E6074EE}" type="parTrans" cxnId="{928DF124-500B-4DEA-BB58-47C520B9B7D2}">
      <dgm:prSet/>
      <dgm:spPr/>
      <dgm:t>
        <a:bodyPr/>
        <a:lstStyle/>
        <a:p>
          <a:endParaRPr lang="ru-RU"/>
        </a:p>
      </dgm:t>
    </dgm:pt>
    <dgm:pt modelId="{8971D156-6A5D-4F62-A022-299ADD3EB7B8}" type="sibTrans" cxnId="{928DF124-500B-4DEA-BB58-47C520B9B7D2}">
      <dgm:prSet/>
      <dgm:spPr/>
      <dgm:t>
        <a:bodyPr/>
        <a:lstStyle/>
        <a:p>
          <a:endParaRPr lang="ru-RU"/>
        </a:p>
      </dgm:t>
    </dgm:pt>
    <dgm:pt modelId="{6FB2D282-D1A5-410C-92B9-6CCEF01E1CA6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Что?</a:t>
          </a:r>
          <a:endParaRPr lang="ru-RU" dirty="0"/>
        </a:p>
      </dgm:t>
    </dgm:pt>
    <dgm:pt modelId="{CFEF79A6-E2F4-4D63-9B28-9489E671DC47}" type="parTrans" cxnId="{4C0E9A68-8F52-455C-913D-395627530032}">
      <dgm:prSet/>
      <dgm:spPr/>
      <dgm:t>
        <a:bodyPr/>
        <a:lstStyle/>
        <a:p>
          <a:endParaRPr lang="ru-RU"/>
        </a:p>
      </dgm:t>
    </dgm:pt>
    <dgm:pt modelId="{94B54E0C-3B49-4CB8-8847-311E8812C975}" type="sibTrans" cxnId="{4C0E9A68-8F52-455C-913D-395627530032}">
      <dgm:prSet/>
      <dgm:spPr/>
      <dgm:t>
        <a:bodyPr/>
        <a:lstStyle/>
        <a:p>
          <a:endParaRPr lang="ru-RU"/>
        </a:p>
      </dgm:t>
    </dgm:pt>
    <dgm:pt modelId="{8347D504-3A8A-4E54-A41E-57B8DC39D7D0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Сообщение</a:t>
          </a:r>
          <a:endParaRPr lang="ru-RU" dirty="0"/>
        </a:p>
      </dgm:t>
    </dgm:pt>
    <dgm:pt modelId="{6D834CBD-C77B-403C-823F-5CAC179957D8}" type="parTrans" cxnId="{12C8317F-5A8A-430A-B21B-BFEB0F373A76}">
      <dgm:prSet/>
      <dgm:spPr/>
      <dgm:t>
        <a:bodyPr/>
        <a:lstStyle/>
        <a:p>
          <a:endParaRPr lang="ru-RU"/>
        </a:p>
      </dgm:t>
    </dgm:pt>
    <dgm:pt modelId="{88E9CC65-698D-4F0E-864C-0BB29C3E57AF}" type="sibTrans" cxnId="{12C8317F-5A8A-430A-B21B-BFEB0F373A76}">
      <dgm:prSet/>
      <dgm:spPr/>
      <dgm:t>
        <a:bodyPr/>
        <a:lstStyle/>
        <a:p>
          <a:endParaRPr lang="ru-RU"/>
        </a:p>
      </dgm:t>
    </dgm:pt>
    <dgm:pt modelId="{A6083680-01E8-443E-AD7F-F77DF409863E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3</a:t>
          </a:r>
          <a:endParaRPr lang="ru-RU" dirty="0"/>
        </a:p>
      </dgm:t>
    </dgm:pt>
    <dgm:pt modelId="{09491B09-1872-4BCC-84F9-FAE6E94D48C4}" type="parTrans" cxnId="{2BF4AEC9-26F0-4EF7-9168-4CC6F1E9EC76}">
      <dgm:prSet/>
      <dgm:spPr/>
      <dgm:t>
        <a:bodyPr/>
        <a:lstStyle/>
        <a:p>
          <a:endParaRPr lang="ru-RU"/>
        </a:p>
      </dgm:t>
    </dgm:pt>
    <dgm:pt modelId="{34E6A487-464F-4CE9-933D-046E3E2AEF4A}" type="sibTrans" cxnId="{2BF4AEC9-26F0-4EF7-9168-4CC6F1E9EC76}">
      <dgm:prSet/>
      <dgm:spPr/>
      <dgm:t>
        <a:bodyPr/>
        <a:lstStyle/>
        <a:p>
          <a:endParaRPr lang="ru-RU"/>
        </a:p>
      </dgm:t>
    </dgm:pt>
    <dgm:pt modelId="{DCAA9D77-1678-4D01-B261-6D5137E87DE7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Как</a:t>
          </a:r>
          <a:endParaRPr lang="ru-RU" dirty="0"/>
        </a:p>
      </dgm:t>
    </dgm:pt>
    <dgm:pt modelId="{10577978-D9BE-4403-9D6F-3BD785B848FC}" type="parTrans" cxnId="{94B9DFE1-7027-4AFB-9D0C-79F0FFE85100}">
      <dgm:prSet/>
      <dgm:spPr/>
      <dgm:t>
        <a:bodyPr/>
        <a:lstStyle/>
        <a:p>
          <a:endParaRPr lang="ru-RU"/>
        </a:p>
      </dgm:t>
    </dgm:pt>
    <dgm:pt modelId="{EE1B6CDB-ED75-4A7C-8A29-EFB075E4E1A9}" type="sibTrans" cxnId="{94B9DFE1-7027-4AFB-9D0C-79F0FFE85100}">
      <dgm:prSet/>
      <dgm:spPr/>
      <dgm:t>
        <a:bodyPr/>
        <a:lstStyle/>
        <a:p>
          <a:endParaRPr lang="ru-RU"/>
        </a:p>
      </dgm:t>
    </dgm:pt>
    <dgm:pt modelId="{D059512B-1929-4510-A86A-78EA1D2874B9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Канал</a:t>
          </a:r>
          <a:endParaRPr lang="ru-RU" dirty="0"/>
        </a:p>
      </dgm:t>
    </dgm:pt>
    <dgm:pt modelId="{73F3E939-8BB3-4FC6-90D3-23753516B94E}" type="parTrans" cxnId="{55F477F5-EACE-449E-ACC2-538F12DB7AE0}">
      <dgm:prSet/>
      <dgm:spPr/>
      <dgm:t>
        <a:bodyPr/>
        <a:lstStyle/>
        <a:p>
          <a:endParaRPr lang="ru-RU"/>
        </a:p>
      </dgm:t>
    </dgm:pt>
    <dgm:pt modelId="{E399F030-CABE-4B2D-A715-2DA46292CB3A}" type="sibTrans" cxnId="{55F477F5-EACE-449E-ACC2-538F12DB7AE0}">
      <dgm:prSet/>
      <dgm:spPr/>
      <dgm:t>
        <a:bodyPr/>
        <a:lstStyle/>
        <a:p>
          <a:endParaRPr lang="ru-RU"/>
        </a:p>
      </dgm:t>
    </dgm:pt>
    <dgm:pt modelId="{EBD1A608-E2B4-48B3-AFB4-D7C4DD2B4502}">
      <dgm:prSet phldr="0"/>
      <dgm:spPr/>
      <dgm:t>
        <a:bodyPr/>
        <a:lstStyle/>
        <a:p>
          <a:r>
            <a:rPr lang="ru-RU" dirty="0">
              <a:latin typeface="Calibri Light" panose="020F0302020204030204"/>
            </a:rPr>
            <a:t>4</a:t>
          </a:r>
        </a:p>
      </dgm:t>
    </dgm:pt>
    <dgm:pt modelId="{1CC9E808-3754-4368-B7BB-3835C750129E}" type="parTrans" cxnId="{C43F86FB-8FC1-4E92-A5D3-BEDE6FFBF4E1}">
      <dgm:prSet/>
      <dgm:spPr/>
    </dgm:pt>
    <dgm:pt modelId="{BDF40153-3ACB-48A5-A50B-7D38A9C6CE02}" type="sibTrans" cxnId="{C43F86FB-8FC1-4E92-A5D3-BEDE6FFBF4E1}">
      <dgm:prSet/>
      <dgm:spPr/>
    </dgm:pt>
    <dgm:pt modelId="{784D1CF1-EE9B-4D3D-A0FA-01EF26F0F647}">
      <dgm:prSet phldr="0"/>
      <dgm:spPr/>
      <dgm:t>
        <a:bodyPr/>
        <a:lstStyle/>
        <a:p>
          <a:r>
            <a:rPr lang="ru-RU" dirty="0">
              <a:latin typeface="Calibri Light" panose="020F0302020204030204"/>
            </a:rPr>
            <a:t>Кому</a:t>
          </a:r>
        </a:p>
      </dgm:t>
    </dgm:pt>
    <dgm:pt modelId="{A466AE0F-E444-445D-BFD5-4D30FB1B4D02}" type="parTrans" cxnId="{B0FA3F73-AE34-4A50-8641-0325933E4979}">
      <dgm:prSet/>
      <dgm:spPr/>
    </dgm:pt>
    <dgm:pt modelId="{0ED4EBB9-3B2E-413E-BA4B-1529ABE6AAC4}" type="sibTrans" cxnId="{B0FA3F73-AE34-4A50-8641-0325933E4979}">
      <dgm:prSet/>
      <dgm:spPr/>
    </dgm:pt>
    <dgm:pt modelId="{0523F265-BDD7-47EA-AC16-8095C663EE58}">
      <dgm:prSet phldr="0"/>
      <dgm:spPr/>
      <dgm:t>
        <a:bodyPr/>
        <a:lstStyle/>
        <a:p>
          <a:r>
            <a:rPr lang="ru-RU" dirty="0">
              <a:latin typeface="Calibri Light" panose="020F0302020204030204"/>
            </a:rPr>
            <a:t>Аудитория</a:t>
          </a:r>
        </a:p>
      </dgm:t>
    </dgm:pt>
    <dgm:pt modelId="{9D33DDCD-0694-4849-B272-631680764F67}" type="parTrans" cxnId="{C6173CD4-4020-4EA9-A854-631E3E916FD8}">
      <dgm:prSet/>
      <dgm:spPr/>
    </dgm:pt>
    <dgm:pt modelId="{37D4D029-6F8C-4529-96D7-5313A15FEC80}" type="sibTrans" cxnId="{C6173CD4-4020-4EA9-A854-631E3E916FD8}">
      <dgm:prSet/>
      <dgm:spPr/>
    </dgm:pt>
    <dgm:pt modelId="{9C4408FF-0BEF-4DD8-B4FA-46DEE45C31BB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С каким эффектом</a:t>
          </a:r>
        </a:p>
      </dgm:t>
    </dgm:pt>
    <dgm:pt modelId="{BA27336F-8F44-43FE-9A12-A0E9D4BB8A54}" type="parTrans" cxnId="{79DAEB07-294E-4555-AD70-CF9B5DACFE8D}">
      <dgm:prSet/>
      <dgm:spPr/>
    </dgm:pt>
    <dgm:pt modelId="{1ACF4F5D-8C49-4900-BE96-06A6A4D0AB66}" type="sibTrans" cxnId="{79DAEB07-294E-4555-AD70-CF9B5DACFE8D}">
      <dgm:prSet/>
      <dgm:spPr/>
    </dgm:pt>
    <dgm:pt modelId="{18B8C037-EC20-4AC6-99A0-8D13B7B6E0F3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5</a:t>
          </a:r>
        </a:p>
      </dgm:t>
    </dgm:pt>
    <dgm:pt modelId="{B1B7B09F-BBCF-4D12-BD15-938D8B35C95E}" type="parTrans" cxnId="{A2546082-C7A2-4C44-A87E-90576387649B}">
      <dgm:prSet/>
      <dgm:spPr/>
    </dgm:pt>
    <dgm:pt modelId="{5B551FFF-676E-48C7-8A2E-192E83700EAF}" type="sibTrans" cxnId="{A2546082-C7A2-4C44-A87E-90576387649B}">
      <dgm:prSet/>
      <dgm:spPr/>
    </dgm:pt>
    <dgm:pt modelId="{412777E4-55C6-4A38-9DB7-FDF1E8579F37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Обратная связь</a:t>
          </a:r>
        </a:p>
      </dgm:t>
    </dgm:pt>
    <dgm:pt modelId="{88F39B93-EC08-41E3-A79C-26201740FB92}" type="parTrans" cxnId="{C841D891-FE2A-4BB6-A907-655A2501BFED}">
      <dgm:prSet/>
      <dgm:spPr/>
    </dgm:pt>
    <dgm:pt modelId="{CF183ED6-FEDC-4175-B7E0-5588A7BC485F}" type="sibTrans" cxnId="{C841D891-FE2A-4BB6-A907-655A2501BFED}">
      <dgm:prSet/>
      <dgm:spPr/>
    </dgm:pt>
    <dgm:pt modelId="{2F62B7D4-1334-46EE-8CBE-5BE9788503A0}" type="pres">
      <dgm:prSet presAssocID="{8B1F639D-3CA0-4803-8E13-3DDF0ED1B505}" presName="linear" presStyleCnt="0">
        <dgm:presLayoutVars>
          <dgm:dir/>
          <dgm:animLvl val="lvl"/>
          <dgm:resizeHandles val="exact"/>
        </dgm:presLayoutVars>
      </dgm:prSet>
      <dgm:spPr/>
    </dgm:pt>
    <dgm:pt modelId="{0A91C903-D797-401D-A1B5-8568D28E58AF}" type="pres">
      <dgm:prSet presAssocID="{76FB7C44-6424-4127-9982-DC57B1C93573}" presName="parentLin" presStyleCnt="0"/>
      <dgm:spPr/>
    </dgm:pt>
    <dgm:pt modelId="{E11BD1DE-8A51-4731-A628-669EEFFDE127}" type="pres">
      <dgm:prSet presAssocID="{76FB7C44-6424-4127-9982-DC57B1C93573}" presName="parentLeftMargin" presStyleLbl="node1" presStyleIdx="0" presStyleCnt="5"/>
      <dgm:spPr/>
    </dgm:pt>
    <dgm:pt modelId="{01A36DE1-E2E9-497B-B37B-A269FC830F94}" type="pres">
      <dgm:prSet presAssocID="{76FB7C44-6424-4127-9982-DC57B1C9357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72E4AAF-B176-4A07-800E-47985FC3DFC6}" type="pres">
      <dgm:prSet presAssocID="{76FB7C44-6424-4127-9982-DC57B1C93573}" presName="negativeSpace" presStyleCnt="0"/>
      <dgm:spPr/>
    </dgm:pt>
    <dgm:pt modelId="{9514575B-39DF-4B0C-BFF9-F2D1636FE4A1}" type="pres">
      <dgm:prSet presAssocID="{76FB7C44-6424-4127-9982-DC57B1C93573}" presName="childText" presStyleLbl="conFgAcc1" presStyleIdx="0" presStyleCnt="5">
        <dgm:presLayoutVars>
          <dgm:bulletEnabled val="1"/>
        </dgm:presLayoutVars>
      </dgm:prSet>
      <dgm:spPr/>
    </dgm:pt>
    <dgm:pt modelId="{7BE317F2-CCCE-4445-B527-55B476278CB4}" type="pres">
      <dgm:prSet presAssocID="{08623E9B-F071-4841-BFDB-8ECFB20C02E0}" presName="spaceBetweenRectangles" presStyleCnt="0"/>
      <dgm:spPr/>
    </dgm:pt>
    <dgm:pt modelId="{1584EA74-74D6-4C6E-9A74-7405E3D70965}" type="pres">
      <dgm:prSet presAssocID="{3CDC64C2-93DE-49B0-81DC-5449E03EAB8E}" presName="parentLin" presStyleCnt="0"/>
      <dgm:spPr/>
    </dgm:pt>
    <dgm:pt modelId="{1F0C96AF-A38D-46CA-AD5E-5BC41BA047C6}" type="pres">
      <dgm:prSet presAssocID="{3CDC64C2-93DE-49B0-81DC-5449E03EAB8E}" presName="parentLeftMargin" presStyleLbl="node1" presStyleIdx="0" presStyleCnt="5"/>
      <dgm:spPr/>
    </dgm:pt>
    <dgm:pt modelId="{E21F8A89-1F67-49AF-A752-3A8AC319022F}" type="pres">
      <dgm:prSet presAssocID="{3CDC64C2-93DE-49B0-81DC-5449E03EAB8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5D7ADF6-5EEA-4298-965B-C4A00841E470}" type="pres">
      <dgm:prSet presAssocID="{3CDC64C2-93DE-49B0-81DC-5449E03EAB8E}" presName="negativeSpace" presStyleCnt="0"/>
      <dgm:spPr/>
    </dgm:pt>
    <dgm:pt modelId="{CCC950EB-4ECE-4382-8F4A-EEC19D1BB968}" type="pres">
      <dgm:prSet presAssocID="{3CDC64C2-93DE-49B0-81DC-5449E03EAB8E}" presName="childText" presStyleLbl="conFgAcc1" presStyleIdx="1" presStyleCnt="5">
        <dgm:presLayoutVars>
          <dgm:bulletEnabled val="1"/>
        </dgm:presLayoutVars>
      </dgm:prSet>
      <dgm:spPr/>
    </dgm:pt>
    <dgm:pt modelId="{A420B282-39D2-487D-81D0-AEC0E5EDE0E3}" type="pres">
      <dgm:prSet presAssocID="{8971D156-6A5D-4F62-A022-299ADD3EB7B8}" presName="spaceBetweenRectangles" presStyleCnt="0"/>
      <dgm:spPr/>
    </dgm:pt>
    <dgm:pt modelId="{69D710A1-404C-4327-B80D-4A967F59F04D}" type="pres">
      <dgm:prSet presAssocID="{A6083680-01E8-443E-AD7F-F77DF409863E}" presName="parentLin" presStyleCnt="0"/>
      <dgm:spPr/>
    </dgm:pt>
    <dgm:pt modelId="{34A9E26F-8E30-49E6-9AE9-5A0DB1441691}" type="pres">
      <dgm:prSet presAssocID="{A6083680-01E8-443E-AD7F-F77DF409863E}" presName="parentLeftMargin" presStyleLbl="node1" presStyleIdx="1" presStyleCnt="5"/>
      <dgm:spPr/>
    </dgm:pt>
    <dgm:pt modelId="{A2199F6F-F902-4954-8A62-E34BCBF75F12}" type="pres">
      <dgm:prSet presAssocID="{A6083680-01E8-443E-AD7F-F77DF409863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16F4A2B-1519-4E0C-A96A-E2A6CCF3B0BB}" type="pres">
      <dgm:prSet presAssocID="{A6083680-01E8-443E-AD7F-F77DF409863E}" presName="negativeSpace" presStyleCnt="0"/>
      <dgm:spPr/>
    </dgm:pt>
    <dgm:pt modelId="{A29831B9-3FFE-46CD-97E7-34CD27AD7227}" type="pres">
      <dgm:prSet presAssocID="{A6083680-01E8-443E-AD7F-F77DF409863E}" presName="childText" presStyleLbl="conFgAcc1" presStyleIdx="2" presStyleCnt="5">
        <dgm:presLayoutVars>
          <dgm:bulletEnabled val="1"/>
        </dgm:presLayoutVars>
      </dgm:prSet>
      <dgm:spPr/>
    </dgm:pt>
    <dgm:pt modelId="{7638EF6C-63FB-4740-8947-E5FEAEDAF778}" type="pres">
      <dgm:prSet presAssocID="{34E6A487-464F-4CE9-933D-046E3E2AEF4A}" presName="spaceBetweenRectangles" presStyleCnt="0"/>
      <dgm:spPr/>
    </dgm:pt>
    <dgm:pt modelId="{5BDC5ACB-F5B5-46EF-8BEB-C0994258DBDA}" type="pres">
      <dgm:prSet presAssocID="{EBD1A608-E2B4-48B3-AFB4-D7C4DD2B4502}" presName="parentLin" presStyleCnt="0"/>
      <dgm:spPr/>
    </dgm:pt>
    <dgm:pt modelId="{06C5DB84-0F92-4E5A-A980-D9193F09DF9D}" type="pres">
      <dgm:prSet presAssocID="{EBD1A608-E2B4-48B3-AFB4-D7C4DD2B4502}" presName="parentLeftMargin" presStyleLbl="node1" presStyleIdx="2" presStyleCnt="5"/>
      <dgm:spPr/>
    </dgm:pt>
    <dgm:pt modelId="{4A46D006-F158-4875-960E-CB75393155DF}" type="pres">
      <dgm:prSet presAssocID="{EBD1A608-E2B4-48B3-AFB4-D7C4DD2B450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9333E8A-4BB4-4813-A9C2-5C783E69CD0F}" type="pres">
      <dgm:prSet presAssocID="{EBD1A608-E2B4-48B3-AFB4-D7C4DD2B4502}" presName="negativeSpace" presStyleCnt="0"/>
      <dgm:spPr/>
    </dgm:pt>
    <dgm:pt modelId="{6A349FCA-BEAA-4430-A8A0-33452923A8B2}" type="pres">
      <dgm:prSet presAssocID="{EBD1A608-E2B4-48B3-AFB4-D7C4DD2B4502}" presName="childText" presStyleLbl="conFgAcc1" presStyleIdx="3" presStyleCnt="5">
        <dgm:presLayoutVars>
          <dgm:bulletEnabled val="1"/>
        </dgm:presLayoutVars>
      </dgm:prSet>
      <dgm:spPr/>
    </dgm:pt>
    <dgm:pt modelId="{E0FE5004-4010-4FA5-91CA-869B52242B33}" type="pres">
      <dgm:prSet presAssocID="{BDF40153-3ACB-48A5-A50B-7D38A9C6CE02}" presName="spaceBetweenRectangles" presStyleCnt="0"/>
      <dgm:spPr/>
    </dgm:pt>
    <dgm:pt modelId="{73431DBC-6DB9-4209-B560-8E655D796BF7}" type="pres">
      <dgm:prSet presAssocID="{18B8C037-EC20-4AC6-99A0-8D13B7B6E0F3}" presName="parentLin" presStyleCnt="0"/>
      <dgm:spPr/>
    </dgm:pt>
    <dgm:pt modelId="{75AAB6D8-F469-4772-A536-3430D50FDA4B}" type="pres">
      <dgm:prSet presAssocID="{18B8C037-EC20-4AC6-99A0-8D13B7B6E0F3}" presName="parentLeftMargin" presStyleLbl="node1" presStyleIdx="3" presStyleCnt="5"/>
      <dgm:spPr/>
    </dgm:pt>
    <dgm:pt modelId="{DD0D5C4A-507A-4E17-A392-8CF4F11FA51A}" type="pres">
      <dgm:prSet presAssocID="{18B8C037-EC20-4AC6-99A0-8D13B7B6E0F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9501B8F-020C-4787-B128-140A93DAAF7A}" type="pres">
      <dgm:prSet presAssocID="{18B8C037-EC20-4AC6-99A0-8D13B7B6E0F3}" presName="negativeSpace" presStyleCnt="0"/>
      <dgm:spPr/>
    </dgm:pt>
    <dgm:pt modelId="{185C32C8-C310-4233-9C0D-7EDB74051C56}" type="pres">
      <dgm:prSet presAssocID="{18B8C037-EC20-4AC6-99A0-8D13B7B6E0F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AD00803-934F-4278-A985-800CDAC98FD9}" type="presOf" srcId="{3CDC64C2-93DE-49B0-81DC-5449E03EAB8E}" destId="{E21F8A89-1F67-49AF-A752-3A8AC319022F}" srcOrd="1" destOrd="0" presId="urn:microsoft.com/office/officeart/2005/8/layout/list1"/>
    <dgm:cxn modelId="{79DAEB07-294E-4555-AD70-CF9B5DACFE8D}" srcId="{18B8C037-EC20-4AC6-99A0-8D13B7B6E0F3}" destId="{9C4408FF-0BEF-4DD8-B4FA-46DEE45C31BB}" srcOrd="0" destOrd="0" parTransId="{BA27336F-8F44-43FE-9A12-A0E9D4BB8A54}" sibTransId="{1ACF4F5D-8C49-4900-BE96-06A6A4D0AB66}"/>
    <dgm:cxn modelId="{C2B15F0A-0542-40AF-B1B8-DD89A1AC2721}" type="presOf" srcId="{18B8C037-EC20-4AC6-99A0-8D13B7B6E0F3}" destId="{DD0D5C4A-507A-4E17-A392-8CF4F11FA51A}" srcOrd="1" destOrd="0" presId="urn:microsoft.com/office/officeart/2005/8/layout/list1"/>
    <dgm:cxn modelId="{5FEA6312-E006-49A2-9AB9-CA2509CF5839}" srcId="{8B1F639D-3CA0-4803-8E13-3DDF0ED1B505}" destId="{76FB7C44-6424-4127-9982-DC57B1C93573}" srcOrd="0" destOrd="0" parTransId="{9821A5E2-AD11-4D1F-8396-6790F4EB990A}" sibTransId="{08623E9B-F071-4841-BFDB-8ECFB20C02E0}"/>
    <dgm:cxn modelId="{928DF124-500B-4DEA-BB58-47C520B9B7D2}" srcId="{8B1F639D-3CA0-4803-8E13-3DDF0ED1B505}" destId="{3CDC64C2-93DE-49B0-81DC-5449E03EAB8E}" srcOrd="1" destOrd="0" parTransId="{14239988-0BEB-4A1B-B29C-732B9E6074EE}" sibTransId="{8971D156-6A5D-4F62-A022-299ADD3EB7B8}"/>
    <dgm:cxn modelId="{FE610C3E-13F0-4A43-BEEA-5CAC47ACB804}" srcId="{76FB7C44-6424-4127-9982-DC57B1C93573}" destId="{85F41341-6BDA-423F-ABF9-244DD66510A8}" srcOrd="1" destOrd="0" parTransId="{24C33B45-5063-4FD2-8D25-FC711C858971}" sibTransId="{FE959549-CE6F-486C-B5C4-16A094729F98}"/>
    <dgm:cxn modelId="{4C0E9A68-8F52-455C-913D-395627530032}" srcId="{3CDC64C2-93DE-49B0-81DC-5449E03EAB8E}" destId="{6FB2D282-D1A5-410C-92B9-6CCEF01E1CA6}" srcOrd="0" destOrd="0" parTransId="{CFEF79A6-E2F4-4D63-9B28-9489E671DC47}" sibTransId="{94B54E0C-3B49-4CB8-8847-311E8812C975}"/>
    <dgm:cxn modelId="{3BBD976C-5349-4636-B28D-42E6F8CF50F2}" type="presOf" srcId="{FF0A534D-94E6-4F93-859F-B12BB01741AA}" destId="{9514575B-39DF-4B0C-BFF9-F2D1636FE4A1}" srcOrd="0" destOrd="0" presId="urn:microsoft.com/office/officeart/2005/8/layout/list1"/>
    <dgm:cxn modelId="{8FF8006F-0F2C-4C1B-9084-5124DD7CA639}" type="presOf" srcId="{EBD1A608-E2B4-48B3-AFB4-D7C4DD2B4502}" destId="{4A46D006-F158-4875-960E-CB75393155DF}" srcOrd="1" destOrd="0" presId="urn:microsoft.com/office/officeart/2005/8/layout/list1"/>
    <dgm:cxn modelId="{B0FA3F73-AE34-4A50-8641-0325933E4979}" srcId="{EBD1A608-E2B4-48B3-AFB4-D7C4DD2B4502}" destId="{784D1CF1-EE9B-4D3D-A0FA-01EF26F0F647}" srcOrd="0" destOrd="0" parTransId="{A466AE0F-E444-445D-BFD5-4D30FB1B4D02}" sibTransId="{0ED4EBB9-3B2E-413E-BA4B-1529ABE6AAC4}"/>
    <dgm:cxn modelId="{12C8317F-5A8A-430A-B21B-BFEB0F373A76}" srcId="{3CDC64C2-93DE-49B0-81DC-5449E03EAB8E}" destId="{8347D504-3A8A-4E54-A41E-57B8DC39D7D0}" srcOrd="1" destOrd="0" parTransId="{6D834CBD-C77B-403C-823F-5CAC179957D8}" sibTransId="{88E9CC65-698D-4F0E-864C-0BB29C3E57AF}"/>
    <dgm:cxn modelId="{D6F46F81-7556-495B-AA1D-574A70C7AE2F}" type="presOf" srcId="{76FB7C44-6424-4127-9982-DC57B1C93573}" destId="{E11BD1DE-8A51-4731-A628-669EEFFDE127}" srcOrd="0" destOrd="0" presId="urn:microsoft.com/office/officeart/2005/8/layout/list1"/>
    <dgm:cxn modelId="{A2546082-C7A2-4C44-A87E-90576387649B}" srcId="{8B1F639D-3CA0-4803-8E13-3DDF0ED1B505}" destId="{18B8C037-EC20-4AC6-99A0-8D13B7B6E0F3}" srcOrd="4" destOrd="0" parTransId="{B1B7B09F-BBCF-4D12-BD15-938D8B35C95E}" sibTransId="{5B551FFF-676E-48C7-8A2E-192E83700EAF}"/>
    <dgm:cxn modelId="{1915648B-1382-4EAA-A918-00D55E0E7354}" type="presOf" srcId="{A6083680-01E8-443E-AD7F-F77DF409863E}" destId="{34A9E26F-8E30-49E6-9AE9-5A0DB1441691}" srcOrd="0" destOrd="0" presId="urn:microsoft.com/office/officeart/2005/8/layout/list1"/>
    <dgm:cxn modelId="{C841D891-FE2A-4BB6-A907-655A2501BFED}" srcId="{18B8C037-EC20-4AC6-99A0-8D13B7B6E0F3}" destId="{412777E4-55C6-4A38-9DB7-FDF1E8579F37}" srcOrd="1" destOrd="0" parTransId="{88F39B93-EC08-41E3-A79C-26201740FB92}" sibTransId="{CF183ED6-FEDC-4175-B7E0-5588A7BC485F}"/>
    <dgm:cxn modelId="{0407E0A1-8FDB-4E1E-8F02-62EC839E7224}" type="presOf" srcId="{85F41341-6BDA-423F-ABF9-244DD66510A8}" destId="{9514575B-39DF-4B0C-BFF9-F2D1636FE4A1}" srcOrd="0" destOrd="1" presId="urn:microsoft.com/office/officeart/2005/8/layout/list1"/>
    <dgm:cxn modelId="{AA7F93A4-A3D3-4BD3-8E72-8CB84B44C7C1}" type="presOf" srcId="{EBD1A608-E2B4-48B3-AFB4-D7C4DD2B4502}" destId="{06C5DB84-0F92-4E5A-A980-D9193F09DF9D}" srcOrd="0" destOrd="0" presId="urn:microsoft.com/office/officeart/2005/8/layout/list1"/>
    <dgm:cxn modelId="{C690F2A5-94FB-4927-9722-138B2FFED9B4}" type="presOf" srcId="{784D1CF1-EE9B-4D3D-A0FA-01EF26F0F647}" destId="{6A349FCA-BEAA-4430-A8A0-33452923A8B2}" srcOrd="0" destOrd="0" presId="urn:microsoft.com/office/officeart/2005/8/layout/list1"/>
    <dgm:cxn modelId="{38EF30B3-E5BD-4B90-8315-BFDF65AAFFE7}" type="presOf" srcId="{D059512B-1929-4510-A86A-78EA1D2874B9}" destId="{A29831B9-3FFE-46CD-97E7-34CD27AD7227}" srcOrd="0" destOrd="1" presId="urn:microsoft.com/office/officeart/2005/8/layout/list1"/>
    <dgm:cxn modelId="{65E6BBB5-8095-43D3-A8BA-F559ED48EEAF}" type="presOf" srcId="{DCAA9D77-1678-4D01-B261-6D5137E87DE7}" destId="{A29831B9-3FFE-46CD-97E7-34CD27AD7227}" srcOrd="0" destOrd="0" presId="urn:microsoft.com/office/officeart/2005/8/layout/list1"/>
    <dgm:cxn modelId="{40F03CB9-822C-400F-981C-7F7C6056B75B}" type="presOf" srcId="{3CDC64C2-93DE-49B0-81DC-5449E03EAB8E}" destId="{1F0C96AF-A38D-46CA-AD5E-5BC41BA047C6}" srcOrd="0" destOrd="0" presId="urn:microsoft.com/office/officeart/2005/8/layout/list1"/>
    <dgm:cxn modelId="{E5AB14C2-E900-4A12-8C29-E041EAE10EFA}" type="presOf" srcId="{9C4408FF-0BEF-4DD8-B4FA-46DEE45C31BB}" destId="{185C32C8-C310-4233-9C0D-7EDB74051C56}" srcOrd="0" destOrd="0" presId="urn:microsoft.com/office/officeart/2005/8/layout/list1"/>
    <dgm:cxn modelId="{740E5CC6-947B-423D-92E9-964D848E67D1}" type="presOf" srcId="{A6083680-01E8-443E-AD7F-F77DF409863E}" destId="{A2199F6F-F902-4954-8A62-E34BCBF75F12}" srcOrd="1" destOrd="0" presId="urn:microsoft.com/office/officeart/2005/8/layout/list1"/>
    <dgm:cxn modelId="{2BF4AEC9-26F0-4EF7-9168-4CC6F1E9EC76}" srcId="{8B1F639D-3CA0-4803-8E13-3DDF0ED1B505}" destId="{A6083680-01E8-443E-AD7F-F77DF409863E}" srcOrd="2" destOrd="0" parTransId="{09491B09-1872-4BCC-84F9-FAE6E94D48C4}" sibTransId="{34E6A487-464F-4CE9-933D-046E3E2AEF4A}"/>
    <dgm:cxn modelId="{2880D4D2-0A7F-4D18-AB57-75BE2A45B792}" type="presOf" srcId="{6FB2D282-D1A5-410C-92B9-6CCEF01E1CA6}" destId="{CCC950EB-4ECE-4382-8F4A-EEC19D1BB968}" srcOrd="0" destOrd="0" presId="urn:microsoft.com/office/officeart/2005/8/layout/list1"/>
    <dgm:cxn modelId="{C6173CD4-4020-4EA9-A854-631E3E916FD8}" srcId="{EBD1A608-E2B4-48B3-AFB4-D7C4DD2B4502}" destId="{0523F265-BDD7-47EA-AC16-8095C663EE58}" srcOrd="1" destOrd="0" parTransId="{9D33DDCD-0694-4849-B272-631680764F67}" sibTransId="{37D4D029-6F8C-4529-96D7-5313A15FEC80}"/>
    <dgm:cxn modelId="{461CAEDA-B37B-4671-8333-197602149779}" type="presOf" srcId="{8B1F639D-3CA0-4803-8E13-3DDF0ED1B505}" destId="{2F62B7D4-1334-46EE-8CBE-5BE9788503A0}" srcOrd="0" destOrd="0" presId="urn:microsoft.com/office/officeart/2005/8/layout/list1"/>
    <dgm:cxn modelId="{94B9DFE1-7027-4AFB-9D0C-79F0FFE85100}" srcId="{A6083680-01E8-443E-AD7F-F77DF409863E}" destId="{DCAA9D77-1678-4D01-B261-6D5137E87DE7}" srcOrd="0" destOrd="0" parTransId="{10577978-D9BE-4403-9D6F-3BD785B848FC}" sibTransId="{EE1B6CDB-ED75-4A7C-8A29-EFB075E4E1A9}"/>
    <dgm:cxn modelId="{A36FDDE4-BA0F-4562-BB69-700C938EA6BE}" type="presOf" srcId="{0523F265-BDD7-47EA-AC16-8095C663EE58}" destId="{6A349FCA-BEAA-4430-A8A0-33452923A8B2}" srcOrd="0" destOrd="1" presId="urn:microsoft.com/office/officeart/2005/8/layout/list1"/>
    <dgm:cxn modelId="{05FFFBE8-DDCE-4F83-A881-542D2BF8192F}" type="presOf" srcId="{76FB7C44-6424-4127-9982-DC57B1C93573}" destId="{01A36DE1-E2E9-497B-B37B-A269FC830F94}" srcOrd="1" destOrd="0" presId="urn:microsoft.com/office/officeart/2005/8/layout/list1"/>
    <dgm:cxn modelId="{F7D411EB-DB3D-4439-B852-E03082485EE6}" srcId="{76FB7C44-6424-4127-9982-DC57B1C93573}" destId="{FF0A534D-94E6-4F93-859F-B12BB01741AA}" srcOrd="0" destOrd="0" parTransId="{F6B07B0A-1834-4AF1-9B42-FCD08C0BAE29}" sibTransId="{FD7686C9-95A3-4E84-B696-9EBBF2D449BE}"/>
    <dgm:cxn modelId="{C1C4A5EC-F53C-4C73-96BB-DCB86485EFC9}" type="presOf" srcId="{8347D504-3A8A-4E54-A41E-57B8DC39D7D0}" destId="{CCC950EB-4ECE-4382-8F4A-EEC19D1BB968}" srcOrd="0" destOrd="1" presId="urn:microsoft.com/office/officeart/2005/8/layout/list1"/>
    <dgm:cxn modelId="{65C387F3-D1C1-473B-86D1-6C147164ED8C}" type="presOf" srcId="{412777E4-55C6-4A38-9DB7-FDF1E8579F37}" destId="{185C32C8-C310-4233-9C0D-7EDB74051C56}" srcOrd="0" destOrd="1" presId="urn:microsoft.com/office/officeart/2005/8/layout/list1"/>
    <dgm:cxn modelId="{55F477F5-EACE-449E-ACC2-538F12DB7AE0}" srcId="{A6083680-01E8-443E-AD7F-F77DF409863E}" destId="{D059512B-1929-4510-A86A-78EA1D2874B9}" srcOrd="1" destOrd="0" parTransId="{73F3E939-8BB3-4FC6-90D3-23753516B94E}" sibTransId="{E399F030-CABE-4B2D-A715-2DA46292CB3A}"/>
    <dgm:cxn modelId="{AC8A35F9-3313-4312-B8F1-4D9B8F7072E8}" type="presOf" srcId="{18B8C037-EC20-4AC6-99A0-8D13B7B6E0F3}" destId="{75AAB6D8-F469-4772-A536-3430D50FDA4B}" srcOrd="0" destOrd="0" presId="urn:microsoft.com/office/officeart/2005/8/layout/list1"/>
    <dgm:cxn modelId="{C43F86FB-8FC1-4E92-A5D3-BEDE6FFBF4E1}" srcId="{8B1F639D-3CA0-4803-8E13-3DDF0ED1B505}" destId="{EBD1A608-E2B4-48B3-AFB4-D7C4DD2B4502}" srcOrd="3" destOrd="0" parTransId="{1CC9E808-3754-4368-B7BB-3835C750129E}" sibTransId="{BDF40153-3ACB-48A5-A50B-7D38A9C6CE02}"/>
    <dgm:cxn modelId="{96741A8D-487F-4B2C-B82D-06BF35FF8BAA}" type="presParOf" srcId="{2F62B7D4-1334-46EE-8CBE-5BE9788503A0}" destId="{0A91C903-D797-401D-A1B5-8568D28E58AF}" srcOrd="0" destOrd="0" presId="urn:microsoft.com/office/officeart/2005/8/layout/list1"/>
    <dgm:cxn modelId="{1EBD8D9C-7669-4804-9803-3581EC70FC6D}" type="presParOf" srcId="{0A91C903-D797-401D-A1B5-8568D28E58AF}" destId="{E11BD1DE-8A51-4731-A628-669EEFFDE127}" srcOrd="0" destOrd="0" presId="urn:microsoft.com/office/officeart/2005/8/layout/list1"/>
    <dgm:cxn modelId="{4B6017E8-9052-43AA-B413-76D4D7435305}" type="presParOf" srcId="{0A91C903-D797-401D-A1B5-8568D28E58AF}" destId="{01A36DE1-E2E9-497B-B37B-A269FC830F94}" srcOrd="1" destOrd="0" presId="urn:microsoft.com/office/officeart/2005/8/layout/list1"/>
    <dgm:cxn modelId="{DAFE227A-BFAF-4F4E-BD5E-E67EBBC577F3}" type="presParOf" srcId="{2F62B7D4-1334-46EE-8CBE-5BE9788503A0}" destId="{172E4AAF-B176-4A07-800E-47985FC3DFC6}" srcOrd="1" destOrd="0" presId="urn:microsoft.com/office/officeart/2005/8/layout/list1"/>
    <dgm:cxn modelId="{8AE9CA6A-662C-4346-BF09-0F3B710F9F79}" type="presParOf" srcId="{2F62B7D4-1334-46EE-8CBE-5BE9788503A0}" destId="{9514575B-39DF-4B0C-BFF9-F2D1636FE4A1}" srcOrd="2" destOrd="0" presId="urn:microsoft.com/office/officeart/2005/8/layout/list1"/>
    <dgm:cxn modelId="{3B0ECBC3-AC02-4E46-AE4D-36D1B71AACA4}" type="presParOf" srcId="{2F62B7D4-1334-46EE-8CBE-5BE9788503A0}" destId="{7BE317F2-CCCE-4445-B527-55B476278CB4}" srcOrd="3" destOrd="0" presId="urn:microsoft.com/office/officeart/2005/8/layout/list1"/>
    <dgm:cxn modelId="{043E860C-AB21-44A7-823F-05BCA76DB4E4}" type="presParOf" srcId="{2F62B7D4-1334-46EE-8CBE-5BE9788503A0}" destId="{1584EA74-74D6-4C6E-9A74-7405E3D70965}" srcOrd="4" destOrd="0" presId="urn:microsoft.com/office/officeart/2005/8/layout/list1"/>
    <dgm:cxn modelId="{53F141E2-CFCD-406A-A2F8-845285E3BA72}" type="presParOf" srcId="{1584EA74-74D6-4C6E-9A74-7405E3D70965}" destId="{1F0C96AF-A38D-46CA-AD5E-5BC41BA047C6}" srcOrd="0" destOrd="0" presId="urn:microsoft.com/office/officeart/2005/8/layout/list1"/>
    <dgm:cxn modelId="{6F895941-8EC6-4F50-BD1D-2C2C9727841A}" type="presParOf" srcId="{1584EA74-74D6-4C6E-9A74-7405E3D70965}" destId="{E21F8A89-1F67-49AF-A752-3A8AC319022F}" srcOrd="1" destOrd="0" presId="urn:microsoft.com/office/officeart/2005/8/layout/list1"/>
    <dgm:cxn modelId="{078B21C6-7B06-4FDC-A93A-BC877775E616}" type="presParOf" srcId="{2F62B7D4-1334-46EE-8CBE-5BE9788503A0}" destId="{E5D7ADF6-5EEA-4298-965B-C4A00841E470}" srcOrd="5" destOrd="0" presId="urn:microsoft.com/office/officeart/2005/8/layout/list1"/>
    <dgm:cxn modelId="{21F1447D-02CE-43C2-8465-DFB2A38B39CB}" type="presParOf" srcId="{2F62B7D4-1334-46EE-8CBE-5BE9788503A0}" destId="{CCC950EB-4ECE-4382-8F4A-EEC19D1BB968}" srcOrd="6" destOrd="0" presId="urn:microsoft.com/office/officeart/2005/8/layout/list1"/>
    <dgm:cxn modelId="{05AE1C30-4A83-4DD2-8950-41F3B9C711A6}" type="presParOf" srcId="{2F62B7D4-1334-46EE-8CBE-5BE9788503A0}" destId="{A420B282-39D2-487D-81D0-AEC0E5EDE0E3}" srcOrd="7" destOrd="0" presId="urn:microsoft.com/office/officeart/2005/8/layout/list1"/>
    <dgm:cxn modelId="{496C6EFA-80DD-4A95-91FD-400376F85456}" type="presParOf" srcId="{2F62B7D4-1334-46EE-8CBE-5BE9788503A0}" destId="{69D710A1-404C-4327-B80D-4A967F59F04D}" srcOrd="8" destOrd="0" presId="urn:microsoft.com/office/officeart/2005/8/layout/list1"/>
    <dgm:cxn modelId="{FE521B5B-4B52-42B5-8F44-6DEF13BFA4C4}" type="presParOf" srcId="{69D710A1-404C-4327-B80D-4A967F59F04D}" destId="{34A9E26F-8E30-49E6-9AE9-5A0DB1441691}" srcOrd="0" destOrd="0" presId="urn:microsoft.com/office/officeart/2005/8/layout/list1"/>
    <dgm:cxn modelId="{489CAACA-CE5F-4306-BBCF-1261C1D5AC90}" type="presParOf" srcId="{69D710A1-404C-4327-B80D-4A967F59F04D}" destId="{A2199F6F-F902-4954-8A62-E34BCBF75F12}" srcOrd="1" destOrd="0" presId="urn:microsoft.com/office/officeart/2005/8/layout/list1"/>
    <dgm:cxn modelId="{C8085762-AF4E-4B56-8104-4C38C6FB7175}" type="presParOf" srcId="{2F62B7D4-1334-46EE-8CBE-5BE9788503A0}" destId="{A16F4A2B-1519-4E0C-A96A-E2A6CCF3B0BB}" srcOrd="9" destOrd="0" presId="urn:microsoft.com/office/officeart/2005/8/layout/list1"/>
    <dgm:cxn modelId="{4F70B941-20F4-43A7-8DD4-405E7A4115B1}" type="presParOf" srcId="{2F62B7D4-1334-46EE-8CBE-5BE9788503A0}" destId="{A29831B9-3FFE-46CD-97E7-34CD27AD7227}" srcOrd="10" destOrd="0" presId="urn:microsoft.com/office/officeart/2005/8/layout/list1"/>
    <dgm:cxn modelId="{6010599E-210C-4D8F-A08B-C3C1DA271FCF}" type="presParOf" srcId="{2F62B7D4-1334-46EE-8CBE-5BE9788503A0}" destId="{7638EF6C-63FB-4740-8947-E5FEAEDAF778}" srcOrd="11" destOrd="0" presId="urn:microsoft.com/office/officeart/2005/8/layout/list1"/>
    <dgm:cxn modelId="{428123A3-5F7D-4FEB-82F5-1BB4396584DC}" type="presParOf" srcId="{2F62B7D4-1334-46EE-8CBE-5BE9788503A0}" destId="{5BDC5ACB-F5B5-46EF-8BEB-C0994258DBDA}" srcOrd="12" destOrd="0" presId="urn:microsoft.com/office/officeart/2005/8/layout/list1"/>
    <dgm:cxn modelId="{FF22AE25-C463-4C25-BB6B-EDDFA973C535}" type="presParOf" srcId="{5BDC5ACB-F5B5-46EF-8BEB-C0994258DBDA}" destId="{06C5DB84-0F92-4E5A-A980-D9193F09DF9D}" srcOrd="0" destOrd="0" presId="urn:microsoft.com/office/officeart/2005/8/layout/list1"/>
    <dgm:cxn modelId="{BDAA99F9-6AE9-4F46-8F5F-4E30F5669617}" type="presParOf" srcId="{5BDC5ACB-F5B5-46EF-8BEB-C0994258DBDA}" destId="{4A46D006-F158-4875-960E-CB75393155DF}" srcOrd="1" destOrd="0" presId="urn:microsoft.com/office/officeart/2005/8/layout/list1"/>
    <dgm:cxn modelId="{B8A6B82E-1B57-4149-98DC-B0C8CCA78681}" type="presParOf" srcId="{2F62B7D4-1334-46EE-8CBE-5BE9788503A0}" destId="{E9333E8A-4BB4-4813-A9C2-5C783E69CD0F}" srcOrd="13" destOrd="0" presId="urn:microsoft.com/office/officeart/2005/8/layout/list1"/>
    <dgm:cxn modelId="{375374E3-D6DB-441B-A227-D624F8757456}" type="presParOf" srcId="{2F62B7D4-1334-46EE-8CBE-5BE9788503A0}" destId="{6A349FCA-BEAA-4430-A8A0-33452923A8B2}" srcOrd="14" destOrd="0" presId="urn:microsoft.com/office/officeart/2005/8/layout/list1"/>
    <dgm:cxn modelId="{61A771BB-79D7-4A90-862A-CA68463E5C62}" type="presParOf" srcId="{2F62B7D4-1334-46EE-8CBE-5BE9788503A0}" destId="{E0FE5004-4010-4FA5-91CA-869B52242B33}" srcOrd="15" destOrd="0" presId="urn:microsoft.com/office/officeart/2005/8/layout/list1"/>
    <dgm:cxn modelId="{CE96DDE1-863E-4064-89F7-665140AAFC6D}" type="presParOf" srcId="{2F62B7D4-1334-46EE-8CBE-5BE9788503A0}" destId="{73431DBC-6DB9-4209-B560-8E655D796BF7}" srcOrd="16" destOrd="0" presId="urn:microsoft.com/office/officeart/2005/8/layout/list1"/>
    <dgm:cxn modelId="{9AC7E4B9-89DD-47B5-BA86-E233E6F6EB2C}" type="presParOf" srcId="{73431DBC-6DB9-4209-B560-8E655D796BF7}" destId="{75AAB6D8-F469-4772-A536-3430D50FDA4B}" srcOrd="0" destOrd="0" presId="urn:microsoft.com/office/officeart/2005/8/layout/list1"/>
    <dgm:cxn modelId="{705042D5-D5DB-4736-89FA-AB5A7764B524}" type="presParOf" srcId="{73431DBC-6DB9-4209-B560-8E655D796BF7}" destId="{DD0D5C4A-507A-4E17-A392-8CF4F11FA51A}" srcOrd="1" destOrd="0" presId="urn:microsoft.com/office/officeart/2005/8/layout/list1"/>
    <dgm:cxn modelId="{25F3EA56-43B8-41E1-A5BA-C43C4C6F027C}" type="presParOf" srcId="{2F62B7D4-1334-46EE-8CBE-5BE9788503A0}" destId="{C9501B8F-020C-4787-B128-140A93DAAF7A}" srcOrd="17" destOrd="0" presId="urn:microsoft.com/office/officeart/2005/8/layout/list1"/>
    <dgm:cxn modelId="{E31259FE-9A90-45CD-9F9B-0FFE8F679397}" type="presParOf" srcId="{2F62B7D4-1334-46EE-8CBE-5BE9788503A0}" destId="{185C32C8-C310-4233-9C0D-7EDB74051C5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06ADD6-39E2-4DFA-8A7E-16D07A41777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68E1343E-EE86-4079-BE62-7A06744F4A3E}">
      <dgm:prSet/>
      <dgm:spPr/>
      <dgm:t>
        <a:bodyPr/>
        <a:lstStyle/>
        <a:p>
          <a:r>
            <a:rPr lang="ru-RU"/>
            <a:t>По субъектам (межличностная, межгрупповая, массовая)</a:t>
          </a:r>
          <a:endParaRPr lang="en-US"/>
        </a:p>
      </dgm:t>
    </dgm:pt>
    <dgm:pt modelId="{7B18F203-1282-4CD7-9B04-D23F3BD14247}" type="parTrans" cxnId="{81CB2ABF-73F6-4A0F-A45E-D7B49EB8BE50}">
      <dgm:prSet/>
      <dgm:spPr/>
      <dgm:t>
        <a:bodyPr/>
        <a:lstStyle/>
        <a:p>
          <a:endParaRPr lang="en-US"/>
        </a:p>
      </dgm:t>
    </dgm:pt>
    <dgm:pt modelId="{3781827D-4108-4C91-9DD2-3D1BF9FB8C70}" type="sibTrans" cxnId="{81CB2ABF-73F6-4A0F-A45E-D7B49EB8BE50}">
      <dgm:prSet/>
      <dgm:spPr/>
      <dgm:t>
        <a:bodyPr/>
        <a:lstStyle/>
        <a:p>
          <a:endParaRPr lang="en-US"/>
        </a:p>
      </dgm:t>
    </dgm:pt>
    <dgm:pt modelId="{673B7C2F-F1B4-48BB-9EBA-9E364CDB18B0}">
      <dgm:prSet/>
      <dgm:spPr/>
      <dgm:t>
        <a:bodyPr/>
        <a:lstStyle/>
        <a:p>
          <a:r>
            <a:rPr lang="ru-RU"/>
            <a:t>По способу установления контакта (непосредственная и опосредованная</a:t>
          </a:r>
          <a:endParaRPr lang="en-US"/>
        </a:p>
      </dgm:t>
    </dgm:pt>
    <dgm:pt modelId="{CD2CE8CE-34B1-489D-BF66-E4BC75E3ED1A}" type="parTrans" cxnId="{E411D97C-2893-43AE-8AB3-4CAF7B901E8E}">
      <dgm:prSet/>
      <dgm:spPr/>
      <dgm:t>
        <a:bodyPr/>
        <a:lstStyle/>
        <a:p>
          <a:endParaRPr lang="en-US"/>
        </a:p>
      </dgm:t>
    </dgm:pt>
    <dgm:pt modelId="{88C03BD2-AE8C-495F-B992-42BAD26C0EAD}" type="sibTrans" cxnId="{E411D97C-2893-43AE-8AB3-4CAF7B901E8E}">
      <dgm:prSet/>
      <dgm:spPr/>
      <dgm:t>
        <a:bodyPr/>
        <a:lstStyle/>
        <a:p>
          <a:endParaRPr lang="en-US"/>
        </a:p>
      </dgm:t>
    </dgm:pt>
    <dgm:pt modelId="{E33BAA48-82CC-4BA1-B2E8-8A75B4CB503E}">
      <dgm:prSet/>
      <dgm:spPr/>
      <dgm:t>
        <a:bodyPr/>
        <a:lstStyle/>
        <a:p>
          <a:r>
            <a:rPr lang="ru-RU"/>
            <a:t>По способу трансляции (вербальная и невербальная)</a:t>
          </a:r>
          <a:endParaRPr lang="en-US"/>
        </a:p>
      </dgm:t>
    </dgm:pt>
    <dgm:pt modelId="{36121A61-72EF-4B2B-BAC3-366DF9D01D80}" type="parTrans" cxnId="{960EDCB8-B888-4D48-9636-3C3737C465CE}">
      <dgm:prSet/>
      <dgm:spPr/>
      <dgm:t>
        <a:bodyPr/>
        <a:lstStyle/>
        <a:p>
          <a:endParaRPr lang="en-US"/>
        </a:p>
      </dgm:t>
    </dgm:pt>
    <dgm:pt modelId="{1BB4AB94-5B62-45DB-9022-4197802A04B3}" type="sibTrans" cxnId="{960EDCB8-B888-4D48-9636-3C3737C465CE}">
      <dgm:prSet/>
      <dgm:spPr/>
      <dgm:t>
        <a:bodyPr/>
        <a:lstStyle/>
        <a:p>
          <a:endParaRPr lang="en-US"/>
        </a:p>
      </dgm:t>
    </dgm:pt>
    <dgm:pt modelId="{483A4E01-BB32-4B71-A2EC-9FCB9F31B795}" type="pres">
      <dgm:prSet presAssocID="{9506ADD6-39E2-4DFA-8A7E-16D07A417772}" presName="root" presStyleCnt="0">
        <dgm:presLayoutVars>
          <dgm:dir/>
          <dgm:resizeHandles val="exact"/>
        </dgm:presLayoutVars>
      </dgm:prSet>
      <dgm:spPr/>
    </dgm:pt>
    <dgm:pt modelId="{D14A6268-0FFF-484C-B9D3-CF493CA3FDA9}" type="pres">
      <dgm:prSet presAssocID="{68E1343E-EE86-4079-BE62-7A06744F4A3E}" presName="compNode" presStyleCnt="0"/>
      <dgm:spPr/>
    </dgm:pt>
    <dgm:pt modelId="{50FBCD8B-E724-4B29-A097-2B8CE5D83025}" type="pres">
      <dgm:prSet presAssocID="{68E1343E-EE86-4079-BE62-7A06744F4A3E}" presName="bgRect" presStyleLbl="bgShp" presStyleIdx="0" presStyleCnt="3"/>
      <dgm:spPr/>
    </dgm:pt>
    <dgm:pt modelId="{8478B665-6DD7-4DBF-B53E-54D68DEC9913}" type="pres">
      <dgm:prSet presAssocID="{68E1343E-EE86-4079-BE62-7A06744F4A3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839DC5A0-8B96-4470-8544-48C2FC736CE4}" type="pres">
      <dgm:prSet presAssocID="{68E1343E-EE86-4079-BE62-7A06744F4A3E}" presName="spaceRect" presStyleCnt="0"/>
      <dgm:spPr/>
    </dgm:pt>
    <dgm:pt modelId="{7DA1BF33-5AD6-434E-8E06-6E64D879E938}" type="pres">
      <dgm:prSet presAssocID="{68E1343E-EE86-4079-BE62-7A06744F4A3E}" presName="parTx" presStyleLbl="revTx" presStyleIdx="0" presStyleCnt="3">
        <dgm:presLayoutVars>
          <dgm:chMax val="0"/>
          <dgm:chPref val="0"/>
        </dgm:presLayoutVars>
      </dgm:prSet>
      <dgm:spPr/>
    </dgm:pt>
    <dgm:pt modelId="{E7C790FF-8F37-41C1-82D3-5DD950218083}" type="pres">
      <dgm:prSet presAssocID="{3781827D-4108-4C91-9DD2-3D1BF9FB8C70}" presName="sibTrans" presStyleCnt="0"/>
      <dgm:spPr/>
    </dgm:pt>
    <dgm:pt modelId="{ACFBEA49-1E0E-4431-9AAC-D2F4197126B0}" type="pres">
      <dgm:prSet presAssocID="{673B7C2F-F1B4-48BB-9EBA-9E364CDB18B0}" presName="compNode" presStyleCnt="0"/>
      <dgm:spPr/>
    </dgm:pt>
    <dgm:pt modelId="{61AE3D25-16CE-414E-8B65-BED93F9E8206}" type="pres">
      <dgm:prSet presAssocID="{673B7C2F-F1B4-48BB-9EBA-9E364CDB18B0}" presName="bgRect" presStyleLbl="bgShp" presStyleIdx="1" presStyleCnt="3"/>
      <dgm:spPr/>
    </dgm:pt>
    <dgm:pt modelId="{353E7AB5-CCAB-4B50-8C1B-2D9D426C33EB}" type="pres">
      <dgm:prSet presAssocID="{673B7C2F-F1B4-48BB-9EBA-9E364CDB18B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4F17B672-8009-4D09-96E8-3DE14660F232}" type="pres">
      <dgm:prSet presAssocID="{673B7C2F-F1B4-48BB-9EBA-9E364CDB18B0}" presName="spaceRect" presStyleCnt="0"/>
      <dgm:spPr/>
    </dgm:pt>
    <dgm:pt modelId="{48C785CB-6C62-49D5-BDD4-900B8FDE90A8}" type="pres">
      <dgm:prSet presAssocID="{673B7C2F-F1B4-48BB-9EBA-9E364CDB18B0}" presName="parTx" presStyleLbl="revTx" presStyleIdx="1" presStyleCnt="3">
        <dgm:presLayoutVars>
          <dgm:chMax val="0"/>
          <dgm:chPref val="0"/>
        </dgm:presLayoutVars>
      </dgm:prSet>
      <dgm:spPr/>
    </dgm:pt>
    <dgm:pt modelId="{C636B213-5542-414E-93FD-A9DBAE42E723}" type="pres">
      <dgm:prSet presAssocID="{88C03BD2-AE8C-495F-B992-42BAD26C0EAD}" presName="sibTrans" presStyleCnt="0"/>
      <dgm:spPr/>
    </dgm:pt>
    <dgm:pt modelId="{AB816D07-BE3B-4A79-BBDD-73AEFB0388C9}" type="pres">
      <dgm:prSet presAssocID="{E33BAA48-82CC-4BA1-B2E8-8A75B4CB503E}" presName="compNode" presStyleCnt="0"/>
      <dgm:spPr/>
    </dgm:pt>
    <dgm:pt modelId="{694D8F7B-30F8-4061-A033-73B258F0B566}" type="pres">
      <dgm:prSet presAssocID="{E33BAA48-82CC-4BA1-B2E8-8A75B4CB503E}" presName="bgRect" presStyleLbl="bgShp" presStyleIdx="2" presStyleCnt="3"/>
      <dgm:spPr/>
    </dgm:pt>
    <dgm:pt modelId="{F4BB94B8-19DA-4912-B2C9-1630A1EBB212}" type="pres">
      <dgm:prSet presAssocID="{E33BAA48-82CC-4BA1-B2E8-8A75B4CB503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Телевизор"/>
        </a:ext>
      </dgm:extLst>
    </dgm:pt>
    <dgm:pt modelId="{2509AED5-88BF-4E2F-852F-CAB9302AFFD5}" type="pres">
      <dgm:prSet presAssocID="{E33BAA48-82CC-4BA1-B2E8-8A75B4CB503E}" presName="spaceRect" presStyleCnt="0"/>
      <dgm:spPr/>
    </dgm:pt>
    <dgm:pt modelId="{2F43B7CB-0C40-4C43-905C-DC033FC5F540}" type="pres">
      <dgm:prSet presAssocID="{E33BAA48-82CC-4BA1-B2E8-8A75B4CB503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C838524-7BD8-4A03-8A87-E7192B8FF9E9}" type="presOf" srcId="{E33BAA48-82CC-4BA1-B2E8-8A75B4CB503E}" destId="{2F43B7CB-0C40-4C43-905C-DC033FC5F540}" srcOrd="0" destOrd="0" presId="urn:microsoft.com/office/officeart/2018/2/layout/IconVerticalSolidList"/>
    <dgm:cxn modelId="{E981092C-ED0D-4C1E-B0A5-B171FC4B095F}" type="presOf" srcId="{673B7C2F-F1B4-48BB-9EBA-9E364CDB18B0}" destId="{48C785CB-6C62-49D5-BDD4-900B8FDE90A8}" srcOrd="0" destOrd="0" presId="urn:microsoft.com/office/officeart/2018/2/layout/IconVerticalSolidList"/>
    <dgm:cxn modelId="{F8F0675F-6DF4-482E-A8A4-DE6AE9299AF2}" type="presOf" srcId="{9506ADD6-39E2-4DFA-8A7E-16D07A417772}" destId="{483A4E01-BB32-4B71-A2EC-9FCB9F31B795}" srcOrd="0" destOrd="0" presId="urn:microsoft.com/office/officeart/2018/2/layout/IconVerticalSolidList"/>
    <dgm:cxn modelId="{E411D97C-2893-43AE-8AB3-4CAF7B901E8E}" srcId="{9506ADD6-39E2-4DFA-8A7E-16D07A417772}" destId="{673B7C2F-F1B4-48BB-9EBA-9E364CDB18B0}" srcOrd="1" destOrd="0" parTransId="{CD2CE8CE-34B1-489D-BF66-E4BC75E3ED1A}" sibTransId="{88C03BD2-AE8C-495F-B992-42BAD26C0EAD}"/>
    <dgm:cxn modelId="{BC589CA1-2531-422C-BE17-E17918936177}" type="presOf" srcId="{68E1343E-EE86-4079-BE62-7A06744F4A3E}" destId="{7DA1BF33-5AD6-434E-8E06-6E64D879E938}" srcOrd="0" destOrd="0" presId="urn:microsoft.com/office/officeart/2018/2/layout/IconVerticalSolidList"/>
    <dgm:cxn modelId="{960EDCB8-B888-4D48-9636-3C3737C465CE}" srcId="{9506ADD6-39E2-4DFA-8A7E-16D07A417772}" destId="{E33BAA48-82CC-4BA1-B2E8-8A75B4CB503E}" srcOrd="2" destOrd="0" parTransId="{36121A61-72EF-4B2B-BAC3-366DF9D01D80}" sibTransId="{1BB4AB94-5B62-45DB-9022-4197802A04B3}"/>
    <dgm:cxn modelId="{81CB2ABF-73F6-4A0F-A45E-D7B49EB8BE50}" srcId="{9506ADD6-39E2-4DFA-8A7E-16D07A417772}" destId="{68E1343E-EE86-4079-BE62-7A06744F4A3E}" srcOrd="0" destOrd="0" parTransId="{7B18F203-1282-4CD7-9B04-D23F3BD14247}" sibTransId="{3781827D-4108-4C91-9DD2-3D1BF9FB8C70}"/>
    <dgm:cxn modelId="{EA871AC9-059F-4D19-9C79-59CD1F295B44}" type="presParOf" srcId="{483A4E01-BB32-4B71-A2EC-9FCB9F31B795}" destId="{D14A6268-0FFF-484C-B9D3-CF493CA3FDA9}" srcOrd="0" destOrd="0" presId="urn:microsoft.com/office/officeart/2018/2/layout/IconVerticalSolidList"/>
    <dgm:cxn modelId="{1E027091-09C0-4099-9B4C-ACC93FF42A41}" type="presParOf" srcId="{D14A6268-0FFF-484C-B9D3-CF493CA3FDA9}" destId="{50FBCD8B-E724-4B29-A097-2B8CE5D83025}" srcOrd="0" destOrd="0" presId="urn:microsoft.com/office/officeart/2018/2/layout/IconVerticalSolidList"/>
    <dgm:cxn modelId="{E4EBB26C-575B-456D-9521-3A214DC54169}" type="presParOf" srcId="{D14A6268-0FFF-484C-B9D3-CF493CA3FDA9}" destId="{8478B665-6DD7-4DBF-B53E-54D68DEC9913}" srcOrd="1" destOrd="0" presId="urn:microsoft.com/office/officeart/2018/2/layout/IconVerticalSolidList"/>
    <dgm:cxn modelId="{FCD93D9B-2F8A-49A6-AE7A-5FE4554C0ABB}" type="presParOf" srcId="{D14A6268-0FFF-484C-B9D3-CF493CA3FDA9}" destId="{839DC5A0-8B96-4470-8544-48C2FC736CE4}" srcOrd="2" destOrd="0" presId="urn:microsoft.com/office/officeart/2018/2/layout/IconVerticalSolidList"/>
    <dgm:cxn modelId="{EBD5EC0A-66DB-4FB9-A359-3FDA93C0FED1}" type="presParOf" srcId="{D14A6268-0FFF-484C-B9D3-CF493CA3FDA9}" destId="{7DA1BF33-5AD6-434E-8E06-6E64D879E938}" srcOrd="3" destOrd="0" presId="urn:microsoft.com/office/officeart/2018/2/layout/IconVerticalSolidList"/>
    <dgm:cxn modelId="{7E0EAADD-45AD-4567-BFA2-983214E56BC8}" type="presParOf" srcId="{483A4E01-BB32-4B71-A2EC-9FCB9F31B795}" destId="{E7C790FF-8F37-41C1-82D3-5DD950218083}" srcOrd="1" destOrd="0" presId="urn:microsoft.com/office/officeart/2018/2/layout/IconVerticalSolidList"/>
    <dgm:cxn modelId="{FE128A9E-02B7-463F-B09D-1F6EE41C6BF1}" type="presParOf" srcId="{483A4E01-BB32-4B71-A2EC-9FCB9F31B795}" destId="{ACFBEA49-1E0E-4431-9AAC-D2F4197126B0}" srcOrd="2" destOrd="0" presId="urn:microsoft.com/office/officeart/2018/2/layout/IconVerticalSolidList"/>
    <dgm:cxn modelId="{408473AA-FB90-440A-9107-E8C94BF84615}" type="presParOf" srcId="{ACFBEA49-1E0E-4431-9AAC-D2F4197126B0}" destId="{61AE3D25-16CE-414E-8B65-BED93F9E8206}" srcOrd="0" destOrd="0" presId="urn:microsoft.com/office/officeart/2018/2/layout/IconVerticalSolidList"/>
    <dgm:cxn modelId="{A7DB6778-E2FA-483B-B438-0A6289754832}" type="presParOf" srcId="{ACFBEA49-1E0E-4431-9AAC-D2F4197126B0}" destId="{353E7AB5-CCAB-4B50-8C1B-2D9D426C33EB}" srcOrd="1" destOrd="0" presId="urn:microsoft.com/office/officeart/2018/2/layout/IconVerticalSolidList"/>
    <dgm:cxn modelId="{2FB9B0B3-23A6-447A-A207-B85CC44CCE92}" type="presParOf" srcId="{ACFBEA49-1E0E-4431-9AAC-D2F4197126B0}" destId="{4F17B672-8009-4D09-96E8-3DE14660F232}" srcOrd="2" destOrd="0" presId="urn:microsoft.com/office/officeart/2018/2/layout/IconVerticalSolidList"/>
    <dgm:cxn modelId="{651C7A67-DC87-495D-A736-B17E1502935B}" type="presParOf" srcId="{ACFBEA49-1E0E-4431-9AAC-D2F4197126B0}" destId="{48C785CB-6C62-49D5-BDD4-900B8FDE90A8}" srcOrd="3" destOrd="0" presId="urn:microsoft.com/office/officeart/2018/2/layout/IconVerticalSolidList"/>
    <dgm:cxn modelId="{21A54FBE-AFA1-4D33-94AE-66D2234736B6}" type="presParOf" srcId="{483A4E01-BB32-4B71-A2EC-9FCB9F31B795}" destId="{C636B213-5542-414E-93FD-A9DBAE42E723}" srcOrd="3" destOrd="0" presId="urn:microsoft.com/office/officeart/2018/2/layout/IconVerticalSolidList"/>
    <dgm:cxn modelId="{42C388E2-BBC3-47C3-9383-465599399C4A}" type="presParOf" srcId="{483A4E01-BB32-4B71-A2EC-9FCB9F31B795}" destId="{AB816D07-BE3B-4A79-BBDD-73AEFB0388C9}" srcOrd="4" destOrd="0" presId="urn:microsoft.com/office/officeart/2018/2/layout/IconVerticalSolidList"/>
    <dgm:cxn modelId="{C436D4EC-0963-43D8-8977-12886918A208}" type="presParOf" srcId="{AB816D07-BE3B-4A79-BBDD-73AEFB0388C9}" destId="{694D8F7B-30F8-4061-A033-73B258F0B566}" srcOrd="0" destOrd="0" presId="urn:microsoft.com/office/officeart/2018/2/layout/IconVerticalSolidList"/>
    <dgm:cxn modelId="{CC56D3E7-1A94-401E-A758-EDCCDF301D97}" type="presParOf" srcId="{AB816D07-BE3B-4A79-BBDD-73AEFB0388C9}" destId="{F4BB94B8-19DA-4912-B2C9-1630A1EBB212}" srcOrd="1" destOrd="0" presId="urn:microsoft.com/office/officeart/2018/2/layout/IconVerticalSolidList"/>
    <dgm:cxn modelId="{3D8C1180-6E01-4196-93A2-EEA0C26F2152}" type="presParOf" srcId="{AB816D07-BE3B-4A79-BBDD-73AEFB0388C9}" destId="{2509AED5-88BF-4E2F-852F-CAB9302AFFD5}" srcOrd="2" destOrd="0" presId="urn:microsoft.com/office/officeart/2018/2/layout/IconVerticalSolidList"/>
    <dgm:cxn modelId="{1DD49FA1-BEE2-4368-8980-73AA0C4B1770}" type="presParOf" srcId="{AB816D07-BE3B-4A79-BBDD-73AEFB0388C9}" destId="{2F43B7CB-0C40-4C43-905C-DC033FC5F54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7EFB1D-294B-480A-8D07-AE2523B0C3F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</dgm:pt>
    <dgm:pt modelId="{E552DC07-D436-4914-8C8C-1E4AE3B2A5F2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Человек слушающий</a:t>
          </a:r>
          <a:endParaRPr lang="ru-RU" dirty="0"/>
        </a:p>
      </dgm:t>
    </dgm:pt>
    <dgm:pt modelId="{E0E3A89E-33A1-484F-A144-1C1A5A2543EA}" type="parTrans" cxnId="{399DB753-5B84-4966-B12C-48BA1A3DA4C8}">
      <dgm:prSet/>
      <dgm:spPr/>
    </dgm:pt>
    <dgm:pt modelId="{928C951E-C227-4A59-801F-2D68D804C1C3}" type="sibTrans" cxnId="{399DB753-5B84-4966-B12C-48BA1A3DA4C8}">
      <dgm:prSet/>
      <dgm:spPr/>
      <dgm:t>
        <a:bodyPr/>
        <a:lstStyle/>
        <a:p>
          <a:endParaRPr lang="ru-RU"/>
        </a:p>
      </dgm:t>
    </dgm:pt>
    <dgm:pt modelId="{B0AB54F4-B068-4755-9C42-ADC43A72E4C8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Человек смотрящий</a:t>
          </a:r>
          <a:endParaRPr lang="ru-RU" dirty="0"/>
        </a:p>
      </dgm:t>
    </dgm:pt>
    <dgm:pt modelId="{D89EC38C-314E-48BC-AE1D-75543C82D5E3}" type="parTrans" cxnId="{59FCE223-445D-4D6D-89DD-34465C630DD2}">
      <dgm:prSet/>
      <dgm:spPr/>
    </dgm:pt>
    <dgm:pt modelId="{A4A2CB46-AD22-44F8-8A87-71D19E27972F}" type="sibTrans" cxnId="{59FCE223-445D-4D6D-89DD-34465C630DD2}">
      <dgm:prSet/>
      <dgm:spPr/>
      <dgm:t>
        <a:bodyPr/>
        <a:lstStyle/>
        <a:p>
          <a:endParaRPr lang="ru-RU"/>
        </a:p>
      </dgm:t>
    </dgm:pt>
    <dgm:pt modelId="{0A676F40-39D1-412D-A284-FC3090B1A6B1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Человек слушающий и смотрящий</a:t>
          </a:r>
          <a:endParaRPr lang="ru-RU" dirty="0"/>
        </a:p>
      </dgm:t>
    </dgm:pt>
    <dgm:pt modelId="{F4830EBD-214F-40E3-AEEB-E780FA9086CD}" type="parTrans" cxnId="{A947BEE5-6732-4779-B81A-1E4563CAFD25}">
      <dgm:prSet/>
      <dgm:spPr/>
    </dgm:pt>
    <dgm:pt modelId="{35C60D5C-E407-423B-BADA-706CE38435C4}" type="sibTrans" cxnId="{A947BEE5-6732-4779-B81A-1E4563CAFD25}">
      <dgm:prSet/>
      <dgm:spPr/>
      <dgm:t>
        <a:bodyPr/>
        <a:lstStyle/>
        <a:p>
          <a:endParaRPr lang="ru-RU"/>
        </a:p>
      </dgm:t>
    </dgm:pt>
    <dgm:pt modelId="{F2103416-9C00-46C7-AEFF-E53676AFEFDD}" type="pres">
      <dgm:prSet presAssocID="{0F7EFB1D-294B-480A-8D07-AE2523B0C3F9}" presName="linear" presStyleCnt="0">
        <dgm:presLayoutVars>
          <dgm:animLvl val="lvl"/>
          <dgm:resizeHandles val="exact"/>
        </dgm:presLayoutVars>
      </dgm:prSet>
      <dgm:spPr/>
    </dgm:pt>
    <dgm:pt modelId="{9638A31C-175C-4440-A526-9D88D8E922CC}" type="pres">
      <dgm:prSet presAssocID="{E552DC07-D436-4914-8C8C-1E4AE3B2A5F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B7FAC76-F700-4946-BE13-D05FA12A81D4}" type="pres">
      <dgm:prSet presAssocID="{928C951E-C227-4A59-801F-2D68D804C1C3}" presName="spacer" presStyleCnt="0"/>
      <dgm:spPr/>
    </dgm:pt>
    <dgm:pt modelId="{82942C30-5F1E-4484-92F8-857B16C91B36}" type="pres">
      <dgm:prSet presAssocID="{B0AB54F4-B068-4755-9C42-ADC43A72E4C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2421175-64DB-4DB8-B91D-35BD69CE2C8B}" type="pres">
      <dgm:prSet presAssocID="{A4A2CB46-AD22-44F8-8A87-71D19E27972F}" presName="spacer" presStyleCnt="0"/>
      <dgm:spPr/>
    </dgm:pt>
    <dgm:pt modelId="{9699FC55-017E-48E6-9D20-E5FBEE58A180}" type="pres">
      <dgm:prSet presAssocID="{0A676F40-39D1-412D-A284-FC3090B1A6B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9FCE223-445D-4D6D-89DD-34465C630DD2}" srcId="{0F7EFB1D-294B-480A-8D07-AE2523B0C3F9}" destId="{B0AB54F4-B068-4755-9C42-ADC43A72E4C8}" srcOrd="1" destOrd="0" parTransId="{D89EC38C-314E-48BC-AE1D-75543C82D5E3}" sibTransId="{A4A2CB46-AD22-44F8-8A87-71D19E27972F}"/>
    <dgm:cxn modelId="{399DB753-5B84-4966-B12C-48BA1A3DA4C8}" srcId="{0F7EFB1D-294B-480A-8D07-AE2523B0C3F9}" destId="{E552DC07-D436-4914-8C8C-1E4AE3B2A5F2}" srcOrd="0" destOrd="0" parTransId="{E0E3A89E-33A1-484F-A144-1C1A5A2543EA}" sibTransId="{928C951E-C227-4A59-801F-2D68D804C1C3}"/>
    <dgm:cxn modelId="{FE682184-7C69-4EBE-809B-0BAC24A19F51}" type="presOf" srcId="{B0AB54F4-B068-4755-9C42-ADC43A72E4C8}" destId="{82942C30-5F1E-4484-92F8-857B16C91B36}" srcOrd="0" destOrd="0" presId="urn:microsoft.com/office/officeart/2005/8/layout/vList2"/>
    <dgm:cxn modelId="{E612F08A-6A4C-4A08-B0A8-4BE15C40D6A2}" type="presOf" srcId="{0A676F40-39D1-412D-A284-FC3090B1A6B1}" destId="{9699FC55-017E-48E6-9D20-E5FBEE58A180}" srcOrd="0" destOrd="0" presId="urn:microsoft.com/office/officeart/2005/8/layout/vList2"/>
    <dgm:cxn modelId="{8EA0DDD8-A086-43CD-810A-D55E9FF23B31}" type="presOf" srcId="{0F7EFB1D-294B-480A-8D07-AE2523B0C3F9}" destId="{F2103416-9C00-46C7-AEFF-E53676AFEFDD}" srcOrd="0" destOrd="0" presId="urn:microsoft.com/office/officeart/2005/8/layout/vList2"/>
    <dgm:cxn modelId="{A947BEE5-6732-4779-B81A-1E4563CAFD25}" srcId="{0F7EFB1D-294B-480A-8D07-AE2523B0C3F9}" destId="{0A676F40-39D1-412D-A284-FC3090B1A6B1}" srcOrd="2" destOrd="0" parTransId="{F4830EBD-214F-40E3-AEEB-E780FA9086CD}" sibTransId="{35C60D5C-E407-423B-BADA-706CE38435C4}"/>
    <dgm:cxn modelId="{558E91F2-26EA-4A3D-B73E-B02747969C5F}" type="presOf" srcId="{E552DC07-D436-4914-8C8C-1E4AE3B2A5F2}" destId="{9638A31C-175C-4440-A526-9D88D8E922CC}" srcOrd="0" destOrd="0" presId="urn:microsoft.com/office/officeart/2005/8/layout/vList2"/>
    <dgm:cxn modelId="{9F3CEE6B-031F-4DF4-B1D8-87395E5BC1BB}" type="presParOf" srcId="{F2103416-9C00-46C7-AEFF-E53676AFEFDD}" destId="{9638A31C-175C-4440-A526-9D88D8E922CC}" srcOrd="0" destOrd="0" presId="urn:microsoft.com/office/officeart/2005/8/layout/vList2"/>
    <dgm:cxn modelId="{B1F3A81F-633D-4AA9-86DB-A151BC1E2AD9}" type="presParOf" srcId="{F2103416-9C00-46C7-AEFF-E53676AFEFDD}" destId="{EB7FAC76-F700-4946-BE13-D05FA12A81D4}" srcOrd="1" destOrd="0" presId="urn:microsoft.com/office/officeart/2005/8/layout/vList2"/>
    <dgm:cxn modelId="{938494A1-DE33-4FDB-8CE3-A4E3FE9287EA}" type="presParOf" srcId="{F2103416-9C00-46C7-AEFF-E53676AFEFDD}" destId="{82942C30-5F1E-4484-92F8-857B16C91B36}" srcOrd="2" destOrd="0" presId="urn:microsoft.com/office/officeart/2005/8/layout/vList2"/>
    <dgm:cxn modelId="{9B7CF132-BB38-4965-9EC1-A98A1F3BECB0}" type="presParOf" srcId="{F2103416-9C00-46C7-AEFF-E53676AFEFDD}" destId="{F2421175-64DB-4DB8-B91D-35BD69CE2C8B}" srcOrd="3" destOrd="0" presId="urn:microsoft.com/office/officeart/2005/8/layout/vList2"/>
    <dgm:cxn modelId="{8CBD1FE0-EC0F-4EAD-981E-4B5771D0B24B}" type="presParOf" srcId="{F2103416-9C00-46C7-AEFF-E53676AFEFDD}" destId="{9699FC55-017E-48E6-9D20-E5FBEE58A18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A52046-88D8-4238-96F1-FA3FFD3865A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</dgm:pt>
    <dgm:pt modelId="{7BF0FA1D-8AE8-47AD-AF87-27DFB28F9F93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Что?</a:t>
          </a:r>
          <a:endParaRPr lang="ru-RU" dirty="0"/>
        </a:p>
      </dgm:t>
    </dgm:pt>
    <dgm:pt modelId="{67D64EC2-F758-4AF8-B5B5-413BA665ACBC}" type="parTrans" cxnId="{00510B3A-B11B-4871-82C1-47BD29935B9C}">
      <dgm:prSet/>
      <dgm:spPr/>
    </dgm:pt>
    <dgm:pt modelId="{7840A911-2739-4A36-8FCF-AB8D7E6A252E}" type="sibTrans" cxnId="{00510B3A-B11B-4871-82C1-47BD29935B9C}">
      <dgm:prSet/>
      <dgm:spPr/>
      <dgm:t>
        <a:bodyPr/>
        <a:lstStyle/>
        <a:p>
          <a:endParaRPr lang="ru-RU"/>
        </a:p>
      </dgm:t>
    </dgm:pt>
    <dgm:pt modelId="{ECB8FD1C-AAC6-4E88-980D-D570759A761A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Кто?</a:t>
          </a:r>
          <a:endParaRPr lang="ru-RU" dirty="0"/>
        </a:p>
      </dgm:t>
    </dgm:pt>
    <dgm:pt modelId="{EAE45B1E-B567-4CD4-81CA-69E015BEA7E6}" type="parTrans" cxnId="{9FFE7FA7-F319-4321-86D9-AA8999F1563C}">
      <dgm:prSet/>
      <dgm:spPr/>
    </dgm:pt>
    <dgm:pt modelId="{03C6BCAF-2510-44F4-8B6A-BD489E85B943}" type="sibTrans" cxnId="{9FFE7FA7-F319-4321-86D9-AA8999F1563C}">
      <dgm:prSet/>
      <dgm:spPr/>
      <dgm:t>
        <a:bodyPr/>
        <a:lstStyle/>
        <a:p>
          <a:endParaRPr lang="ru-RU"/>
        </a:p>
      </dgm:t>
    </dgm:pt>
    <dgm:pt modelId="{0B8A6A44-9182-48C3-A250-30E2452F1C64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Когда?</a:t>
          </a:r>
          <a:endParaRPr lang="ru-RU" dirty="0"/>
        </a:p>
      </dgm:t>
    </dgm:pt>
    <dgm:pt modelId="{0B3F0DA4-A8D8-440B-AF23-ED0CA261F7E7}" type="parTrans" cxnId="{CBACC474-8F30-4BA5-8291-BD6070F8B061}">
      <dgm:prSet/>
      <dgm:spPr/>
    </dgm:pt>
    <dgm:pt modelId="{E7A59F10-13DD-4637-827D-011E4FEF29AF}" type="sibTrans" cxnId="{CBACC474-8F30-4BA5-8291-BD6070F8B061}">
      <dgm:prSet/>
      <dgm:spPr/>
      <dgm:t>
        <a:bodyPr/>
        <a:lstStyle/>
        <a:p>
          <a:endParaRPr lang="ru-RU"/>
        </a:p>
      </dgm:t>
    </dgm:pt>
    <dgm:pt modelId="{8A98D61F-7B61-45F4-A06A-EF022276DD03}">
      <dgm:prSet phldr="0"/>
      <dgm:spPr/>
      <dgm:t>
        <a:bodyPr/>
        <a:lstStyle/>
        <a:p>
          <a:r>
            <a:rPr lang="ru-RU" dirty="0">
              <a:latin typeface="Calibri Light" panose="020F0302020204030204"/>
            </a:rPr>
            <a:t>Почему?</a:t>
          </a:r>
        </a:p>
      </dgm:t>
    </dgm:pt>
    <dgm:pt modelId="{ADDCC2F5-B9DF-49C8-BC3F-F795DBE7A8F1}" type="parTrans" cxnId="{169AAAE8-78DE-4968-8AAC-73736169EC34}">
      <dgm:prSet/>
      <dgm:spPr/>
    </dgm:pt>
    <dgm:pt modelId="{9FB8A480-2FF2-4A4A-883A-C0E6B0D8803E}" type="sibTrans" cxnId="{169AAAE8-78DE-4968-8AAC-73736169EC34}">
      <dgm:prSet/>
      <dgm:spPr/>
      <dgm:t>
        <a:bodyPr/>
        <a:lstStyle/>
        <a:p>
          <a:endParaRPr lang="ru-RU"/>
        </a:p>
      </dgm:t>
    </dgm:pt>
    <dgm:pt modelId="{AD256A68-3E7E-4E0B-AB9F-BC96EAD95A31}">
      <dgm:prSet phldr="0"/>
      <dgm:spPr/>
      <dgm:t>
        <a:bodyPr/>
        <a:lstStyle/>
        <a:p>
          <a:r>
            <a:rPr lang="ru-RU" dirty="0">
              <a:latin typeface="Calibri Light" panose="020F0302020204030204"/>
            </a:rPr>
            <a:t>Как?</a:t>
          </a:r>
        </a:p>
      </dgm:t>
    </dgm:pt>
    <dgm:pt modelId="{CFF51897-CF30-4B77-BF84-B35389D24736}" type="parTrans" cxnId="{28A56B7E-6FB6-4D5E-8640-73C716029DD9}">
      <dgm:prSet/>
      <dgm:spPr/>
    </dgm:pt>
    <dgm:pt modelId="{73C66EA1-FFBF-4EEC-B0FB-C4AE8AEC966C}" type="sibTrans" cxnId="{28A56B7E-6FB6-4D5E-8640-73C716029DD9}">
      <dgm:prSet/>
      <dgm:spPr/>
    </dgm:pt>
    <dgm:pt modelId="{06F92FF3-6D4E-473B-B5AA-2160A10032FE}" type="pres">
      <dgm:prSet presAssocID="{86A52046-88D8-4238-96F1-FA3FFD3865A5}" presName="linear" presStyleCnt="0">
        <dgm:presLayoutVars>
          <dgm:animLvl val="lvl"/>
          <dgm:resizeHandles val="exact"/>
        </dgm:presLayoutVars>
      </dgm:prSet>
      <dgm:spPr/>
    </dgm:pt>
    <dgm:pt modelId="{E48EE5D7-7E60-4B6C-B2E1-A30B5A094F51}" type="pres">
      <dgm:prSet presAssocID="{7BF0FA1D-8AE8-47AD-AF87-27DFB28F9F9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D8087A1-0D08-4D72-9102-9383FEEF0AD1}" type="pres">
      <dgm:prSet presAssocID="{7840A911-2739-4A36-8FCF-AB8D7E6A252E}" presName="spacer" presStyleCnt="0"/>
      <dgm:spPr/>
    </dgm:pt>
    <dgm:pt modelId="{D4D7AB89-0187-49B1-B59C-46BE2B7FBFBF}" type="pres">
      <dgm:prSet presAssocID="{ECB8FD1C-AAC6-4E88-980D-D570759A761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37F3437-31EC-4807-926A-588DA1F3A1B6}" type="pres">
      <dgm:prSet presAssocID="{03C6BCAF-2510-44F4-8B6A-BD489E85B943}" presName="spacer" presStyleCnt="0"/>
      <dgm:spPr/>
    </dgm:pt>
    <dgm:pt modelId="{939CE93C-05AE-4446-BA7C-DBB6ECAC8154}" type="pres">
      <dgm:prSet presAssocID="{0B8A6A44-9182-48C3-A250-30E2452F1C6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395A8A6-1DE6-4D00-A402-1FF1AACC82A2}" type="pres">
      <dgm:prSet presAssocID="{E7A59F10-13DD-4637-827D-011E4FEF29AF}" presName="spacer" presStyleCnt="0"/>
      <dgm:spPr/>
    </dgm:pt>
    <dgm:pt modelId="{2BC872B5-FB04-48FB-9551-27B369B119DE}" type="pres">
      <dgm:prSet presAssocID="{8A98D61F-7B61-45F4-A06A-EF022276DD0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B156A73-9D42-4FF7-96B4-1894FB61C756}" type="pres">
      <dgm:prSet presAssocID="{9FB8A480-2FF2-4A4A-883A-C0E6B0D8803E}" presName="spacer" presStyleCnt="0"/>
      <dgm:spPr/>
    </dgm:pt>
    <dgm:pt modelId="{0D456CD1-00E7-4A10-B05C-A4DCFAD4E4B0}" type="pres">
      <dgm:prSet presAssocID="{AD256A68-3E7E-4E0B-AB9F-BC96EAD95A3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955E727-542E-4A88-9C4D-AE92E886C5FE}" type="presOf" srcId="{AD256A68-3E7E-4E0B-AB9F-BC96EAD95A31}" destId="{0D456CD1-00E7-4A10-B05C-A4DCFAD4E4B0}" srcOrd="0" destOrd="0" presId="urn:microsoft.com/office/officeart/2005/8/layout/vList2"/>
    <dgm:cxn modelId="{00510B3A-B11B-4871-82C1-47BD29935B9C}" srcId="{86A52046-88D8-4238-96F1-FA3FFD3865A5}" destId="{7BF0FA1D-8AE8-47AD-AF87-27DFB28F9F93}" srcOrd="0" destOrd="0" parTransId="{67D64EC2-F758-4AF8-B5B5-413BA665ACBC}" sibTransId="{7840A911-2739-4A36-8FCF-AB8D7E6A252E}"/>
    <dgm:cxn modelId="{41C7F03A-1E6C-4F1F-93EE-9973A729096D}" type="presOf" srcId="{86A52046-88D8-4238-96F1-FA3FFD3865A5}" destId="{06F92FF3-6D4E-473B-B5AA-2160A10032FE}" srcOrd="0" destOrd="0" presId="urn:microsoft.com/office/officeart/2005/8/layout/vList2"/>
    <dgm:cxn modelId="{80C42963-CB41-4EB9-A79B-21E84918B32E}" type="presOf" srcId="{ECB8FD1C-AAC6-4E88-980D-D570759A761A}" destId="{D4D7AB89-0187-49B1-B59C-46BE2B7FBFBF}" srcOrd="0" destOrd="0" presId="urn:microsoft.com/office/officeart/2005/8/layout/vList2"/>
    <dgm:cxn modelId="{8FC2EF52-EF66-483B-BC22-89402DC83533}" type="presOf" srcId="{0B8A6A44-9182-48C3-A250-30E2452F1C64}" destId="{939CE93C-05AE-4446-BA7C-DBB6ECAC8154}" srcOrd="0" destOrd="0" presId="urn:microsoft.com/office/officeart/2005/8/layout/vList2"/>
    <dgm:cxn modelId="{CBACC474-8F30-4BA5-8291-BD6070F8B061}" srcId="{86A52046-88D8-4238-96F1-FA3FFD3865A5}" destId="{0B8A6A44-9182-48C3-A250-30E2452F1C64}" srcOrd="2" destOrd="0" parTransId="{0B3F0DA4-A8D8-440B-AF23-ED0CA261F7E7}" sibTransId="{E7A59F10-13DD-4637-827D-011E4FEF29AF}"/>
    <dgm:cxn modelId="{28A56B7E-6FB6-4D5E-8640-73C716029DD9}" srcId="{86A52046-88D8-4238-96F1-FA3FFD3865A5}" destId="{AD256A68-3E7E-4E0B-AB9F-BC96EAD95A31}" srcOrd="4" destOrd="0" parTransId="{CFF51897-CF30-4B77-BF84-B35389D24736}" sibTransId="{73C66EA1-FFBF-4EEC-B0FB-C4AE8AEC966C}"/>
    <dgm:cxn modelId="{9FFE7FA7-F319-4321-86D9-AA8999F1563C}" srcId="{86A52046-88D8-4238-96F1-FA3FFD3865A5}" destId="{ECB8FD1C-AAC6-4E88-980D-D570759A761A}" srcOrd="1" destOrd="0" parTransId="{EAE45B1E-B567-4CD4-81CA-69E015BEA7E6}" sibTransId="{03C6BCAF-2510-44F4-8B6A-BD489E85B943}"/>
    <dgm:cxn modelId="{7A5B56C2-2DA7-47F4-AC1B-71D8456011C7}" type="presOf" srcId="{8A98D61F-7B61-45F4-A06A-EF022276DD03}" destId="{2BC872B5-FB04-48FB-9551-27B369B119DE}" srcOrd="0" destOrd="0" presId="urn:microsoft.com/office/officeart/2005/8/layout/vList2"/>
    <dgm:cxn modelId="{5CD5DDDE-FA91-430D-AC2F-637031AE66A5}" type="presOf" srcId="{7BF0FA1D-8AE8-47AD-AF87-27DFB28F9F93}" destId="{E48EE5D7-7E60-4B6C-B2E1-A30B5A094F51}" srcOrd="0" destOrd="0" presId="urn:microsoft.com/office/officeart/2005/8/layout/vList2"/>
    <dgm:cxn modelId="{169AAAE8-78DE-4968-8AAC-73736169EC34}" srcId="{86A52046-88D8-4238-96F1-FA3FFD3865A5}" destId="{8A98D61F-7B61-45F4-A06A-EF022276DD03}" srcOrd="3" destOrd="0" parTransId="{ADDCC2F5-B9DF-49C8-BC3F-F795DBE7A8F1}" sibTransId="{9FB8A480-2FF2-4A4A-883A-C0E6B0D8803E}"/>
    <dgm:cxn modelId="{797B2CB6-385B-4E71-8E78-9EB31DE939E3}" type="presParOf" srcId="{06F92FF3-6D4E-473B-B5AA-2160A10032FE}" destId="{E48EE5D7-7E60-4B6C-B2E1-A30B5A094F51}" srcOrd="0" destOrd="0" presId="urn:microsoft.com/office/officeart/2005/8/layout/vList2"/>
    <dgm:cxn modelId="{98C8856C-5D91-4AF8-A395-D3DF37CD0FC4}" type="presParOf" srcId="{06F92FF3-6D4E-473B-B5AA-2160A10032FE}" destId="{7D8087A1-0D08-4D72-9102-9383FEEF0AD1}" srcOrd="1" destOrd="0" presId="urn:microsoft.com/office/officeart/2005/8/layout/vList2"/>
    <dgm:cxn modelId="{38AC549F-12F0-4D35-AA2E-096A206DB995}" type="presParOf" srcId="{06F92FF3-6D4E-473B-B5AA-2160A10032FE}" destId="{D4D7AB89-0187-49B1-B59C-46BE2B7FBFBF}" srcOrd="2" destOrd="0" presId="urn:microsoft.com/office/officeart/2005/8/layout/vList2"/>
    <dgm:cxn modelId="{631F21F5-0A12-4ABA-86E9-BA7A5D71B471}" type="presParOf" srcId="{06F92FF3-6D4E-473B-B5AA-2160A10032FE}" destId="{937F3437-31EC-4807-926A-588DA1F3A1B6}" srcOrd="3" destOrd="0" presId="urn:microsoft.com/office/officeart/2005/8/layout/vList2"/>
    <dgm:cxn modelId="{F229F283-DFE7-4C2E-B6CE-00CE1185FF36}" type="presParOf" srcId="{06F92FF3-6D4E-473B-B5AA-2160A10032FE}" destId="{939CE93C-05AE-4446-BA7C-DBB6ECAC8154}" srcOrd="4" destOrd="0" presId="urn:microsoft.com/office/officeart/2005/8/layout/vList2"/>
    <dgm:cxn modelId="{B22DEFCA-7426-46B2-8A92-73DB8BD5037F}" type="presParOf" srcId="{06F92FF3-6D4E-473B-B5AA-2160A10032FE}" destId="{D395A8A6-1DE6-4D00-A402-1FF1AACC82A2}" srcOrd="5" destOrd="0" presId="urn:microsoft.com/office/officeart/2005/8/layout/vList2"/>
    <dgm:cxn modelId="{17ECF228-0705-43EA-ADD6-B9A83A2DCBF9}" type="presParOf" srcId="{06F92FF3-6D4E-473B-B5AA-2160A10032FE}" destId="{2BC872B5-FB04-48FB-9551-27B369B119DE}" srcOrd="6" destOrd="0" presId="urn:microsoft.com/office/officeart/2005/8/layout/vList2"/>
    <dgm:cxn modelId="{F21ED586-5CEF-4EDD-B257-2F34D14EEEFA}" type="presParOf" srcId="{06F92FF3-6D4E-473B-B5AA-2160A10032FE}" destId="{9B156A73-9D42-4FF7-96B4-1894FB61C756}" srcOrd="7" destOrd="0" presId="urn:microsoft.com/office/officeart/2005/8/layout/vList2"/>
    <dgm:cxn modelId="{7527279D-0275-47D9-A759-17ECD8C6CFE0}" type="presParOf" srcId="{06F92FF3-6D4E-473B-B5AA-2160A10032FE}" destId="{0D456CD1-00E7-4A10-B05C-A4DCFAD4E4B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4575B-39DF-4B0C-BFF9-F2D1636FE4A1}">
      <dsp:nvSpPr>
        <dsp:cNvPr id="0" name=""/>
        <dsp:cNvSpPr/>
      </dsp:nvSpPr>
      <dsp:spPr>
        <a:xfrm>
          <a:off x="0" y="267285"/>
          <a:ext cx="6900512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291592" rIns="53555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alibri Light" panose="020F0302020204030204"/>
            </a:rPr>
            <a:t>Кто?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alibri Light" panose="020F0302020204030204"/>
            </a:rPr>
            <a:t>Коммуникатор</a:t>
          </a:r>
          <a:endParaRPr lang="ru-RU" sz="1400" kern="1200" dirty="0"/>
        </a:p>
      </dsp:txBody>
      <dsp:txXfrm>
        <a:off x="0" y="267285"/>
        <a:ext cx="6900512" cy="815850"/>
      </dsp:txXfrm>
    </dsp:sp>
    <dsp:sp modelId="{01A36DE1-E2E9-497B-B37B-A269FC830F94}">
      <dsp:nvSpPr>
        <dsp:cNvPr id="0" name=""/>
        <dsp:cNvSpPr/>
      </dsp:nvSpPr>
      <dsp:spPr>
        <a:xfrm>
          <a:off x="345025" y="60645"/>
          <a:ext cx="4830358" cy="413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libri Light" panose="020F0302020204030204"/>
            </a:rPr>
            <a:t>1</a:t>
          </a:r>
          <a:endParaRPr lang="ru-RU" sz="1400" kern="1200" dirty="0"/>
        </a:p>
      </dsp:txBody>
      <dsp:txXfrm>
        <a:off x="365200" y="80820"/>
        <a:ext cx="4790008" cy="372929"/>
      </dsp:txXfrm>
    </dsp:sp>
    <dsp:sp modelId="{CCC950EB-4ECE-4382-8F4A-EEC19D1BB968}">
      <dsp:nvSpPr>
        <dsp:cNvPr id="0" name=""/>
        <dsp:cNvSpPr/>
      </dsp:nvSpPr>
      <dsp:spPr>
        <a:xfrm>
          <a:off x="0" y="1365375"/>
          <a:ext cx="6900512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291592" rIns="53555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alibri Light" panose="020F0302020204030204"/>
            </a:rPr>
            <a:t>Что?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alibri Light" panose="020F0302020204030204"/>
            </a:rPr>
            <a:t>Сообщение</a:t>
          </a:r>
          <a:endParaRPr lang="ru-RU" sz="1400" kern="1200" dirty="0"/>
        </a:p>
      </dsp:txBody>
      <dsp:txXfrm>
        <a:off x="0" y="1365375"/>
        <a:ext cx="6900512" cy="815850"/>
      </dsp:txXfrm>
    </dsp:sp>
    <dsp:sp modelId="{E21F8A89-1F67-49AF-A752-3A8AC319022F}">
      <dsp:nvSpPr>
        <dsp:cNvPr id="0" name=""/>
        <dsp:cNvSpPr/>
      </dsp:nvSpPr>
      <dsp:spPr>
        <a:xfrm>
          <a:off x="345025" y="1158735"/>
          <a:ext cx="4830358" cy="413279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libri Light" panose="020F0302020204030204"/>
            </a:rPr>
            <a:t>2</a:t>
          </a:r>
          <a:endParaRPr lang="ru-RU" sz="1400" kern="1200" dirty="0"/>
        </a:p>
      </dsp:txBody>
      <dsp:txXfrm>
        <a:off x="365200" y="1178910"/>
        <a:ext cx="4790008" cy="372929"/>
      </dsp:txXfrm>
    </dsp:sp>
    <dsp:sp modelId="{A29831B9-3FFE-46CD-97E7-34CD27AD7227}">
      <dsp:nvSpPr>
        <dsp:cNvPr id="0" name=""/>
        <dsp:cNvSpPr/>
      </dsp:nvSpPr>
      <dsp:spPr>
        <a:xfrm>
          <a:off x="0" y="2463465"/>
          <a:ext cx="6900512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291592" rIns="53555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alibri Light" panose="020F0302020204030204"/>
            </a:rPr>
            <a:t>Как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alibri Light" panose="020F0302020204030204"/>
            </a:rPr>
            <a:t>Канал</a:t>
          </a:r>
          <a:endParaRPr lang="ru-RU" sz="1400" kern="1200" dirty="0"/>
        </a:p>
      </dsp:txBody>
      <dsp:txXfrm>
        <a:off x="0" y="2463465"/>
        <a:ext cx="6900512" cy="815850"/>
      </dsp:txXfrm>
    </dsp:sp>
    <dsp:sp modelId="{A2199F6F-F902-4954-8A62-E34BCBF75F12}">
      <dsp:nvSpPr>
        <dsp:cNvPr id="0" name=""/>
        <dsp:cNvSpPr/>
      </dsp:nvSpPr>
      <dsp:spPr>
        <a:xfrm>
          <a:off x="345025" y="2256825"/>
          <a:ext cx="4830358" cy="41327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libri Light" panose="020F0302020204030204"/>
            </a:rPr>
            <a:t>3</a:t>
          </a:r>
          <a:endParaRPr lang="ru-RU" sz="1400" kern="1200" dirty="0"/>
        </a:p>
      </dsp:txBody>
      <dsp:txXfrm>
        <a:off x="365200" y="2277000"/>
        <a:ext cx="4790008" cy="372929"/>
      </dsp:txXfrm>
    </dsp:sp>
    <dsp:sp modelId="{6A349FCA-BEAA-4430-A8A0-33452923A8B2}">
      <dsp:nvSpPr>
        <dsp:cNvPr id="0" name=""/>
        <dsp:cNvSpPr/>
      </dsp:nvSpPr>
      <dsp:spPr>
        <a:xfrm>
          <a:off x="0" y="3561555"/>
          <a:ext cx="6900512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291592" rIns="53555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alibri Light" panose="020F0302020204030204"/>
            </a:rPr>
            <a:t>Кому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alibri Light" panose="020F0302020204030204"/>
            </a:rPr>
            <a:t>Аудитория</a:t>
          </a:r>
        </a:p>
      </dsp:txBody>
      <dsp:txXfrm>
        <a:off x="0" y="3561555"/>
        <a:ext cx="6900512" cy="815850"/>
      </dsp:txXfrm>
    </dsp:sp>
    <dsp:sp modelId="{4A46D006-F158-4875-960E-CB75393155DF}">
      <dsp:nvSpPr>
        <dsp:cNvPr id="0" name=""/>
        <dsp:cNvSpPr/>
      </dsp:nvSpPr>
      <dsp:spPr>
        <a:xfrm>
          <a:off x="345025" y="3354915"/>
          <a:ext cx="4830358" cy="413279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libri Light" panose="020F0302020204030204"/>
            </a:rPr>
            <a:t>4</a:t>
          </a:r>
        </a:p>
      </dsp:txBody>
      <dsp:txXfrm>
        <a:off x="365200" y="3375090"/>
        <a:ext cx="4790008" cy="372929"/>
      </dsp:txXfrm>
    </dsp:sp>
    <dsp:sp modelId="{185C32C8-C310-4233-9C0D-7EDB74051C56}">
      <dsp:nvSpPr>
        <dsp:cNvPr id="0" name=""/>
        <dsp:cNvSpPr/>
      </dsp:nvSpPr>
      <dsp:spPr>
        <a:xfrm>
          <a:off x="0" y="4659645"/>
          <a:ext cx="6900512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291592" rIns="535556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alibri Light" panose="020F0302020204030204"/>
            </a:rPr>
            <a:t>С каким эффектом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alibri Light" panose="020F0302020204030204"/>
            </a:rPr>
            <a:t>Обратная связь</a:t>
          </a:r>
        </a:p>
      </dsp:txBody>
      <dsp:txXfrm>
        <a:off x="0" y="4659645"/>
        <a:ext cx="6900512" cy="815850"/>
      </dsp:txXfrm>
    </dsp:sp>
    <dsp:sp modelId="{DD0D5C4A-507A-4E17-A392-8CF4F11FA51A}">
      <dsp:nvSpPr>
        <dsp:cNvPr id="0" name=""/>
        <dsp:cNvSpPr/>
      </dsp:nvSpPr>
      <dsp:spPr>
        <a:xfrm>
          <a:off x="345025" y="4453005"/>
          <a:ext cx="4830358" cy="41327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libri Light" panose="020F0302020204030204"/>
            </a:rPr>
            <a:t>5</a:t>
          </a:r>
        </a:p>
      </dsp:txBody>
      <dsp:txXfrm>
        <a:off x="365200" y="4473180"/>
        <a:ext cx="4790008" cy="372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BCD8B-E724-4B29-A097-2B8CE5D83025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8B665-6DD7-4DBF-B53E-54D68DEC9913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A1BF33-5AD6-434E-8E06-6E64D879E938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По субъектам (межличностная, межгрупповая, массовая)</a:t>
          </a:r>
          <a:endParaRPr lang="en-US" sz="2500" kern="1200"/>
        </a:p>
      </dsp:txBody>
      <dsp:txXfrm>
        <a:off x="1945450" y="719"/>
        <a:ext cx="4643240" cy="1684372"/>
      </dsp:txXfrm>
    </dsp:sp>
    <dsp:sp modelId="{61AE3D25-16CE-414E-8B65-BED93F9E8206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E7AB5-CCAB-4B50-8C1B-2D9D426C33EB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785CB-6C62-49D5-BDD4-900B8FDE90A8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По способу установления контакта (непосредственная и опосредованная</a:t>
          </a:r>
          <a:endParaRPr lang="en-US" sz="2500" kern="1200"/>
        </a:p>
      </dsp:txBody>
      <dsp:txXfrm>
        <a:off x="1945450" y="2106185"/>
        <a:ext cx="4643240" cy="1684372"/>
      </dsp:txXfrm>
    </dsp:sp>
    <dsp:sp modelId="{694D8F7B-30F8-4061-A033-73B258F0B566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B94B8-19DA-4912-B2C9-1630A1EBB212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3B7CB-0C40-4C43-905C-DC033FC5F540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По способу трансляции (вербальная и невербальная)</a:t>
          </a:r>
          <a:endParaRPr lang="en-US" sz="2500" kern="1200"/>
        </a:p>
      </dsp:txBody>
      <dsp:txXfrm>
        <a:off x="1945450" y="4211650"/>
        <a:ext cx="4643240" cy="1684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8A31C-175C-4440-A526-9D88D8E922CC}">
      <dsp:nvSpPr>
        <dsp:cNvPr id="0" name=""/>
        <dsp:cNvSpPr/>
      </dsp:nvSpPr>
      <dsp:spPr>
        <a:xfrm>
          <a:off x="0" y="3763"/>
          <a:ext cx="6263640" cy="17479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>
              <a:latin typeface="Calibri Light" panose="020F0302020204030204"/>
            </a:rPr>
            <a:t> Человек слушающий</a:t>
          </a:r>
          <a:endParaRPr lang="ru-RU" sz="4400" kern="1200" dirty="0"/>
        </a:p>
      </dsp:txBody>
      <dsp:txXfrm>
        <a:off x="85326" y="89089"/>
        <a:ext cx="6092988" cy="1577254"/>
      </dsp:txXfrm>
    </dsp:sp>
    <dsp:sp modelId="{82942C30-5F1E-4484-92F8-857B16C91B36}">
      <dsp:nvSpPr>
        <dsp:cNvPr id="0" name=""/>
        <dsp:cNvSpPr/>
      </dsp:nvSpPr>
      <dsp:spPr>
        <a:xfrm>
          <a:off x="0" y="1878390"/>
          <a:ext cx="6263640" cy="174790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>
              <a:latin typeface="Calibri Light" panose="020F0302020204030204"/>
            </a:rPr>
            <a:t>Человек смотрящий</a:t>
          </a:r>
          <a:endParaRPr lang="ru-RU" sz="4400" kern="1200" dirty="0"/>
        </a:p>
      </dsp:txBody>
      <dsp:txXfrm>
        <a:off x="85326" y="1963716"/>
        <a:ext cx="6092988" cy="1577254"/>
      </dsp:txXfrm>
    </dsp:sp>
    <dsp:sp modelId="{9699FC55-017E-48E6-9D20-E5FBEE58A180}">
      <dsp:nvSpPr>
        <dsp:cNvPr id="0" name=""/>
        <dsp:cNvSpPr/>
      </dsp:nvSpPr>
      <dsp:spPr>
        <a:xfrm>
          <a:off x="0" y="3753017"/>
          <a:ext cx="6263640" cy="17479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>
              <a:latin typeface="Calibri Light" panose="020F0302020204030204"/>
            </a:rPr>
            <a:t>Человек слушающий и смотрящий</a:t>
          </a:r>
          <a:endParaRPr lang="ru-RU" sz="4400" kern="1200" dirty="0"/>
        </a:p>
      </dsp:txBody>
      <dsp:txXfrm>
        <a:off x="85326" y="3838343"/>
        <a:ext cx="6092988" cy="15772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EE5D7-7E60-4B6C-B2E1-A30B5A094F51}">
      <dsp:nvSpPr>
        <dsp:cNvPr id="0" name=""/>
        <dsp:cNvSpPr/>
      </dsp:nvSpPr>
      <dsp:spPr>
        <a:xfrm>
          <a:off x="0" y="57721"/>
          <a:ext cx="6263640" cy="9833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latin typeface="Calibri Light" panose="020F0302020204030204"/>
            </a:rPr>
            <a:t>Что?</a:t>
          </a:r>
          <a:endParaRPr lang="ru-RU" sz="4100" kern="1200" dirty="0"/>
        </a:p>
      </dsp:txBody>
      <dsp:txXfrm>
        <a:off x="48005" y="105726"/>
        <a:ext cx="6167630" cy="887374"/>
      </dsp:txXfrm>
    </dsp:sp>
    <dsp:sp modelId="{D4D7AB89-0187-49B1-B59C-46BE2B7FBFBF}">
      <dsp:nvSpPr>
        <dsp:cNvPr id="0" name=""/>
        <dsp:cNvSpPr/>
      </dsp:nvSpPr>
      <dsp:spPr>
        <a:xfrm>
          <a:off x="0" y="1159186"/>
          <a:ext cx="6263640" cy="983384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latin typeface="Calibri Light" panose="020F0302020204030204"/>
            </a:rPr>
            <a:t>Кто?</a:t>
          </a:r>
          <a:endParaRPr lang="ru-RU" sz="4100" kern="1200" dirty="0"/>
        </a:p>
      </dsp:txBody>
      <dsp:txXfrm>
        <a:off x="48005" y="1207191"/>
        <a:ext cx="6167630" cy="887374"/>
      </dsp:txXfrm>
    </dsp:sp>
    <dsp:sp modelId="{939CE93C-05AE-4446-BA7C-DBB6ECAC8154}">
      <dsp:nvSpPr>
        <dsp:cNvPr id="0" name=""/>
        <dsp:cNvSpPr/>
      </dsp:nvSpPr>
      <dsp:spPr>
        <a:xfrm>
          <a:off x="0" y="2260651"/>
          <a:ext cx="6263640" cy="98338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latin typeface="Calibri Light" panose="020F0302020204030204"/>
            </a:rPr>
            <a:t>Когда?</a:t>
          </a:r>
          <a:endParaRPr lang="ru-RU" sz="4100" kern="1200" dirty="0"/>
        </a:p>
      </dsp:txBody>
      <dsp:txXfrm>
        <a:off x="48005" y="2308656"/>
        <a:ext cx="6167630" cy="887374"/>
      </dsp:txXfrm>
    </dsp:sp>
    <dsp:sp modelId="{2BC872B5-FB04-48FB-9551-27B369B119DE}">
      <dsp:nvSpPr>
        <dsp:cNvPr id="0" name=""/>
        <dsp:cNvSpPr/>
      </dsp:nvSpPr>
      <dsp:spPr>
        <a:xfrm>
          <a:off x="0" y="3362116"/>
          <a:ext cx="6263640" cy="983384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latin typeface="Calibri Light" panose="020F0302020204030204"/>
            </a:rPr>
            <a:t>Почему?</a:t>
          </a:r>
        </a:p>
      </dsp:txBody>
      <dsp:txXfrm>
        <a:off x="48005" y="3410121"/>
        <a:ext cx="6167630" cy="887374"/>
      </dsp:txXfrm>
    </dsp:sp>
    <dsp:sp modelId="{0D456CD1-00E7-4A10-B05C-A4DCFAD4E4B0}">
      <dsp:nvSpPr>
        <dsp:cNvPr id="0" name=""/>
        <dsp:cNvSpPr/>
      </dsp:nvSpPr>
      <dsp:spPr>
        <a:xfrm>
          <a:off x="0" y="4463581"/>
          <a:ext cx="6263640" cy="98338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latin typeface="Calibri Light" panose="020F0302020204030204"/>
            </a:rPr>
            <a:t>Как?</a:t>
          </a:r>
        </a:p>
      </dsp:txBody>
      <dsp:txXfrm>
        <a:off x="48005" y="4511586"/>
        <a:ext cx="6167630" cy="887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BB55D-44F9-DAF3-775B-84C3FD3CF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871DE9-1186-B11D-897E-CF3441DC2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3710B4-0191-7648-FB7A-45762614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263B6-FB45-4B36-BBE6-BFF30C6BBF9F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47F1F5-84D5-5194-BAEF-778D2444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73940F-8A1F-0EA2-A7A7-65DB2876D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2E0D-FAC4-43CB-A871-879F930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15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46D5D-0343-E4D6-EF6C-628B2B90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22E2DC-3D13-F57B-CDAB-4009AE9D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E6D4EA-AE0F-13AF-38BE-796415E83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263B6-FB45-4B36-BBE6-BFF30C6BBF9F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9BE7DD-5E2B-FEAD-AB93-A4E1B8B63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FD5B6-82C4-DA43-4382-2EC4267D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2E0D-FAC4-43CB-A871-879F930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304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862C98-F5C3-794E-7B52-3F4DFF504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A926E7-BAEE-315A-1B70-CFFC312FC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12E16D-69E7-45E2-58C7-B96A6F7F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263B6-FB45-4B36-BBE6-BFF30C6BBF9F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7F6360-F9AC-103F-985B-631D4F169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CBAC8F-0F78-75E8-5029-9139538B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2E0D-FAC4-43CB-A871-879F930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974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3AC525-85E8-3974-98E2-3C8595714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ACCF9D-7703-D607-7256-0B5A172DB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16E613-B1F4-7205-EB00-C545DBF85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263B6-FB45-4B36-BBE6-BFF30C6BBF9F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DEBC9-A8C0-6C45-4CB6-7AB3E571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149170-1333-4D53-F530-EF9E83D1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2E0D-FAC4-43CB-A871-879F930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69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C9654-75B8-C196-4D5F-FC4E3700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EB2E5D-AF78-8285-6963-7CE3664AA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F069C5-A15A-50D7-3A0B-B7CAF4A4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263B6-FB45-4B36-BBE6-BFF30C6BBF9F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CC055B-00D9-40FE-5537-ECB670583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0A60E-0022-F3AA-8BC4-9F7CAD3D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2E0D-FAC4-43CB-A871-879F930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14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9DAD4-7F33-97E9-9B1A-E9A6C6093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89A08-84DB-CC52-8209-E2F1611E81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B53CA8-84A2-8267-E4E1-0086AF96B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43FA16-C40E-C253-9590-9AA9EC33A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263B6-FB45-4B36-BBE6-BFF30C6BBF9F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C407A6-4D57-8196-5E96-4D292BF31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D8DC7-0C79-68A4-22CC-01E98A6F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2E0D-FAC4-43CB-A871-879F930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28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695B8-0763-1C7F-EC7C-843A725A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C37321-1AB4-E9CA-9C73-3D263AD34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593E3E-85FF-BE05-18EA-02B49D9D9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69B3FC9-668C-F983-363D-E82E14C2EF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7AB5D3-8641-3AA8-746B-3DA7E8026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3D54C0-C5F3-7260-2450-BDD1E32AE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263B6-FB45-4B36-BBE6-BFF30C6BBF9F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0114B0-1D1B-67B2-22FA-656F21ADA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B544713-FD09-757D-860F-A4225A6F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2E0D-FAC4-43CB-A871-879F930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052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E9085-E547-C155-278D-E1D2950E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F36CE6-09FA-DBF8-B673-2A47D553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263B6-FB45-4B36-BBE6-BFF30C6BBF9F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78ECE7-B81E-8F03-379E-FFAF6F0F6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4F82E7-FA43-9633-3513-E651143F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2E0D-FAC4-43CB-A871-879F930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477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19E65F-1082-0568-BA74-B3EC35A5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263B6-FB45-4B36-BBE6-BFF30C6BBF9F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C8A4E4-BE58-BD5A-D0A2-3F13A6E7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780FAB-18B2-8A16-24CF-6B41DE70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2E0D-FAC4-43CB-A871-879F930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27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660D7-6254-EB02-9000-FCB313EBF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4F158E-D299-683A-465B-8035B840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45D2A7-9FC7-A7CB-1162-AEE4E2B6E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144AEF-C3A9-5EB1-ACF0-A1BB944C5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263B6-FB45-4B36-BBE6-BFF30C6BBF9F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6E797-A47A-345B-3FEA-815E098D1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F1B6AA-6BE3-514C-42B3-3861054D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2E0D-FAC4-43CB-A871-879F930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4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C1C4D2-2B9C-B674-40E6-AA5FBDB7D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0E7E40-7E36-A0C4-274D-39CCB0D3F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938A72-E366-0AC4-72D1-C0798AE79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25576E-ACF6-3219-3D5C-031325A05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263B6-FB45-4B36-BBE6-BFF30C6BBF9F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9B3962-B163-38CA-276B-4D376D43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D1FD6B-E6C8-70B2-BD98-6AA8913F5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2E0D-FAC4-43CB-A871-879F930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794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C084D1-4ABB-452D-588A-7FC0B464E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7662CA-BABE-C777-9F73-CF8B13660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917665-6A14-A895-534D-D4868F3B3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263B6-FB45-4B36-BBE6-BFF30C6BBF9F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86167-6FDA-01DF-3F8F-375B523DF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4AADC9-03A9-6BB9-901A-903772629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22E0D-FAC4-43CB-A871-879F930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08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A5E15-0009-874A-99B9-D24FDEC28C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§ 4. </a:t>
            </a:r>
            <a:r>
              <a:rPr lang="ru-RU"/>
              <a:t>Социальная коммуникация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1A90A1-BD72-890D-1863-336BEAFF6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69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EEFBD-0183-4379-3767-92B9E621C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3800">
                <a:cs typeface="Calibri Light"/>
              </a:rPr>
              <a:t>Структура социальной коммуникации</a:t>
            </a:r>
            <a:endParaRPr lang="ru-RU" sz="38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BEE51807-2401-97FC-962D-9658DE9717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52226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1659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ABDB0-1AA7-86DC-FCE1-9F3AC63C0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2. Виды социальной коммуникации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BD962-8891-C868-63F0-9D2C529FB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Гонки между четырьмя кроликами и одним черепаха и черепахом в интересе">
            <a:extLst>
              <a:ext uri="{FF2B5EF4-FFF2-40B4-BE49-F238E27FC236}">
                <a16:creationId xmlns:a16="http://schemas.microsoft.com/office/drawing/2014/main" id="{C5B8D2B5-5C59-F0BA-179B-6045C24B0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2" r="8540" b="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2322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6CA74-B823-D321-8C46-F589C5D55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ru-RU" sz="4800">
                <a:cs typeface="Calibri Light"/>
              </a:rPr>
              <a:t>Виды</a:t>
            </a:r>
            <a:endParaRPr lang="ru-RU" sz="4800"/>
          </a:p>
        </p:txBody>
      </p:sp>
      <p:graphicFrame>
        <p:nvGraphicFramePr>
          <p:cNvPr id="14" name="Объект 2">
            <a:extLst>
              <a:ext uri="{FF2B5EF4-FFF2-40B4-BE49-F238E27FC236}">
                <a16:creationId xmlns:a16="http://schemas.microsoft.com/office/drawing/2014/main" id="{77B0E916-7037-817C-3FC4-5DF654C6AB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2434654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8798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0D875FC-78B3-0569-65FB-496CBF763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7548E4-1A54-F25B-1A13-E9F8D2292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Межличностная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335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люди, группа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CC0839D4-4384-A73A-3757-490472FBF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AA3B3-1BA7-F78A-BA1B-B11D38375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Межгрупповая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210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2C5EC2D-E876-F28D-BE91-1DC8C130C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4400F-7418-2A02-F844-ED87EC3C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Массовая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681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8B235-CC21-6CCF-2A24-634496E7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100"/>
              <a:t>Непосредственная и опосредованная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человек, внутренний, ноутбу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3848FF20-9A8B-7166-0AAC-3B7862D3B3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286" y="2642616"/>
            <a:ext cx="5401923" cy="3605784"/>
          </a:xfrm>
          <a:prstGeom prst="rect">
            <a:avLst/>
          </a:prstGeom>
        </p:spPr>
      </p:pic>
      <p:pic>
        <p:nvPicPr>
          <p:cNvPr id="5" name="Рисунок 5" descr="Изображение выглядит как человек, женщина, окно, люди&#10;&#10;Автоматически созданное описание">
            <a:extLst>
              <a:ext uri="{FF2B5EF4-FFF2-40B4-BE49-F238E27FC236}">
                <a16:creationId xmlns:a16="http://schemas.microsoft.com/office/drawing/2014/main" id="{AC299A73-0C6A-EBE2-1829-63200D8F3C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50588" y="2642616"/>
            <a:ext cx="5422231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15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человек, окно, внутренн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A30B9EE-5C26-BF0B-740F-BB8186F71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3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4162D-867E-33C9-331A-42FDBB7E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Вербальная и невербальная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830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Рисунок с логотипом Wi-Fi">
            <a:extLst>
              <a:ext uri="{FF2B5EF4-FFF2-40B4-BE49-F238E27FC236}">
                <a16:creationId xmlns:a16="http://schemas.microsoft.com/office/drawing/2014/main" id="{1E6994D4-0416-6952-26B5-E2ACD5BE9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9055" r="-2" b="106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E5EC72-5D72-55D1-213D-A45C8DA4F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/>
              <a:t>3. Массовая коммуникация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0B7AEF-C9D3-8E54-3FF1-267E97546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9532" y="4623127"/>
            <a:ext cx="8655200" cy="4572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320891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FEA5C-B5EB-B958-D072-60D1EF909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000">
                <a:ln w="22225">
                  <a:solidFill>
                    <a:srgbClr val="FFFFFF"/>
                  </a:solidFill>
                </a:ln>
                <a:solidFill>
                  <a:schemeClr val="bg1"/>
                </a:solidFill>
              </a:rPr>
              <a:t>Эволюция человека</a:t>
            </a:r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474DDDE0-B0A7-43B7-BDB8-12D87456D1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880650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013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108F-4975-DC54-0BEC-018E7DA6A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51CD02-EAA2-5E83-2DC2-75335C284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09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D237F-5F2D-D399-30B5-78D1823B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Средства массовой информации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E5CCFD-B5E2-B3D5-4221-016C060C5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совокупность органов публичной передачи информации с помощью технических средств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держит, внутренний, рука&#10;&#10;Автоматически созданное описание">
            <a:extLst>
              <a:ext uri="{FF2B5EF4-FFF2-40B4-BE49-F238E27FC236}">
                <a16:creationId xmlns:a16="http://schemas.microsoft.com/office/drawing/2014/main" id="{5CCEE3A6-248C-9332-7018-32BE5E096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71" r="28664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2983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37858-81EB-A877-DCAD-AF02FF600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Правила создания новостей</a:t>
            </a:r>
            <a:endParaRPr lang="ru-RU" sz="6000">
              <a:solidFill>
                <a:schemeClr val="bg1"/>
              </a:solidFill>
            </a:endParaRPr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D6D2214F-E102-6B9E-D21B-3B57B2B6A4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03847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0587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363C88E-D310-8D03-93A5-36FE9F8F0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845" b="96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64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17834-1270-0795-105A-B5C289EC4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9D5176-DA42-1FEB-3428-44A5C8A78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985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BCEDCD-384E-26E6-285B-AE4D7ECA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343C6D-7AD6-C4A8-359D-A769513B7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664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оценки,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09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C0BCF-E269-00F2-7C19-D58F72D20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План урока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9A4F3F-8130-1CAE-7E88-4C79B4951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Социальная коммуникация</a:t>
            </a:r>
          </a:p>
          <a:p>
            <a:r>
              <a:rPr lang="ru-RU" dirty="0">
                <a:cs typeface="Calibri"/>
              </a:rPr>
              <a:t>Виды социальной коммуникации</a:t>
            </a:r>
          </a:p>
          <a:p>
            <a:r>
              <a:rPr lang="ru-RU" dirty="0">
                <a:cs typeface="Calibri"/>
              </a:rPr>
              <a:t>Массовая </a:t>
            </a:r>
            <a:r>
              <a:rPr lang="ru-RU" dirty="0" err="1">
                <a:cs typeface="Calibri"/>
              </a:rPr>
              <a:t>коммуникакция</a:t>
            </a:r>
            <a:endParaRPr lang="ru-RU" dirty="0">
              <a:cs typeface="Calibri"/>
            </a:endParaRPr>
          </a:p>
        </p:txBody>
      </p:sp>
      <p:pic>
        <p:nvPicPr>
          <p:cNvPr id="5" name="Picture 4" descr="Мобильное устройство с приложениями">
            <a:extLst>
              <a:ext uri="{FF2B5EF4-FFF2-40B4-BE49-F238E27FC236}">
                <a16:creationId xmlns:a16="http://schemas.microsoft.com/office/drawing/2014/main" id="{B7763DF2-DE14-49F8-08DA-A35618021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92" r="11186" b="-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3469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108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85973-7042-3197-10F9-D07A6DC2C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Зачем мы общаемся?</a:t>
            </a: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34B246-E28D-CD0A-8553-D155A7F84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988" y="3962400"/>
            <a:ext cx="7058025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32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DB029-298A-4996-91A0-FE7C982EF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Социальная коммуникация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B66D85-5FDA-E5D2-0024-618DFA9D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0924" y="4619624"/>
            <a:ext cx="3946779" cy="103822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96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утренний, человек, кровать, элементы&#10;&#10;Автоматически созданное описание">
            <a:extLst>
              <a:ext uri="{FF2B5EF4-FFF2-40B4-BE49-F238E27FC236}">
                <a16:creationId xmlns:a16="http://schemas.microsoft.com/office/drawing/2014/main" id="{A9C2B952-3A85-C38A-0A7A-FF939672D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71" t="9091" r="1456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73718-B8BE-AA8F-142F-EF62818BB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Коммуникация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BC13C9-25BD-46E0-9626-A435D27D4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 - сообщение, передача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564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530EA-4EB9-9C67-0B3D-74F3876F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Социальная коммуникация 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9AC55C-BF3C-9FE8-8BD7-BEE22D822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процесс взаимодействия между субъектами (индивидами, группами, организациями и т. п.) с целью передачи информации или обмена ею</a:t>
            </a:r>
          </a:p>
        </p:txBody>
      </p:sp>
      <p:pic>
        <p:nvPicPr>
          <p:cNvPr id="5" name="Рисунок 5" descr="Изображение выглядит как человек, сидит, люди&#10;&#10;Автоматически созданное описание">
            <a:extLst>
              <a:ext uri="{FF2B5EF4-FFF2-40B4-BE49-F238E27FC236}">
                <a16:creationId xmlns:a16="http://schemas.microsoft.com/office/drawing/2014/main" id="{1955D97E-FD4F-023E-EDFE-EF326AE10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98" r="714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1157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4ACE-691D-CC53-4105-95E6FCBE8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Реклама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A6829D-9761-B5DC-83B1-9B1D5F2CA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направление в маркетинговых коммуникациях, в рамках которого производится распространение информации для привлечения внимания к объекту рекламирования</a:t>
            </a:r>
          </a:p>
        </p:txBody>
      </p:sp>
      <p:pic>
        <p:nvPicPr>
          <p:cNvPr id="5" name="Рисунок 5" descr="Изображение выглядит как текст, дорог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5B140F81-2F42-3AF0-070A-D57898DDE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903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2354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16507-971E-73D6-1EF2-590B43081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 b="1" dirty="0">
                <a:cs typeface="Calibri Light"/>
              </a:rPr>
              <a:t>Виды рекламы</a:t>
            </a:r>
            <a:endParaRPr lang="ru-RU" sz="5400" b="1">
              <a:cs typeface="Calibri Light"/>
            </a:endParaRP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4FA80E-46E5-84BB-4799-ED4AE4E2B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cs typeface="Calibri"/>
              </a:rPr>
              <a:t>Информирующая </a:t>
            </a:r>
          </a:p>
          <a:p>
            <a:r>
              <a:rPr lang="ru-RU" sz="4400" dirty="0">
                <a:cs typeface="Calibri"/>
              </a:rPr>
              <a:t>Убеждающая</a:t>
            </a:r>
          </a:p>
          <a:p>
            <a:r>
              <a:rPr lang="ru-RU" sz="4400" dirty="0">
                <a:cs typeface="Calibri"/>
              </a:rPr>
              <a:t>Напоминающая</a:t>
            </a:r>
          </a:p>
        </p:txBody>
      </p:sp>
    </p:spTree>
    <p:extLst>
      <p:ext uri="{BB962C8B-B14F-4D97-AF65-F5344CB8AC3E}">
        <p14:creationId xmlns:p14="http://schemas.microsoft.com/office/powerpoint/2010/main" val="33799534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Широкоэкранный</PresentationFormat>
  <Paragraphs>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Тема Office</vt:lpstr>
      <vt:lpstr>§ 4. Социальная коммуникация</vt:lpstr>
      <vt:lpstr>Проверка д/з</vt:lpstr>
      <vt:lpstr>План урока</vt:lpstr>
      <vt:lpstr>Зачем мы общаемся?</vt:lpstr>
      <vt:lpstr>1. Социальная коммуникация</vt:lpstr>
      <vt:lpstr>Коммуникация</vt:lpstr>
      <vt:lpstr>Социальная коммуникация </vt:lpstr>
      <vt:lpstr>Реклама</vt:lpstr>
      <vt:lpstr>Виды рекламы</vt:lpstr>
      <vt:lpstr>Структура социальной коммуникации</vt:lpstr>
      <vt:lpstr>2. Виды социальной коммуникации</vt:lpstr>
      <vt:lpstr>Виды</vt:lpstr>
      <vt:lpstr>Межличностная </vt:lpstr>
      <vt:lpstr>Межгрупповая</vt:lpstr>
      <vt:lpstr>Массовая</vt:lpstr>
      <vt:lpstr>Непосредственная и опосредованная</vt:lpstr>
      <vt:lpstr>Вербальная и невербальная</vt:lpstr>
      <vt:lpstr>3. Массовая коммуникация</vt:lpstr>
      <vt:lpstr>Эволюция человека</vt:lpstr>
      <vt:lpstr>Средства массовой информации</vt:lpstr>
      <vt:lpstr>Правила создания новостей</vt:lpstr>
      <vt:lpstr>Презентация PowerPoint</vt:lpstr>
      <vt:lpstr>Контроль знаний</vt:lpstr>
      <vt:lpstr>Домашнее задание</vt:lpstr>
      <vt:lpstr>Тест, оценки, д/з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4. Социальная коммуникация</dc:title>
  <dc:creator>Роман Жигалов</dc:creator>
  <cp:lastModifiedBy>Роман Жигалов</cp:lastModifiedBy>
  <cp:revision>146</cp:revision>
  <dcterms:created xsi:type="dcterms:W3CDTF">2022-07-09T14:42:28Z</dcterms:created>
  <dcterms:modified xsi:type="dcterms:W3CDTF">2022-07-14T15:54:22Z</dcterms:modified>
</cp:coreProperties>
</file>