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D96EF-E78A-47CC-9AA6-B1683453B22C}" type="doc">
      <dgm:prSet loTypeId="urn:microsoft.com/office/officeart/2005/8/layout/hList7" loCatId="process" qsTypeId="urn:microsoft.com/office/officeart/2005/8/quickstyle/3d3" qsCatId="3D" csTypeId="urn:microsoft.com/office/officeart/2005/8/colors/accent6_2" csCatId="accent6" phldr="1"/>
      <dgm:spPr/>
    </dgm:pt>
    <dgm:pt modelId="{F2D7480F-8E6D-44C1-BDB2-37836B85641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Первобытная эпоха</a:t>
          </a:r>
          <a:endParaRPr lang="ru-RU" sz="1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66D87E0-C6DD-437E-8EA8-4F015E040C74}" type="parTrans" cxnId="{2F7CC620-BB0C-435E-8877-E947E802863A}">
      <dgm:prSet/>
      <dgm:spPr/>
      <dgm:t>
        <a:bodyPr/>
        <a:lstStyle/>
        <a:p>
          <a:endParaRPr lang="ru-RU"/>
        </a:p>
      </dgm:t>
    </dgm:pt>
    <dgm:pt modelId="{14691313-B871-4B5A-BB8B-178077103C9F}" type="sibTrans" cxnId="{2F7CC620-BB0C-435E-8877-E947E802863A}">
      <dgm:prSet/>
      <dgm:spPr/>
      <dgm:t>
        <a:bodyPr/>
        <a:lstStyle/>
        <a:p>
          <a:endParaRPr lang="ru-RU"/>
        </a:p>
      </dgm:t>
    </dgm:pt>
    <dgm:pt modelId="{EA92EC71-D3B8-48CC-AD61-5354ED6BDA6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Древний мир</a:t>
          </a:r>
          <a:endParaRPr lang="ru-RU" sz="1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4554B7-8B70-4EE1-9696-53451FA20D01}" type="parTrans" cxnId="{36B6E476-131E-43F1-84D8-8B4E501A04AA}">
      <dgm:prSet/>
      <dgm:spPr/>
      <dgm:t>
        <a:bodyPr/>
        <a:lstStyle/>
        <a:p>
          <a:endParaRPr lang="ru-RU"/>
        </a:p>
      </dgm:t>
    </dgm:pt>
    <dgm:pt modelId="{50EA9140-24A9-4503-8C4D-D98E4DF010C6}" type="sibTrans" cxnId="{36B6E476-131E-43F1-84D8-8B4E501A04AA}">
      <dgm:prSet/>
      <dgm:spPr/>
      <dgm:t>
        <a:bodyPr/>
        <a:lstStyle/>
        <a:p>
          <a:endParaRPr lang="ru-RU"/>
        </a:p>
      </dgm:t>
    </dgm:pt>
    <dgm:pt modelId="{447C5A41-FCFD-404A-B800-3DC6D3C64B0A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Средневековье</a:t>
          </a:r>
          <a:endParaRPr lang="ru-RU" sz="15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51E1216-AC87-4039-9C64-07A2F4C5E892}" type="parTrans" cxnId="{17513419-B9E2-4749-9E49-38EE6250697B}">
      <dgm:prSet/>
      <dgm:spPr/>
      <dgm:t>
        <a:bodyPr/>
        <a:lstStyle/>
        <a:p>
          <a:endParaRPr lang="ru-RU"/>
        </a:p>
      </dgm:t>
    </dgm:pt>
    <dgm:pt modelId="{AB683724-4736-4875-B05B-9233F057A497}" type="sibTrans" cxnId="{17513419-B9E2-4749-9E49-38EE6250697B}">
      <dgm:prSet/>
      <dgm:spPr/>
      <dgm:t>
        <a:bodyPr/>
        <a:lstStyle/>
        <a:p>
          <a:endParaRPr lang="ru-RU"/>
        </a:p>
      </dgm:t>
    </dgm:pt>
    <dgm:pt modelId="{0A0483E7-65B1-4AA6-8C67-8FE54F16AB7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Новое время</a:t>
          </a:r>
          <a:endParaRPr lang="ru-RU" sz="1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74E4C45-2039-4008-8598-7FD9AEC44A3E}" type="parTrans" cxnId="{55E96E7C-B797-47EE-8793-229B6F8209E3}">
      <dgm:prSet/>
      <dgm:spPr/>
      <dgm:t>
        <a:bodyPr/>
        <a:lstStyle/>
        <a:p>
          <a:endParaRPr lang="ru-RU"/>
        </a:p>
      </dgm:t>
    </dgm:pt>
    <dgm:pt modelId="{D71325AC-BDD0-43F3-94EE-2AE7ED5F2B59}" type="sibTrans" cxnId="{55E96E7C-B797-47EE-8793-229B6F8209E3}">
      <dgm:prSet/>
      <dgm:spPr/>
      <dgm:t>
        <a:bodyPr/>
        <a:lstStyle/>
        <a:p>
          <a:endParaRPr lang="ru-RU"/>
        </a:p>
      </dgm:t>
    </dgm:pt>
    <dgm:pt modelId="{2596D2B2-6A43-406A-818B-8D8AF5696F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Новейшее время</a:t>
          </a:r>
          <a:endParaRPr lang="ru-RU" sz="1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E363928-8467-48AF-8197-43095255DA20}" type="parTrans" cxnId="{3FEA0D49-8758-4832-9D50-B7953AF0C2FB}">
      <dgm:prSet/>
      <dgm:spPr/>
      <dgm:t>
        <a:bodyPr/>
        <a:lstStyle/>
        <a:p>
          <a:endParaRPr lang="ru-RU"/>
        </a:p>
      </dgm:t>
    </dgm:pt>
    <dgm:pt modelId="{BCDEF756-5589-4DC8-BDCC-02B5EC520170}" type="sibTrans" cxnId="{3FEA0D49-8758-4832-9D50-B7953AF0C2FB}">
      <dgm:prSet/>
      <dgm:spPr/>
      <dgm:t>
        <a:bodyPr/>
        <a:lstStyle/>
        <a:p>
          <a:endParaRPr lang="ru-RU"/>
        </a:p>
      </dgm:t>
    </dgm:pt>
    <dgm:pt modelId="{185572DC-9C35-43E1-9B65-0137F90AB09D}" type="pres">
      <dgm:prSet presAssocID="{FF8D96EF-E78A-47CC-9AA6-B1683453B22C}" presName="Name0" presStyleCnt="0">
        <dgm:presLayoutVars>
          <dgm:dir/>
          <dgm:resizeHandles val="exact"/>
        </dgm:presLayoutVars>
      </dgm:prSet>
      <dgm:spPr/>
    </dgm:pt>
    <dgm:pt modelId="{3AB75670-24C1-4150-B848-BB22BA38D18E}" type="pres">
      <dgm:prSet presAssocID="{FF8D96EF-E78A-47CC-9AA6-B1683453B22C}" presName="fgShape" presStyleLbl="fgShp" presStyleIdx="0" presStyleCnt="1" custScaleX="108696"/>
      <dgm:spPr>
        <a:prstGeom prst="rightArrow">
          <a:avLst/>
        </a:prstGeom>
      </dgm:spPr>
    </dgm:pt>
    <dgm:pt modelId="{EA1CE83A-7DF6-4B4A-BDEE-65A47CA3C723}" type="pres">
      <dgm:prSet presAssocID="{FF8D96EF-E78A-47CC-9AA6-B1683453B22C}" presName="linComp" presStyleCnt="0"/>
      <dgm:spPr/>
    </dgm:pt>
    <dgm:pt modelId="{8A6B9B0C-BAED-4C99-966F-B10FED2EF58B}" type="pres">
      <dgm:prSet presAssocID="{F2D7480F-8E6D-44C1-BDB2-37836B85641F}" presName="compNode" presStyleCnt="0"/>
      <dgm:spPr/>
    </dgm:pt>
    <dgm:pt modelId="{40A295E8-3CC5-480F-8DE0-036AA6025A09}" type="pres">
      <dgm:prSet presAssocID="{F2D7480F-8E6D-44C1-BDB2-37836B85641F}" presName="bkgdShape" presStyleLbl="node1" presStyleIdx="0" presStyleCnt="5"/>
      <dgm:spPr/>
      <dgm:t>
        <a:bodyPr/>
        <a:lstStyle/>
        <a:p>
          <a:endParaRPr lang="ru-RU"/>
        </a:p>
      </dgm:t>
    </dgm:pt>
    <dgm:pt modelId="{7B0E4233-95D2-444E-A473-6C2F6779FB7B}" type="pres">
      <dgm:prSet presAssocID="{F2D7480F-8E6D-44C1-BDB2-37836B85641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E0955-10F9-4527-B512-DE673F8894F6}" type="pres">
      <dgm:prSet presAssocID="{F2D7480F-8E6D-44C1-BDB2-37836B85641F}" presName="invisiNode" presStyleLbl="node1" presStyleIdx="0" presStyleCnt="5"/>
      <dgm:spPr/>
    </dgm:pt>
    <dgm:pt modelId="{ECB3130A-BF61-4285-9C8B-332AEBC742F7}" type="pres">
      <dgm:prSet presAssocID="{F2D7480F-8E6D-44C1-BDB2-37836B85641F}" presName="imagNode" presStyleLbl="fgImgPlace1" presStyleIdx="0" presStyleCnt="5" custScaleY="899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D98E8B-3F67-4F85-B529-19F6D7BC2316}" type="pres">
      <dgm:prSet presAssocID="{14691313-B871-4B5A-BB8B-178077103C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3EA434-2786-43E6-A85A-FF7E9DB45569}" type="pres">
      <dgm:prSet presAssocID="{EA92EC71-D3B8-48CC-AD61-5354ED6BDA6A}" presName="compNode" presStyleCnt="0"/>
      <dgm:spPr/>
    </dgm:pt>
    <dgm:pt modelId="{571E9FAF-2EE3-4F77-94B4-675559C27233}" type="pres">
      <dgm:prSet presAssocID="{EA92EC71-D3B8-48CC-AD61-5354ED6BDA6A}" presName="bkgdShape" presStyleLbl="node1" presStyleIdx="1" presStyleCnt="5"/>
      <dgm:spPr/>
      <dgm:t>
        <a:bodyPr/>
        <a:lstStyle/>
        <a:p>
          <a:endParaRPr lang="ru-RU"/>
        </a:p>
      </dgm:t>
    </dgm:pt>
    <dgm:pt modelId="{9147325D-9068-4552-A2F2-DDC89BAB4D65}" type="pres">
      <dgm:prSet presAssocID="{EA92EC71-D3B8-48CC-AD61-5354ED6BDA6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DED20-DBAC-49C6-B124-AFDA62476AFE}" type="pres">
      <dgm:prSet presAssocID="{EA92EC71-D3B8-48CC-AD61-5354ED6BDA6A}" presName="invisiNode" presStyleLbl="node1" presStyleIdx="1" presStyleCnt="5"/>
      <dgm:spPr/>
    </dgm:pt>
    <dgm:pt modelId="{B062C4A9-061C-4222-B185-7BAE2A37C822}" type="pres">
      <dgm:prSet presAssocID="{EA92EC71-D3B8-48CC-AD61-5354ED6BDA6A}" presName="imagNode" presStyleLbl="fgImgPlace1" presStyleIdx="1" presStyleCnt="5" custScaleY="899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939B5A9-91FD-40D8-AF73-BEDB3C1343A6}" type="pres">
      <dgm:prSet presAssocID="{50EA9140-24A9-4503-8C4D-D98E4DF010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12A48A-DF1A-4E57-A25A-41888410833D}" type="pres">
      <dgm:prSet presAssocID="{447C5A41-FCFD-404A-B800-3DC6D3C64B0A}" presName="compNode" presStyleCnt="0"/>
      <dgm:spPr/>
    </dgm:pt>
    <dgm:pt modelId="{F05D8E8C-C393-4F54-B7C0-7F25626B4B8D}" type="pres">
      <dgm:prSet presAssocID="{447C5A41-FCFD-404A-B800-3DC6D3C64B0A}" presName="bkgdShape" presStyleLbl="node1" presStyleIdx="2" presStyleCnt="5"/>
      <dgm:spPr/>
      <dgm:t>
        <a:bodyPr/>
        <a:lstStyle/>
        <a:p>
          <a:endParaRPr lang="ru-RU"/>
        </a:p>
      </dgm:t>
    </dgm:pt>
    <dgm:pt modelId="{A74D43A6-6748-45E6-A9E6-689F77C8036E}" type="pres">
      <dgm:prSet presAssocID="{447C5A41-FCFD-404A-B800-3DC6D3C64B0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273CA-87AF-4AD6-8780-D444AA06E4FA}" type="pres">
      <dgm:prSet presAssocID="{447C5A41-FCFD-404A-B800-3DC6D3C64B0A}" presName="invisiNode" presStyleLbl="node1" presStyleIdx="2" presStyleCnt="5"/>
      <dgm:spPr/>
    </dgm:pt>
    <dgm:pt modelId="{ED6DA554-D312-4BDA-BD6B-595B6E90F2D0}" type="pres">
      <dgm:prSet presAssocID="{447C5A41-FCFD-404A-B800-3DC6D3C64B0A}" presName="imagNode" presStyleLbl="fgImgPlace1" presStyleIdx="2" presStyleCnt="5" custScaleY="899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121CC29-DE06-45B9-92E5-A3ADAB73A365}" type="pres">
      <dgm:prSet presAssocID="{AB683724-4736-4875-B05B-9233F057A4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CFF8E3-B528-4967-8BEF-BB2E025B3A7B}" type="pres">
      <dgm:prSet presAssocID="{0A0483E7-65B1-4AA6-8C67-8FE54F16AB77}" presName="compNode" presStyleCnt="0"/>
      <dgm:spPr/>
    </dgm:pt>
    <dgm:pt modelId="{CD33C183-F7C3-4581-B1E1-A9BBC5BF8ECA}" type="pres">
      <dgm:prSet presAssocID="{0A0483E7-65B1-4AA6-8C67-8FE54F16AB77}" presName="bkgdShape" presStyleLbl="node1" presStyleIdx="3" presStyleCnt="5"/>
      <dgm:spPr/>
      <dgm:t>
        <a:bodyPr/>
        <a:lstStyle/>
        <a:p>
          <a:endParaRPr lang="ru-RU"/>
        </a:p>
      </dgm:t>
    </dgm:pt>
    <dgm:pt modelId="{A1C81329-C67F-4AFA-8781-A9C6F4ACAE44}" type="pres">
      <dgm:prSet presAssocID="{0A0483E7-65B1-4AA6-8C67-8FE54F16AB7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7AC9-C86E-4D0D-93F1-08CCF274FC3E}" type="pres">
      <dgm:prSet presAssocID="{0A0483E7-65B1-4AA6-8C67-8FE54F16AB77}" presName="invisiNode" presStyleLbl="node1" presStyleIdx="3" presStyleCnt="5"/>
      <dgm:spPr/>
    </dgm:pt>
    <dgm:pt modelId="{5ABBDD2F-7451-4B09-B272-22128DEEBCA7}" type="pres">
      <dgm:prSet presAssocID="{0A0483E7-65B1-4AA6-8C67-8FE54F16AB77}" presName="imagNode" presStyleLbl="fgImgPlace1" presStyleIdx="3" presStyleCnt="5" custScaleY="899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FEFDE0A-8DAB-4286-ADE5-E15A337C8DD9}" type="pres">
      <dgm:prSet presAssocID="{D71325AC-BDD0-43F3-94EE-2AE7ED5F2B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5DDC52-4F8E-4B15-AC45-9826511B3655}" type="pres">
      <dgm:prSet presAssocID="{2596D2B2-6A43-406A-818B-8D8AF5696F28}" presName="compNode" presStyleCnt="0"/>
      <dgm:spPr/>
    </dgm:pt>
    <dgm:pt modelId="{BF21BEB3-410C-4445-921F-933D338B1736}" type="pres">
      <dgm:prSet presAssocID="{2596D2B2-6A43-406A-818B-8D8AF5696F28}" presName="bkgdShape" presStyleLbl="node1" presStyleIdx="4" presStyleCnt="5"/>
      <dgm:spPr/>
      <dgm:t>
        <a:bodyPr/>
        <a:lstStyle/>
        <a:p>
          <a:endParaRPr lang="ru-RU"/>
        </a:p>
      </dgm:t>
    </dgm:pt>
    <dgm:pt modelId="{E3CE0847-7E45-4AB7-A4F2-4E9178D554C3}" type="pres">
      <dgm:prSet presAssocID="{2596D2B2-6A43-406A-818B-8D8AF5696F2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CC7F9-FC83-42CB-84BC-C7AA8CF022C3}" type="pres">
      <dgm:prSet presAssocID="{2596D2B2-6A43-406A-818B-8D8AF5696F28}" presName="invisiNode" presStyleLbl="node1" presStyleIdx="4" presStyleCnt="5"/>
      <dgm:spPr/>
    </dgm:pt>
    <dgm:pt modelId="{89FB4186-3AAF-43CF-AB0A-35FB269432AE}" type="pres">
      <dgm:prSet presAssocID="{2596D2B2-6A43-406A-818B-8D8AF5696F28}" presName="imagNode" presStyleLbl="fgImgPlace1" presStyleIdx="4" presStyleCnt="5" custScaleY="8998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F7CC620-BB0C-435E-8877-E947E802863A}" srcId="{FF8D96EF-E78A-47CC-9AA6-B1683453B22C}" destId="{F2D7480F-8E6D-44C1-BDB2-37836B85641F}" srcOrd="0" destOrd="0" parTransId="{F66D87E0-C6DD-437E-8EA8-4F015E040C74}" sibTransId="{14691313-B871-4B5A-BB8B-178077103C9F}"/>
    <dgm:cxn modelId="{06F9D7F1-0D9E-4809-9D42-F9D161726313}" type="presOf" srcId="{2596D2B2-6A43-406A-818B-8D8AF5696F28}" destId="{BF21BEB3-410C-4445-921F-933D338B1736}" srcOrd="0" destOrd="0" presId="urn:microsoft.com/office/officeart/2005/8/layout/hList7"/>
    <dgm:cxn modelId="{138E6BC1-4BB6-42E3-B7A9-A7DD46EE6C3C}" type="presOf" srcId="{50EA9140-24A9-4503-8C4D-D98E4DF010C6}" destId="{9939B5A9-91FD-40D8-AF73-BEDB3C1343A6}" srcOrd="0" destOrd="0" presId="urn:microsoft.com/office/officeart/2005/8/layout/hList7"/>
    <dgm:cxn modelId="{17513419-B9E2-4749-9E49-38EE6250697B}" srcId="{FF8D96EF-E78A-47CC-9AA6-B1683453B22C}" destId="{447C5A41-FCFD-404A-B800-3DC6D3C64B0A}" srcOrd="2" destOrd="0" parTransId="{151E1216-AC87-4039-9C64-07A2F4C5E892}" sibTransId="{AB683724-4736-4875-B05B-9233F057A497}"/>
    <dgm:cxn modelId="{B62E06CC-3DB0-465A-BA71-24D8CAA4FC07}" type="presOf" srcId="{447C5A41-FCFD-404A-B800-3DC6D3C64B0A}" destId="{A74D43A6-6748-45E6-A9E6-689F77C8036E}" srcOrd="1" destOrd="0" presId="urn:microsoft.com/office/officeart/2005/8/layout/hList7"/>
    <dgm:cxn modelId="{C59ED337-4D91-4373-9009-A917FD7A1C02}" type="presOf" srcId="{F2D7480F-8E6D-44C1-BDB2-37836B85641F}" destId="{40A295E8-3CC5-480F-8DE0-036AA6025A09}" srcOrd="0" destOrd="0" presId="urn:microsoft.com/office/officeart/2005/8/layout/hList7"/>
    <dgm:cxn modelId="{3FEA0D49-8758-4832-9D50-B7953AF0C2FB}" srcId="{FF8D96EF-E78A-47CC-9AA6-B1683453B22C}" destId="{2596D2B2-6A43-406A-818B-8D8AF5696F28}" srcOrd="4" destOrd="0" parTransId="{8E363928-8467-48AF-8197-43095255DA20}" sibTransId="{BCDEF756-5589-4DC8-BDCC-02B5EC520170}"/>
    <dgm:cxn modelId="{60145CF5-5F6A-4C88-A136-0F008905E42F}" type="presOf" srcId="{AB683724-4736-4875-B05B-9233F057A497}" destId="{A121CC29-DE06-45B9-92E5-A3ADAB73A365}" srcOrd="0" destOrd="0" presId="urn:microsoft.com/office/officeart/2005/8/layout/hList7"/>
    <dgm:cxn modelId="{602A3D5E-6B2E-4AE1-9075-32FD3A1DA5BC}" type="presOf" srcId="{EA92EC71-D3B8-48CC-AD61-5354ED6BDA6A}" destId="{571E9FAF-2EE3-4F77-94B4-675559C27233}" srcOrd="0" destOrd="0" presId="urn:microsoft.com/office/officeart/2005/8/layout/hList7"/>
    <dgm:cxn modelId="{64EF5674-5154-4340-AC19-06FCF1FCC4B0}" type="presOf" srcId="{447C5A41-FCFD-404A-B800-3DC6D3C64B0A}" destId="{F05D8E8C-C393-4F54-B7C0-7F25626B4B8D}" srcOrd="0" destOrd="0" presId="urn:microsoft.com/office/officeart/2005/8/layout/hList7"/>
    <dgm:cxn modelId="{3BE1A232-D60A-49AC-8396-8835D6190869}" type="presOf" srcId="{14691313-B871-4B5A-BB8B-178077103C9F}" destId="{7DD98E8B-3F67-4F85-B529-19F6D7BC2316}" srcOrd="0" destOrd="0" presId="urn:microsoft.com/office/officeart/2005/8/layout/hList7"/>
    <dgm:cxn modelId="{36B6E476-131E-43F1-84D8-8B4E501A04AA}" srcId="{FF8D96EF-E78A-47CC-9AA6-B1683453B22C}" destId="{EA92EC71-D3B8-48CC-AD61-5354ED6BDA6A}" srcOrd="1" destOrd="0" parTransId="{864554B7-8B70-4EE1-9696-53451FA20D01}" sibTransId="{50EA9140-24A9-4503-8C4D-D98E4DF010C6}"/>
    <dgm:cxn modelId="{D8612958-8CD8-48CB-9D09-0B8AB8E88D11}" type="presOf" srcId="{2596D2B2-6A43-406A-818B-8D8AF5696F28}" destId="{E3CE0847-7E45-4AB7-A4F2-4E9178D554C3}" srcOrd="1" destOrd="0" presId="urn:microsoft.com/office/officeart/2005/8/layout/hList7"/>
    <dgm:cxn modelId="{55E96E7C-B797-47EE-8793-229B6F8209E3}" srcId="{FF8D96EF-E78A-47CC-9AA6-B1683453B22C}" destId="{0A0483E7-65B1-4AA6-8C67-8FE54F16AB77}" srcOrd="3" destOrd="0" parTransId="{B74E4C45-2039-4008-8598-7FD9AEC44A3E}" sibTransId="{D71325AC-BDD0-43F3-94EE-2AE7ED5F2B59}"/>
    <dgm:cxn modelId="{956CF667-5190-44A0-A59D-EECF0E07B980}" type="presOf" srcId="{0A0483E7-65B1-4AA6-8C67-8FE54F16AB77}" destId="{CD33C183-F7C3-4581-B1E1-A9BBC5BF8ECA}" srcOrd="0" destOrd="0" presId="urn:microsoft.com/office/officeart/2005/8/layout/hList7"/>
    <dgm:cxn modelId="{25587733-C6A3-409E-950F-60CF24EFEF8A}" type="presOf" srcId="{FF8D96EF-E78A-47CC-9AA6-B1683453B22C}" destId="{185572DC-9C35-43E1-9B65-0137F90AB09D}" srcOrd="0" destOrd="0" presId="urn:microsoft.com/office/officeart/2005/8/layout/hList7"/>
    <dgm:cxn modelId="{BB8FD0D3-2DF1-413D-A4CC-5B5C7B71DAA7}" type="presOf" srcId="{D71325AC-BDD0-43F3-94EE-2AE7ED5F2B59}" destId="{DFEFDE0A-8DAB-4286-ADE5-E15A337C8DD9}" srcOrd="0" destOrd="0" presId="urn:microsoft.com/office/officeart/2005/8/layout/hList7"/>
    <dgm:cxn modelId="{0E07646F-07DE-4641-9AA8-C988AA245C23}" type="presOf" srcId="{F2D7480F-8E6D-44C1-BDB2-37836B85641F}" destId="{7B0E4233-95D2-444E-A473-6C2F6779FB7B}" srcOrd="1" destOrd="0" presId="urn:microsoft.com/office/officeart/2005/8/layout/hList7"/>
    <dgm:cxn modelId="{AB7B93D4-0BB0-4D8D-B924-8C398810BF13}" type="presOf" srcId="{EA92EC71-D3B8-48CC-AD61-5354ED6BDA6A}" destId="{9147325D-9068-4552-A2F2-DDC89BAB4D65}" srcOrd="1" destOrd="0" presId="urn:microsoft.com/office/officeart/2005/8/layout/hList7"/>
    <dgm:cxn modelId="{A29085D1-3A17-4997-A168-02B8997FBC02}" type="presOf" srcId="{0A0483E7-65B1-4AA6-8C67-8FE54F16AB77}" destId="{A1C81329-C67F-4AFA-8781-A9C6F4ACAE44}" srcOrd="1" destOrd="0" presId="urn:microsoft.com/office/officeart/2005/8/layout/hList7"/>
    <dgm:cxn modelId="{D1A7FA27-56F5-47AA-BDA7-20CDB4BEABB1}" type="presParOf" srcId="{185572DC-9C35-43E1-9B65-0137F90AB09D}" destId="{3AB75670-24C1-4150-B848-BB22BA38D18E}" srcOrd="0" destOrd="0" presId="urn:microsoft.com/office/officeart/2005/8/layout/hList7"/>
    <dgm:cxn modelId="{BE2DF178-B23D-4BB8-8FE7-F5F56EC3BA0F}" type="presParOf" srcId="{185572DC-9C35-43E1-9B65-0137F90AB09D}" destId="{EA1CE83A-7DF6-4B4A-BDEE-65A47CA3C723}" srcOrd="1" destOrd="0" presId="urn:microsoft.com/office/officeart/2005/8/layout/hList7"/>
    <dgm:cxn modelId="{698A1199-C877-4082-9D60-E483C6E9BE4B}" type="presParOf" srcId="{EA1CE83A-7DF6-4B4A-BDEE-65A47CA3C723}" destId="{8A6B9B0C-BAED-4C99-966F-B10FED2EF58B}" srcOrd="0" destOrd="0" presId="urn:microsoft.com/office/officeart/2005/8/layout/hList7"/>
    <dgm:cxn modelId="{E7F43056-83DA-4D23-BEB9-34326E4D0BB9}" type="presParOf" srcId="{8A6B9B0C-BAED-4C99-966F-B10FED2EF58B}" destId="{40A295E8-3CC5-480F-8DE0-036AA6025A09}" srcOrd="0" destOrd="0" presId="urn:microsoft.com/office/officeart/2005/8/layout/hList7"/>
    <dgm:cxn modelId="{8180E6E2-FDF4-45DD-89DC-D617755095A9}" type="presParOf" srcId="{8A6B9B0C-BAED-4C99-966F-B10FED2EF58B}" destId="{7B0E4233-95D2-444E-A473-6C2F6779FB7B}" srcOrd="1" destOrd="0" presId="urn:microsoft.com/office/officeart/2005/8/layout/hList7"/>
    <dgm:cxn modelId="{B3462245-A1A4-417D-8163-AA4DFEFFF6A1}" type="presParOf" srcId="{8A6B9B0C-BAED-4C99-966F-B10FED2EF58B}" destId="{13EE0955-10F9-4527-B512-DE673F8894F6}" srcOrd="2" destOrd="0" presId="urn:microsoft.com/office/officeart/2005/8/layout/hList7"/>
    <dgm:cxn modelId="{11D6C086-A05D-4F2B-AB7A-118AAE3D2784}" type="presParOf" srcId="{8A6B9B0C-BAED-4C99-966F-B10FED2EF58B}" destId="{ECB3130A-BF61-4285-9C8B-332AEBC742F7}" srcOrd="3" destOrd="0" presId="urn:microsoft.com/office/officeart/2005/8/layout/hList7"/>
    <dgm:cxn modelId="{C370086B-0A5E-4DB3-B1CA-F6F80AD13051}" type="presParOf" srcId="{EA1CE83A-7DF6-4B4A-BDEE-65A47CA3C723}" destId="{7DD98E8B-3F67-4F85-B529-19F6D7BC2316}" srcOrd="1" destOrd="0" presId="urn:microsoft.com/office/officeart/2005/8/layout/hList7"/>
    <dgm:cxn modelId="{03A3F4B8-2479-4D37-9450-02DF93A6F075}" type="presParOf" srcId="{EA1CE83A-7DF6-4B4A-BDEE-65A47CA3C723}" destId="{D43EA434-2786-43E6-A85A-FF7E9DB45569}" srcOrd="2" destOrd="0" presId="urn:microsoft.com/office/officeart/2005/8/layout/hList7"/>
    <dgm:cxn modelId="{F11E53DB-CA34-42E0-87B8-FC42DD63DB32}" type="presParOf" srcId="{D43EA434-2786-43E6-A85A-FF7E9DB45569}" destId="{571E9FAF-2EE3-4F77-94B4-675559C27233}" srcOrd="0" destOrd="0" presId="urn:microsoft.com/office/officeart/2005/8/layout/hList7"/>
    <dgm:cxn modelId="{8A349F7A-5030-439B-9CD2-882A91B16FD4}" type="presParOf" srcId="{D43EA434-2786-43E6-A85A-FF7E9DB45569}" destId="{9147325D-9068-4552-A2F2-DDC89BAB4D65}" srcOrd="1" destOrd="0" presId="urn:microsoft.com/office/officeart/2005/8/layout/hList7"/>
    <dgm:cxn modelId="{15DE8327-0568-4847-9254-4D42420F275C}" type="presParOf" srcId="{D43EA434-2786-43E6-A85A-FF7E9DB45569}" destId="{771DED20-DBAC-49C6-B124-AFDA62476AFE}" srcOrd="2" destOrd="0" presId="urn:microsoft.com/office/officeart/2005/8/layout/hList7"/>
    <dgm:cxn modelId="{3428EBF1-DFDF-4D3B-8E3F-55BD5D37F373}" type="presParOf" srcId="{D43EA434-2786-43E6-A85A-FF7E9DB45569}" destId="{B062C4A9-061C-4222-B185-7BAE2A37C822}" srcOrd="3" destOrd="0" presId="urn:microsoft.com/office/officeart/2005/8/layout/hList7"/>
    <dgm:cxn modelId="{5B5427BB-5E57-4C70-8581-392F4676CBA1}" type="presParOf" srcId="{EA1CE83A-7DF6-4B4A-BDEE-65A47CA3C723}" destId="{9939B5A9-91FD-40D8-AF73-BEDB3C1343A6}" srcOrd="3" destOrd="0" presId="urn:microsoft.com/office/officeart/2005/8/layout/hList7"/>
    <dgm:cxn modelId="{A7626695-5825-4909-971C-4EDE815CFAF7}" type="presParOf" srcId="{EA1CE83A-7DF6-4B4A-BDEE-65A47CA3C723}" destId="{3412A48A-DF1A-4E57-A25A-41888410833D}" srcOrd="4" destOrd="0" presId="urn:microsoft.com/office/officeart/2005/8/layout/hList7"/>
    <dgm:cxn modelId="{862CECC1-91B9-49BF-A06B-B14E4DC86165}" type="presParOf" srcId="{3412A48A-DF1A-4E57-A25A-41888410833D}" destId="{F05D8E8C-C393-4F54-B7C0-7F25626B4B8D}" srcOrd="0" destOrd="0" presId="urn:microsoft.com/office/officeart/2005/8/layout/hList7"/>
    <dgm:cxn modelId="{6361F2D0-15A8-4181-AAEB-360E4A01C6F8}" type="presParOf" srcId="{3412A48A-DF1A-4E57-A25A-41888410833D}" destId="{A74D43A6-6748-45E6-A9E6-689F77C8036E}" srcOrd="1" destOrd="0" presId="urn:microsoft.com/office/officeart/2005/8/layout/hList7"/>
    <dgm:cxn modelId="{2C02362D-1697-4E4C-B77B-A20669A1792A}" type="presParOf" srcId="{3412A48A-DF1A-4E57-A25A-41888410833D}" destId="{A0D273CA-87AF-4AD6-8780-D444AA06E4FA}" srcOrd="2" destOrd="0" presId="urn:microsoft.com/office/officeart/2005/8/layout/hList7"/>
    <dgm:cxn modelId="{63C6CFE3-7FC2-4B3D-A193-0A7AB5FCB51E}" type="presParOf" srcId="{3412A48A-DF1A-4E57-A25A-41888410833D}" destId="{ED6DA554-D312-4BDA-BD6B-595B6E90F2D0}" srcOrd="3" destOrd="0" presId="urn:microsoft.com/office/officeart/2005/8/layout/hList7"/>
    <dgm:cxn modelId="{02F4C805-7B26-4D01-9A36-4AD140F60601}" type="presParOf" srcId="{EA1CE83A-7DF6-4B4A-BDEE-65A47CA3C723}" destId="{A121CC29-DE06-45B9-92E5-A3ADAB73A365}" srcOrd="5" destOrd="0" presId="urn:microsoft.com/office/officeart/2005/8/layout/hList7"/>
    <dgm:cxn modelId="{D29C9E64-5888-4D2C-9334-3E0099B34223}" type="presParOf" srcId="{EA1CE83A-7DF6-4B4A-BDEE-65A47CA3C723}" destId="{22CFF8E3-B528-4967-8BEF-BB2E025B3A7B}" srcOrd="6" destOrd="0" presId="urn:microsoft.com/office/officeart/2005/8/layout/hList7"/>
    <dgm:cxn modelId="{6CE3DAB6-1222-4034-828C-E140D18FBE31}" type="presParOf" srcId="{22CFF8E3-B528-4967-8BEF-BB2E025B3A7B}" destId="{CD33C183-F7C3-4581-B1E1-A9BBC5BF8ECA}" srcOrd="0" destOrd="0" presId="urn:microsoft.com/office/officeart/2005/8/layout/hList7"/>
    <dgm:cxn modelId="{0DE3ED61-3E2B-4691-8EC3-B17C6F085C34}" type="presParOf" srcId="{22CFF8E3-B528-4967-8BEF-BB2E025B3A7B}" destId="{A1C81329-C67F-4AFA-8781-A9C6F4ACAE44}" srcOrd="1" destOrd="0" presId="urn:microsoft.com/office/officeart/2005/8/layout/hList7"/>
    <dgm:cxn modelId="{708105B6-C2D0-401C-A888-57EBBF7F7A9E}" type="presParOf" srcId="{22CFF8E3-B528-4967-8BEF-BB2E025B3A7B}" destId="{294E7AC9-C86E-4D0D-93F1-08CCF274FC3E}" srcOrd="2" destOrd="0" presId="urn:microsoft.com/office/officeart/2005/8/layout/hList7"/>
    <dgm:cxn modelId="{C040095E-34EC-4A8E-B714-657D36162ACC}" type="presParOf" srcId="{22CFF8E3-B528-4967-8BEF-BB2E025B3A7B}" destId="{5ABBDD2F-7451-4B09-B272-22128DEEBCA7}" srcOrd="3" destOrd="0" presId="urn:microsoft.com/office/officeart/2005/8/layout/hList7"/>
    <dgm:cxn modelId="{61225377-6E64-4144-BE47-5A21ECDB720E}" type="presParOf" srcId="{EA1CE83A-7DF6-4B4A-BDEE-65A47CA3C723}" destId="{DFEFDE0A-8DAB-4286-ADE5-E15A337C8DD9}" srcOrd="7" destOrd="0" presId="urn:microsoft.com/office/officeart/2005/8/layout/hList7"/>
    <dgm:cxn modelId="{513A60AD-1324-4207-A13E-00F0F4F2A328}" type="presParOf" srcId="{EA1CE83A-7DF6-4B4A-BDEE-65A47CA3C723}" destId="{475DDC52-4F8E-4B15-AC45-9826511B3655}" srcOrd="8" destOrd="0" presId="urn:microsoft.com/office/officeart/2005/8/layout/hList7"/>
    <dgm:cxn modelId="{05E70B7B-7383-4893-8E2A-0FE6FD3AA714}" type="presParOf" srcId="{475DDC52-4F8E-4B15-AC45-9826511B3655}" destId="{BF21BEB3-410C-4445-921F-933D338B1736}" srcOrd="0" destOrd="0" presId="urn:microsoft.com/office/officeart/2005/8/layout/hList7"/>
    <dgm:cxn modelId="{1282D396-F2A0-42BD-8412-B1B4D0EB3C55}" type="presParOf" srcId="{475DDC52-4F8E-4B15-AC45-9826511B3655}" destId="{E3CE0847-7E45-4AB7-A4F2-4E9178D554C3}" srcOrd="1" destOrd="0" presId="urn:microsoft.com/office/officeart/2005/8/layout/hList7"/>
    <dgm:cxn modelId="{B97C91A1-712A-4D5A-A17F-D7C07622E865}" type="presParOf" srcId="{475DDC52-4F8E-4B15-AC45-9826511B3655}" destId="{102CC7F9-FC83-42CB-84BC-C7AA8CF022C3}" srcOrd="2" destOrd="0" presId="urn:microsoft.com/office/officeart/2005/8/layout/hList7"/>
    <dgm:cxn modelId="{33527E73-9007-4934-8108-57E666C47769}" type="presParOf" srcId="{475DDC52-4F8E-4B15-AC45-9826511B3655}" destId="{89FB4186-3AAF-43CF-AB0A-35FB269432A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204B4-1396-4027-B543-E5ED34B3892B}" type="doc">
      <dgm:prSet loTypeId="urn:microsoft.com/office/officeart/2005/8/layout/chevronAccent+Icon" loCatId="process" qsTypeId="urn:microsoft.com/office/officeart/2005/8/quickstyle/3d3" qsCatId="3D" csTypeId="urn:microsoft.com/office/officeart/2005/8/colors/accent6_1" csCatId="accent6" phldr="1"/>
      <dgm:spPr/>
    </dgm:pt>
    <dgm:pt modelId="{FB81A35D-CF92-4C4A-AA17-564C6084EF57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Подъём революционных движений в Европе и Азии.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Борьба основных моделей общественного развития – либерально-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капиталистичес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-кой, фашистской и совет-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ской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Вторая мировая война 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1939-1945 гг.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A6322F-51EF-450E-96CD-8538E24FCBE0}" type="parTrans" cxnId="{E2BBCF9E-DF0E-49F8-A343-CADC40BD43CD}">
      <dgm:prSet/>
      <dgm:spPr/>
      <dgm:t>
        <a:bodyPr/>
        <a:lstStyle/>
        <a:p>
          <a:endParaRPr lang="ru-RU"/>
        </a:p>
      </dgm:t>
    </dgm:pt>
    <dgm:pt modelId="{FE105B5E-B526-4879-AEB3-A6ED9B34B667}" type="sibTrans" cxnId="{E2BBCF9E-DF0E-49F8-A343-CADC40BD43CD}">
      <dgm:prSet/>
      <dgm:spPr/>
      <dgm:t>
        <a:bodyPr/>
        <a:lstStyle/>
        <a:p>
          <a:endParaRPr lang="ru-RU"/>
        </a:p>
      </dgm:t>
    </dgm:pt>
    <dgm:pt modelId="{642202DE-A34D-4AD1-9985-B427AC6B137D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Глобальное противостояние советской модели реального социализма и либерального капитализма. 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Распад биполярной модели сложившегося миропорядка. 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Усиление тенденции к глобализации и унификации общественного развития.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73526B-E1BE-46F7-9B4F-2CC601233EF9}" type="parTrans" cxnId="{25292A09-B6BB-4FD4-A77D-B9166A60DA87}">
      <dgm:prSet/>
      <dgm:spPr/>
      <dgm:t>
        <a:bodyPr/>
        <a:lstStyle/>
        <a:p>
          <a:endParaRPr lang="ru-RU"/>
        </a:p>
      </dgm:t>
    </dgm:pt>
    <dgm:pt modelId="{7CAF4B5A-D98A-4089-BCAE-6AD0F701DAFE}" type="sibTrans" cxnId="{25292A09-B6BB-4FD4-A77D-B9166A60DA87}">
      <dgm:prSet/>
      <dgm:spPr/>
      <dgm:t>
        <a:bodyPr/>
        <a:lstStyle/>
        <a:p>
          <a:endParaRPr lang="ru-RU"/>
        </a:p>
      </dgm:t>
    </dgm:pt>
    <dgm:pt modelId="{97AF1D37-CF0A-4E48-A29A-D1846B5A2AC6}" type="pres">
      <dgm:prSet presAssocID="{085204B4-1396-4027-B543-E5ED34B3892B}" presName="Name0" presStyleCnt="0">
        <dgm:presLayoutVars>
          <dgm:dir/>
          <dgm:resizeHandles val="exact"/>
        </dgm:presLayoutVars>
      </dgm:prSet>
      <dgm:spPr/>
    </dgm:pt>
    <dgm:pt modelId="{C9AF3C10-4CA8-4AAC-AD5A-3D9490C78C0D}" type="pres">
      <dgm:prSet presAssocID="{FB81A35D-CF92-4C4A-AA17-564C6084EF57}" presName="composite" presStyleCnt="0"/>
      <dgm:spPr/>
    </dgm:pt>
    <dgm:pt modelId="{D415501A-5F43-4A8D-BEF2-533D83DE9E6B}" type="pres">
      <dgm:prSet presAssocID="{FB81A35D-CF92-4C4A-AA17-564C6084EF57}" presName="bgChev" presStyleLbl="node1" presStyleIdx="0" presStyleCnt="2" custScaleY="56713" custLinFactNeighborX="10081" custLinFactNeighborY="-61195"/>
      <dgm:spPr>
        <a:solidFill>
          <a:schemeClr val="accent2">
            <a:alpha val="50000"/>
          </a:schemeClr>
        </a:solidFill>
      </dgm:spPr>
    </dgm:pt>
    <dgm:pt modelId="{E4DE3D97-98BC-408F-BAE1-A7F7386FD44E}" type="pres">
      <dgm:prSet presAssocID="{FB81A35D-CF92-4C4A-AA17-564C6084EF57}" presName="txNode" presStyleLbl="fgAcc1" presStyleIdx="0" presStyleCnt="2" custScaleX="116713" custScaleY="192288" custLinFactNeighborX="-12106" custLinFactNeighborY="3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A7F90-261D-408F-A723-CBD2F9AB41DC}" type="pres">
      <dgm:prSet presAssocID="{FE105B5E-B526-4879-AEB3-A6ED9B34B667}" presName="compositeSpace" presStyleCnt="0"/>
      <dgm:spPr/>
    </dgm:pt>
    <dgm:pt modelId="{A420A6C7-D7C2-4987-8B4A-0CC58D54C1ED}" type="pres">
      <dgm:prSet presAssocID="{642202DE-A34D-4AD1-9985-B427AC6B137D}" presName="composite" presStyleCnt="0"/>
      <dgm:spPr/>
    </dgm:pt>
    <dgm:pt modelId="{2E3889FC-4562-4367-AFB3-11A42237DF1D}" type="pres">
      <dgm:prSet presAssocID="{642202DE-A34D-4AD1-9985-B427AC6B137D}" presName="bgChev" presStyleLbl="node1" presStyleIdx="1" presStyleCnt="2" custScaleY="57013" custLinFactNeighborX="19110" custLinFactNeighborY="-61195"/>
      <dgm:spPr>
        <a:solidFill>
          <a:schemeClr val="accent2">
            <a:alpha val="50000"/>
          </a:schemeClr>
        </a:solidFill>
      </dgm:spPr>
    </dgm:pt>
    <dgm:pt modelId="{2C824C51-13FF-4879-852E-257F14D711AE}" type="pres">
      <dgm:prSet presAssocID="{642202DE-A34D-4AD1-9985-B427AC6B137D}" presName="txNode" presStyleLbl="fgAcc1" presStyleIdx="1" presStyleCnt="2" custScaleX="129549" custScaleY="192288" custLinFactNeighborX="2542" custLinFactNeighborY="4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24205-03FB-4494-91A9-A367C4F62C2E}" type="presOf" srcId="{085204B4-1396-4027-B543-E5ED34B3892B}" destId="{97AF1D37-CF0A-4E48-A29A-D1846B5A2AC6}" srcOrd="0" destOrd="0" presId="urn:microsoft.com/office/officeart/2005/8/layout/chevronAccent+Icon"/>
    <dgm:cxn modelId="{0691FBD7-BF65-4FBA-9697-814D55457AD3}" type="presOf" srcId="{642202DE-A34D-4AD1-9985-B427AC6B137D}" destId="{2C824C51-13FF-4879-852E-257F14D711AE}" srcOrd="0" destOrd="0" presId="urn:microsoft.com/office/officeart/2005/8/layout/chevronAccent+Icon"/>
    <dgm:cxn modelId="{CD64192A-84B3-4366-92F8-7500B61B7311}" type="presOf" srcId="{FB81A35D-CF92-4C4A-AA17-564C6084EF57}" destId="{E4DE3D97-98BC-408F-BAE1-A7F7386FD44E}" srcOrd="0" destOrd="0" presId="urn:microsoft.com/office/officeart/2005/8/layout/chevronAccent+Icon"/>
    <dgm:cxn modelId="{E2BBCF9E-DF0E-49F8-A343-CADC40BD43CD}" srcId="{085204B4-1396-4027-B543-E5ED34B3892B}" destId="{FB81A35D-CF92-4C4A-AA17-564C6084EF57}" srcOrd="0" destOrd="0" parTransId="{74A6322F-51EF-450E-96CD-8538E24FCBE0}" sibTransId="{FE105B5E-B526-4879-AEB3-A6ED9B34B667}"/>
    <dgm:cxn modelId="{25292A09-B6BB-4FD4-A77D-B9166A60DA87}" srcId="{085204B4-1396-4027-B543-E5ED34B3892B}" destId="{642202DE-A34D-4AD1-9985-B427AC6B137D}" srcOrd="1" destOrd="0" parTransId="{6373526B-E1BE-46F7-9B4F-2CC601233EF9}" sibTransId="{7CAF4B5A-D98A-4089-BCAE-6AD0F701DAFE}"/>
    <dgm:cxn modelId="{58A1B04F-8428-45A1-9E3C-3D8646FCD5E2}" type="presParOf" srcId="{97AF1D37-CF0A-4E48-A29A-D1846B5A2AC6}" destId="{C9AF3C10-4CA8-4AAC-AD5A-3D9490C78C0D}" srcOrd="0" destOrd="0" presId="urn:microsoft.com/office/officeart/2005/8/layout/chevronAccent+Icon"/>
    <dgm:cxn modelId="{75BCE207-0C10-43E7-AB1D-860F036F9479}" type="presParOf" srcId="{C9AF3C10-4CA8-4AAC-AD5A-3D9490C78C0D}" destId="{D415501A-5F43-4A8D-BEF2-533D83DE9E6B}" srcOrd="0" destOrd="0" presId="urn:microsoft.com/office/officeart/2005/8/layout/chevronAccent+Icon"/>
    <dgm:cxn modelId="{3000A301-579E-4407-894A-85C817363375}" type="presParOf" srcId="{C9AF3C10-4CA8-4AAC-AD5A-3D9490C78C0D}" destId="{E4DE3D97-98BC-408F-BAE1-A7F7386FD44E}" srcOrd="1" destOrd="0" presId="urn:microsoft.com/office/officeart/2005/8/layout/chevronAccent+Icon"/>
    <dgm:cxn modelId="{AB54B5D4-B044-4E0C-A752-7CD580964C08}" type="presParOf" srcId="{97AF1D37-CF0A-4E48-A29A-D1846B5A2AC6}" destId="{FDBA7F90-261D-408F-A723-CBD2F9AB41DC}" srcOrd="1" destOrd="0" presId="urn:microsoft.com/office/officeart/2005/8/layout/chevronAccent+Icon"/>
    <dgm:cxn modelId="{8AD8F799-28A4-49B8-80DC-C24505341CA6}" type="presParOf" srcId="{97AF1D37-CF0A-4E48-A29A-D1846B5A2AC6}" destId="{A420A6C7-D7C2-4987-8B4A-0CC58D54C1ED}" srcOrd="2" destOrd="0" presId="urn:microsoft.com/office/officeart/2005/8/layout/chevronAccent+Icon"/>
    <dgm:cxn modelId="{D72A8CC6-EBCF-48A5-BF3B-9232DF896C4A}" type="presParOf" srcId="{A420A6C7-D7C2-4987-8B4A-0CC58D54C1ED}" destId="{2E3889FC-4562-4367-AFB3-11A42237DF1D}" srcOrd="0" destOrd="0" presId="urn:microsoft.com/office/officeart/2005/8/layout/chevronAccent+Icon"/>
    <dgm:cxn modelId="{F516FC4B-6C35-46C7-BDA9-7437F433B7CC}" type="presParOf" srcId="{A420A6C7-D7C2-4987-8B4A-0CC58D54C1ED}" destId="{2C824C51-13FF-4879-852E-257F14D711A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7C4C2-BC81-47E1-8478-21694B63D5A3}" type="doc">
      <dgm:prSet loTypeId="urn:microsoft.com/office/officeart/2005/8/layout/hierarchy3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BC6DE06-C901-4004-BAA9-5EA0845BAE12}">
      <dgm:prSet phldrT="[Текст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Индустриальное общество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187684-DE0A-4101-A192-AE0D9EC56D21}" type="parTrans" cxnId="{6D69CE3C-1C46-4191-B979-646BF6A4722D}">
      <dgm:prSet/>
      <dgm:spPr/>
      <dgm:t>
        <a:bodyPr/>
        <a:lstStyle/>
        <a:p>
          <a:endParaRPr lang="ru-RU"/>
        </a:p>
      </dgm:t>
    </dgm:pt>
    <dgm:pt modelId="{5E47DB58-809D-4EE8-B238-FD9C5EC7AA8A}" type="sibTrans" cxnId="{6D69CE3C-1C46-4191-B979-646BF6A4722D}">
      <dgm:prSet/>
      <dgm:spPr/>
      <dgm:t>
        <a:bodyPr/>
        <a:lstStyle/>
        <a:p>
          <a:endParaRPr lang="ru-RU"/>
        </a:p>
      </dgm:t>
    </dgm:pt>
    <dgm:pt modelId="{07CDAAE7-67AC-476C-AFF3-B4BC3B02F31C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преобладание  промышленной продукции в общем национальном доходе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FCDA43-34E0-4347-B0D1-1411C458DAE7}" type="parTrans" cxnId="{B15EF046-5D7A-49B9-9170-30878A3806BC}">
      <dgm:prSet/>
      <dgm:spPr/>
      <dgm:t>
        <a:bodyPr/>
        <a:lstStyle/>
        <a:p>
          <a:endParaRPr lang="ru-RU"/>
        </a:p>
      </dgm:t>
    </dgm:pt>
    <dgm:pt modelId="{719BA31E-11ED-4E27-9424-FCAF417D90E0}" type="sibTrans" cxnId="{B15EF046-5D7A-49B9-9170-30878A3806BC}">
      <dgm:prSet/>
      <dgm:spPr/>
      <dgm:t>
        <a:bodyPr/>
        <a:lstStyle/>
        <a:p>
          <a:endParaRPr lang="ru-RU"/>
        </a:p>
      </dgm:t>
    </dgm:pt>
    <dgm:pt modelId="{8AAF13A8-13D9-4AC0-B3DA-7AB50301C47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развитой и относительно устойчивой политической системы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A183B-F7DA-459C-B412-20FA4CACF7C8}" type="sibTrans" cxnId="{1370EA91-6440-42C9-B469-353B71145667}">
      <dgm:prSet/>
      <dgm:spPr/>
      <dgm:t>
        <a:bodyPr/>
        <a:lstStyle/>
        <a:p>
          <a:endParaRPr lang="ru-RU"/>
        </a:p>
      </dgm:t>
    </dgm:pt>
    <dgm:pt modelId="{4ACF616A-1E95-468C-AFAC-9BD55D75A26D}" type="parTrans" cxnId="{1370EA91-6440-42C9-B469-353B71145667}">
      <dgm:prSet/>
      <dgm:spPr/>
      <dgm:t>
        <a:bodyPr/>
        <a:lstStyle/>
        <a:p>
          <a:endParaRPr lang="ru-RU"/>
        </a:p>
      </dgm:t>
    </dgm:pt>
    <dgm:pt modelId="{5D0A5B9D-A800-4281-A1C7-24E10789A6E6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становление гражданского общества с характерной для него структурой организаций и общественных движений, независимых от государственного аппарата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C456C-5368-4AC2-A91E-3E95127C2C13}" type="parTrans" cxnId="{177A1FC0-4756-4A57-8083-3482A42A5FFF}">
      <dgm:prSet/>
      <dgm:spPr/>
      <dgm:t>
        <a:bodyPr/>
        <a:lstStyle/>
        <a:p>
          <a:endParaRPr lang="ru-RU"/>
        </a:p>
      </dgm:t>
    </dgm:pt>
    <dgm:pt modelId="{A3EEA3F7-A8E1-4243-8547-CF5D4A13C053}" type="sibTrans" cxnId="{177A1FC0-4756-4A57-8083-3482A42A5FFF}">
      <dgm:prSet/>
      <dgm:spPr/>
      <dgm:t>
        <a:bodyPr/>
        <a:lstStyle/>
        <a:p>
          <a:endParaRPr lang="ru-RU"/>
        </a:p>
      </dgm:t>
    </dgm:pt>
    <dgm:pt modelId="{D5E53E93-CF42-47BC-8BB8-A61E90D6C746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непрерывное увеличение доли городских жителей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0E85F-F5E1-4564-80A6-3BF1393E4BCE}" type="parTrans" cxnId="{075D37ED-F7D0-4986-B75D-4F5B208103FE}">
      <dgm:prSet/>
      <dgm:spPr/>
      <dgm:t>
        <a:bodyPr/>
        <a:lstStyle/>
        <a:p>
          <a:endParaRPr lang="ru-RU"/>
        </a:p>
      </dgm:t>
    </dgm:pt>
    <dgm:pt modelId="{6AF1C28B-C18A-4167-A75C-0907FC19450B}" type="sibTrans" cxnId="{075D37ED-F7D0-4986-B75D-4F5B208103FE}">
      <dgm:prSet/>
      <dgm:spPr/>
      <dgm:t>
        <a:bodyPr/>
        <a:lstStyle/>
        <a:p>
          <a:endParaRPr lang="ru-RU"/>
        </a:p>
      </dgm:t>
    </dgm:pt>
    <dgm:pt modelId="{84CAB3B9-B7FB-4627-8245-9A09598C9AF7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относительно высокий уровень грамотности населения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67B9BC-DA9B-419A-94A5-2C31F5C3554F}" type="parTrans" cxnId="{54402B51-5CA9-47A7-BEB3-6D76FEE508E8}">
      <dgm:prSet/>
      <dgm:spPr/>
      <dgm:t>
        <a:bodyPr/>
        <a:lstStyle/>
        <a:p>
          <a:endParaRPr lang="ru-RU"/>
        </a:p>
      </dgm:t>
    </dgm:pt>
    <dgm:pt modelId="{5C3E8C13-2FD4-40C5-B7FC-4D7BD062E32F}" type="sibTrans" cxnId="{54402B51-5CA9-47A7-BEB3-6D76FEE508E8}">
      <dgm:prSet/>
      <dgm:spPr/>
      <dgm:t>
        <a:bodyPr/>
        <a:lstStyle/>
        <a:p>
          <a:endParaRPr lang="ru-RU"/>
        </a:p>
      </dgm:t>
    </dgm:pt>
    <dgm:pt modelId="{A83D517A-54A7-4131-8F84-AF66777438D2}" type="pres">
      <dgm:prSet presAssocID="{2BD7C4C2-BC81-47E1-8478-21694B63D5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395A6A-610C-460B-8EC4-1976AA44B341}" type="pres">
      <dgm:prSet presAssocID="{1BC6DE06-C901-4004-BAA9-5EA0845BAE12}" presName="root" presStyleCnt="0"/>
      <dgm:spPr/>
    </dgm:pt>
    <dgm:pt modelId="{BE7D14E8-8CED-41D8-BD84-9375E281CB07}" type="pres">
      <dgm:prSet presAssocID="{1BC6DE06-C901-4004-BAA9-5EA0845BAE12}" presName="rootComposite" presStyleCnt="0"/>
      <dgm:spPr/>
    </dgm:pt>
    <dgm:pt modelId="{41A000B0-09D7-4366-AD87-0C1040E69850}" type="pres">
      <dgm:prSet presAssocID="{1BC6DE06-C901-4004-BAA9-5EA0845BAE12}" presName="rootText" presStyleLbl="node1" presStyleIdx="0" presStyleCnt="1" custScaleX="311097"/>
      <dgm:spPr/>
      <dgm:t>
        <a:bodyPr/>
        <a:lstStyle/>
        <a:p>
          <a:endParaRPr lang="ru-RU"/>
        </a:p>
      </dgm:t>
    </dgm:pt>
    <dgm:pt modelId="{0BD61A23-764E-4818-908B-964C21107819}" type="pres">
      <dgm:prSet presAssocID="{1BC6DE06-C901-4004-BAA9-5EA0845BAE12}" presName="rootConnector" presStyleLbl="node1" presStyleIdx="0" presStyleCnt="1"/>
      <dgm:spPr/>
      <dgm:t>
        <a:bodyPr/>
        <a:lstStyle/>
        <a:p>
          <a:endParaRPr lang="ru-RU"/>
        </a:p>
      </dgm:t>
    </dgm:pt>
    <dgm:pt modelId="{F1B141E0-095D-47F9-A550-C1F000AE5E2F}" type="pres">
      <dgm:prSet presAssocID="{1BC6DE06-C901-4004-BAA9-5EA0845BAE12}" presName="childShape" presStyleCnt="0"/>
      <dgm:spPr/>
    </dgm:pt>
    <dgm:pt modelId="{2B73D1F6-6678-49E2-AC83-4A02AAF74957}" type="pres">
      <dgm:prSet presAssocID="{2BFCDA43-34E0-4347-B0D1-1411C458DAE7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877B8E8-BD98-4408-9A23-5449D4337A57}" type="pres">
      <dgm:prSet presAssocID="{07CDAAE7-67AC-476C-AFF3-B4BC3B02F31C}" presName="childText" presStyleLbl="bgAcc1" presStyleIdx="0" presStyleCnt="5" custScaleX="86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C35DD-50A6-4F2C-9A1F-9B36C918C6C3}" type="pres">
      <dgm:prSet presAssocID="{4ACF616A-1E95-468C-AFAC-9BD55D75A26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277EB7F-8F03-4328-854A-19FC143DA137}" type="pres">
      <dgm:prSet presAssocID="{8AAF13A8-13D9-4AC0-B3DA-7AB50301C47F}" presName="childText" presStyleLbl="bgAcc1" presStyleIdx="1" presStyleCnt="5" custScaleX="86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A1E6F-1CA2-44B9-AAE9-60A2D99FF3DF}" type="pres">
      <dgm:prSet presAssocID="{B16C456C-5368-4AC2-A91E-3E95127C2C1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C2D3048-552D-48E6-AAF0-626750B2D5C6}" type="pres">
      <dgm:prSet presAssocID="{5D0A5B9D-A800-4281-A1C7-24E10789A6E6}" presName="childText" presStyleLbl="bgAcc1" presStyleIdx="2" presStyleCnt="5" custScaleX="866245" custScaleY="152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08F75-2257-4C97-B250-D684E2A9E10F}" type="pres">
      <dgm:prSet presAssocID="{25C0E85F-F5E1-4564-80A6-3BF1393E4BC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92B1677-7AA4-4F05-B7B4-50146A3E498D}" type="pres">
      <dgm:prSet presAssocID="{D5E53E93-CF42-47BC-8BB8-A61E90D6C746}" presName="childText" presStyleLbl="bgAcc1" presStyleIdx="3" presStyleCnt="5" custScaleX="86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0EC55-7693-42E7-96ED-5DBBC04D1D91}" type="pres">
      <dgm:prSet presAssocID="{BB67B9BC-DA9B-419A-94A5-2C31F5C3554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D70AD328-8870-4DD6-A330-AE07965032EB}" type="pres">
      <dgm:prSet presAssocID="{84CAB3B9-B7FB-4627-8245-9A09598C9AF7}" presName="childText" presStyleLbl="bgAcc1" presStyleIdx="4" presStyleCnt="5" custScaleX="86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E6C6B-D42B-4727-A19D-0CC41EF5DFA4}" type="presOf" srcId="{B16C456C-5368-4AC2-A91E-3E95127C2C13}" destId="{3DAA1E6F-1CA2-44B9-AAE9-60A2D99FF3DF}" srcOrd="0" destOrd="0" presId="urn:microsoft.com/office/officeart/2005/8/layout/hierarchy3"/>
    <dgm:cxn modelId="{1A3849DC-6FCD-4B1F-BBCE-457147B4C060}" type="presOf" srcId="{5D0A5B9D-A800-4281-A1C7-24E10789A6E6}" destId="{4C2D3048-552D-48E6-AAF0-626750B2D5C6}" srcOrd="0" destOrd="0" presId="urn:microsoft.com/office/officeart/2005/8/layout/hierarchy3"/>
    <dgm:cxn modelId="{177A1FC0-4756-4A57-8083-3482A42A5FFF}" srcId="{1BC6DE06-C901-4004-BAA9-5EA0845BAE12}" destId="{5D0A5B9D-A800-4281-A1C7-24E10789A6E6}" srcOrd="2" destOrd="0" parTransId="{B16C456C-5368-4AC2-A91E-3E95127C2C13}" sibTransId="{A3EEA3F7-A8E1-4243-8547-CF5D4A13C053}"/>
    <dgm:cxn modelId="{0E556644-5239-43BE-BD7E-9AA1A7FCFF4E}" type="presOf" srcId="{D5E53E93-CF42-47BC-8BB8-A61E90D6C746}" destId="{792B1677-7AA4-4F05-B7B4-50146A3E498D}" srcOrd="0" destOrd="0" presId="urn:microsoft.com/office/officeart/2005/8/layout/hierarchy3"/>
    <dgm:cxn modelId="{9E16BE92-B448-4CE3-8B45-1889EDBABF4F}" type="presOf" srcId="{2BD7C4C2-BC81-47E1-8478-21694B63D5A3}" destId="{A83D517A-54A7-4131-8F84-AF66777438D2}" srcOrd="0" destOrd="0" presId="urn:microsoft.com/office/officeart/2005/8/layout/hierarchy3"/>
    <dgm:cxn modelId="{54402B51-5CA9-47A7-BEB3-6D76FEE508E8}" srcId="{1BC6DE06-C901-4004-BAA9-5EA0845BAE12}" destId="{84CAB3B9-B7FB-4627-8245-9A09598C9AF7}" srcOrd="4" destOrd="0" parTransId="{BB67B9BC-DA9B-419A-94A5-2C31F5C3554F}" sibTransId="{5C3E8C13-2FD4-40C5-B7FC-4D7BD062E32F}"/>
    <dgm:cxn modelId="{1C9AD8B4-B263-4985-BD92-A9498B81B532}" type="presOf" srcId="{25C0E85F-F5E1-4564-80A6-3BF1393E4BCE}" destId="{E7A08F75-2257-4C97-B250-D684E2A9E10F}" srcOrd="0" destOrd="0" presId="urn:microsoft.com/office/officeart/2005/8/layout/hierarchy3"/>
    <dgm:cxn modelId="{B15EF046-5D7A-49B9-9170-30878A3806BC}" srcId="{1BC6DE06-C901-4004-BAA9-5EA0845BAE12}" destId="{07CDAAE7-67AC-476C-AFF3-B4BC3B02F31C}" srcOrd="0" destOrd="0" parTransId="{2BFCDA43-34E0-4347-B0D1-1411C458DAE7}" sibTransId="{719BA31E-11ED-4E27-9424-FCAF417D90E0}"/>
    <dgm:cxn modelId="{6D69CE3C-1C46-4191-B979-646BF6A4722D}" srcId="{2BD7C4C2-BC81-47E1-8478-21694B63D5A3}" destId="{1BC6DE06-C901-4004-BAA9-5EA0845BAE12}" srcOrd="0" destOrd="0" parTransId="{02187684-DE0A-4101-A192-AE0D9EC56D21}" sibTransId="{5E47DB58-809D-4EE8-B238-FD9C5EC7AA8A}"/>
    <dgm:cxn modelId="{C5D36E94-C794-48FB-BF1C-3C6EB46A7471}" type="presOf" srcId="{4ACF616A-1E95-468C-AFAC-9BD55D75A26D}" destId="{8BDC35DD-50A6-4F2C-9A1F-9B36C918C6C3}" srcOrd="0" destOrd="0" presId="urn:microsoft.com/office/officeart/2005/8/layout/hierarchy3"/>
    <dgm:cxn modelId="{075D37ED-F7D0-4986-B75D-4F5B208103FE}" srcId="{1BC6DE06-C901-4004-BAA9-5EA0845BAE12}" destId="{D5E53E93-CF42-47BC-8BB8-A61E90D6C746}" srcOrd="3" destOrd="0" parTransId="{25C0E85F-F5E1-4564-80A6-3BF1393E4BCE}" sibTransId="{6AF1C28B-C18A-4167-A75C-0907FC19450B}"/>
    <dgm:cxn modelId="{AE613F9C-2FD5-42CA-BED7-5B322C0F730D}" type="presOf" srcId="{84CAB3B9-B7FB-4627-8245-9A09598C9AF7}" destId="{D70AD328-8870-4DD6-A330-AE07965032EB}" srcOrd="0" destOrd="0" presId="urn:microsoft.com/office/officeart/2005/8/layout/hierarchy3"/>
    <dgm:cxn modelId="{1370EA91-6440-42C9-B469-353B71145667}" srcId="{1BC6DE06-C901-4004-BAA9-5EA0845BAE12}" destId="{8AAF13A8-13D9-4AC0-B3DA-7AB50301C47F}" srcOrd="1" destOrd="0" parTransId="{4ACF616A-1E95-468C-AFAC-9BD55D75A26D}" sibTransId="{AF7A183B-F7DA-459C-B412-20FA4CACF7C8}"/>
    <dgm:cxn modelId="{28EE9DD6-514D-4469-8D92-AA43590EB598}" type="presOf" srcId="{8AAF13A8-13D9-4AC0-B3DA-7AB50301C47F}" destId="{2277EB7F-8F03-4328-854A-19FC143DA137}" srcOrd="0" destOrd="0" presId="urn:microsoft.com/office/officeart/2005/8/layout/hierarchy3"/>
    <dgm:cxn modelId="{6F5C7DE4-3ABD-495A-A052-8FF1E70A3BD0}" type="presOf" srcId="{07CDAAE7-67AC-476C-AFF3-B4BC3B02F31C}" destId="{7877B8E8-BD98-4408-9A23-5449D4337A57}" srcOrd="0" destOrd="0" presId="urn:microsoft.com/office/officeart/2005/8/layout/hierarchy3"/>
    <dgm:cxn modelId="{2DEFD191-7E96-46C3-8BE2-FC6217D6EAC9}" type="presOf" srcId="{1BC6DE06-C901-4004-BAA9-5EA0845BAE12}" destId="{41A000B0-09D7-4366-AD87-0C1040E69850}" srcOrd="0" destOrd="0" presId="urn:microsoft.com/office/officeart/2005/8/layout/hierarchy3"/>
    <dgm:cxn modelId="{2AB98E20-177C-42B4-AC71-14369F324192}" type="presOf" srcId="{2BFCDA43-34E0-4347-B0D1-1411C458DAE7}" destId="{2B73D1F6-6678-49E2-AC83-4A02AAF74957}" srcOrd="0" destOrd="0" presId="urn:microsoft.com/office/officeart/2005/8/layout/hierarchy3"/>
    <dgm:cxn modelId="{7AA588BC-0C5E-4445-8260-E4A4CBAADACA}" type="presOf" srcId="{1BC6DE06-C901-4004-BAA9-5EA0845BAE12}" destId="{0BD61A23-764E-4818-908B-964C21107819}" srcOrd="1" destOrd="0" presId="urn:microsoft.com/office/officeart/2005/8/layout/hierarchy3"/>
    <dgm:cxn modelId="{F3D77645-64A8-4E6D-99B1-25853F597B4E}" type="presOf" srcId="{BB67B9BC-DA9B-419A-94A5-2C31F5C3554F}" destId="{C7B0EC55-7693-42E7-96ED-5DBBC04D1D91}" srcOrd="0" destOrd="0" presId="urn:microsoft.com/office/officeart/2005/8/layout/hierarchy3"/>
    <dgm:cxn modelId="{33CA1EE4-D4A6-4203-B595-96A9DF27EDFB}" type="presParOf" srcId="{A83D517A-54A7-4131-8F84-AF66777438D2}" destId="{67395A6A-610C-460B-8EC4-1976AA44B341}" srcOrd="0" destOrd="0" presId="urn:microsoft.com/office/officeart/2005/8/layout/hierarchy3"/>
    <dgm:cxn modelId="{CE4F39C5-DB83-47CA-ADF0-332F70C8A784}" type="presParOf" srcId="{67395A6A-610C-460B-8EC4-1976AA44B341}" destId="{BE7D14E8-8CED-41D8-BD84-9375E281CB07}" srcOrd="0" destOrd="0" presId="urn:microsoft.com/office/officeart/2005/8/layout/hierarchy3"/>
    <dgm:cxn modelId="{80666269-FA77-49FA-B9A0-1B5EF787E9E7}" type="presParOf" srcId="{BE7D14E8-8CED-41D8-BD84-9375E281CB07}" destId="{41A000B0-09D7-4366-AD87-0C1040E69850}" srcOrd="0" destOrd="0" presId="urn:microsoft.com/office/officeart/2005/8/layout/hierarchy3"/>
    <dgm:cxn modelId="{CC0F90AE-BD4E-402B-9DE1-5B2007A1CC99}" type="presParOf" srcId="{BE7D14E8-8CED-41D8-BD84-9375E281CB07}" destId="{0BD61A23-764E-4818-908B-964C21107819}" srcOrd="1" destOrd="0" presId="urn:microsoft.com/office/officeart/2005/8/layout/hierarchy3"/>
    <dgm:cxn modelId="{6568BDBA-7E00-4D1C-98CB-520133537C5E}" type="presParOf" srcId="{67395A6A-610C-460B-8EC4-1976AA44B341}" destId="{F1B141E0-095D-47F9-A550-C1F000AE5E2F}" srcOrd="1" destOrd="0" presId="urn:microsoft.com/office/officeart/2005/8/layout/hierarchy3"/>
    <dgm:cxn modelId="{6EB93B92-E8EA-4950-85D7-424491761857}" type="presParOf" srcId="{F1B141E0-095D-47F9-A550-C1F000AE5E2F}" destId="{2B73D1F6-6678-49E2-AC83-4A02AAF74957}" srcOrd="0" destOrd="0" presId="urn:microsoft.com/office/officeart/2005/8/layout/hierarchy3"/>
    <dgm:cxn modelId="{8478DA45-4DEE-4E61-BD42-24DE391AF7FB}" type="presParOf" srcId="{F1B141E0-095D-47F9-A550-C1F000AE5E2F}" destId="{7877B8E8-BD98-4408-9A23-5449D4337A57}" srcOrd="1" destOrd="0" presId="urn:microsoft.com/office/officeart/2005/8/layout/hierarchy3"/>
    <dgm:cxn modelId="{60458CB4-B187-4669-AFA9-8CBCF86E819A}" type="presParOf" srcId="{F1B141E0-095D-47F9-A550-C1F000AE5E2F}" destId="{8BDC35DD-50A6-4F2C-9A1F-9B36C918C6C3}" srcOrd="2" destOrd="0" presId="urn:microsoft.com/office/officeart/2005/8/layout/hierarchy3"/>
    <dgm:cxn modelId="{2A7F60FE-0826-4DCE-A563-7DC1A04C849A}" type="presParOf" srcId="{F1B141E0-095D-47F9-A550-C1F000AE5E2F}" destId="{2277EB7F-8F03-4328-854A-19FC143DA137}" srcOrd="3" destOrd="0" presId="urn:microsoft.com/office/officeart/2005/8/layout/hierarchy3"/>
    <dgm:cxn modelId="{D570C27A-5ED8-4C91-92A8-F09CAE5C1B81}" type="presParOf" srcId="{F1B141E0-095D-47F9-A550-C1F000AE5E2F}" destId="{3DAA1E6F-1CA2-44B9-AAE9-60A2D99FF3DF}" srcOrd="4" destOrd="0" presId="urn:microsoft.com/office/officeart/2005/8/layout/hierarchy3"/>
    <dgm:cxn modelId="{5F79E996-AACB-4FF2-9594-65AFF5C2FB38}" type="presParOf" srcId="{F1B141E0-095D-47F9-A550-C1F000AE5E2F}" destId="{4C2D3048-552D-48E6-AAF0-626750B2D5C6}" srcOrd="5" destOrd="0" presId="urn:microsoft.com/office/officeart/2005/8/layout/hierarchy3"/>
    <dgm:cxn modelId="{C80A6B60-6A04-492A-96E0-BAFA0447C004}" type="presParOf" srcId="{F1B141E0-095D-47F9-A550-C1F000AE5E2F}" destId="{E7A08F75-2257-4C97-B250-D684E2A9E10F}" srcOrd="6" destOrd="0" presId="urn:microsoft.com/office/officeart/2005/8/layout/hierarchy3"/>
    <dgm:cxn modelId="{F74C9DD9-C9CB-41AF-826A-62B998E48495}" type="presParOf" srcId="{F1B141E0-095D-47F9-A550-C1F000AE5E2F}" destId="{792B1677-7AA4-4F05-B7B4-50146A3E498D}" srcOrd="7" destOrd="0" presId="urn:microsoft.com/office/officeart/2005/8/layout/hierarchy3"/>
    <dgm:cxn modelId="{A62297AB-70C1-4041-AE96-8A7C7F51FB35}" type="presParOf" srcId="{F1B141E0-095D-47F9-A550-C1F000AE5E2F}" destId="{C7B0EC55-7693-42E7-96ED-5DBBC04D1D91}" srcOrd="8" destOrd="0" presId="urn:microsoft.com/office/officeart/2005/8/layout/hierarchy3"/>
    <dgm:cxn modelId="{878F6965-F226-489D-9C76-A8E3C221515E}" type="presParOf" srcId="{F1B141E0-095D-47F9-A550-C1F000AE5E2F}" destId="{D70AD328-8870-4DD6-A330-AE07965032E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7C4C2-BC81-47E1-8478-21694B63D5A3}" type="doc">
      <dgm:prSet loTypeId="urn:microsoft.com/office/officeart/2005/8/layout/hierarchy3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BC6DE06-C901-4004-BAA9-5EA0845BAE12}">
      <dgm:prSet phldrT="[Текст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черты развития развитых стран мира на рубеже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XIX-XX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вв.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187684-DE0A-4101-A192-AE0D9EC56D21}" type="parTrans" cxnId="{6D69CE3C-1C46-4191-B979-646BF6A4722D}">
      <dgm:prSet/>
      <dgm:spPr/>
      <dgm:t>
        <a:bodyPr/>
        <a:lstStyle/>
        <a:p>
          <a:endParaRPr lang="ru-RU"/>
        </a:p>
      </dgm:t>
    </dgm:pt>
    <dgm:pt modelId="{5E47DB58-809D-4EE8-B238-FD9C5EC7AA8A}" type="sibTrans" cxnId="{6D69CE3C-1C46-4191-B979-646BF6A4722D}">
      <dgm:prSet/>
      <dgm:spPr/>
      <dgm:t>
        <a:bodyPr/>
        <a:lstStyle/>
        <a:p>
          <a:endParaRPr lang="ru-RU"/>
        </a:p>
      </dgm:t>
    </dgm:pt>
    <dgm:pt modelId="{07CDAAE7-67AC-476C-AFF3-B4BC3B02F31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постепенный отход государства от традиционного вмешательства в экономику и переход к активному участию и регулированию экономических процессов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FCDA43-34E0-4347-B0D1-1411C458DAE7}" type="parTrans" cxnId="{B15EF046-5D7A-49B9-9170-30878A3806BC}">
      <dgm:prSet/>
      <dgm:spPr/>
      <dgm:t>
        <a:bodyPr/>
        <a:lstStyle/>
        <a:p>
          <a:endParaRPr lang="ru-RU"/>
        </a:p>
      </dgm:t>
    </dgm:pt>
    <dgm:pt modelId="{719BA31E-11ED-4E27-9424-FCAF417D90E0}" type="sibTrans" cxnId="{B15EF046-5D7A-49B9-9170-30878A3806BC}">
      <dgm:prSet/>
      <dgm:spPr/>
      <dgm:t>
        <a:bodyPr/>
        <a:lstStyle/>
        <a:p>
          <a:endParaRPr lang="ru-RU"/>
        </a:p>
      </dgm:t>
    </dgm:pt>
    <dgm:pt modelId="{8AAF13A8-13D9-4AC0-B3DA-7AB50301C47F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расширение и установление новых международных экономических связей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A183B-F7DA-459C-B412-20FA4CACF7C8}" type="sibTrans" cxnId="{1370EA91-6440-42C9-B469-353B71145667}">
      <dgm:prSet/>
      <dgm:spPr/>
      <dgm:t>
        <a:bodyPr/>
        <a:lstStyle/>
        <a:p>
          <a:endParaRPr lang="ru-RU"/>
        </a:p>
      </dgm:t>
    </dgm:pt>
    <dgm:pt modelId="{4ACF616A-1E95-468C-AFAC-9BD55D75A26D}" type="parTrans" cxnId="{1370EA91-6440-42C9-B469-353B71145667}">
      <dgm:prSet/>
      <dgm:spPr/>
      <dgm:t>
        <a:bodyPr/>
        <a:lstStyle/>
        <a:p>
          <a:endParaRPr lang="ru-RU"/>
        </a:p>
      </dgm:t>
    </dgm:pt>
    <dgm:pt modelId="{5D0A5B9D-A800-4281-A1C7-24E10789A6E6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 напряжённости в мире, милитаризация экономики, гонка вооружений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C456C-5368-4AC2-A91E-3E95127C2C13}" type="parTrans" cxnId="{177A1FC0-4756-4A57-8083-3482A42A5FFF}">
      <dgm:prSet/>
      <dgm:spPr/>
      <dgm:t>
        <a:bodyPr/>
        <a:lstStyle/>
        <a:p>
          <a:endParaRPr lang="ru-RU"/>
        </a:p>
      </dgm:t>
    </dgm:pt>
    <dgm:pt modelId="{A3EEA3F7-A8E1-4243-8547-CF5D4A13C053}" type="sibTrans" cxnId="{177A1FC0-4756-4A57-8083-3482A42A5FFF}">
      <dgm:prSet/>
      <dgm:spPr/>
      <dgm:t>
        <a:bodyPr/>
        <a:lstStyle/>
        <a:p>
          <a:endParaRPr lang="ru-RU"/>
        </a:p>
      </dgm:t>
    </dgm:pt>
    <dgm:pt modelId="{A83D517A-54A7-4131-8F84-AF66777438D2}" type="pres">
      <dgm:prSet presAssocID="{2BD7C4C2-BC81-47E1-8478-21694B63D5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395A6A-610C-460B-8EC4-1976AA44B341}" type="pres">
      <dgm:prSet presAssocID="{1BC6DE06-C901-4004-BAA9-5EA0845BAE12}" presName="root" presStyleCnt="0"/>
      <dgm:spPr/>
    </dgm:pt>
    <dgm:pt modelId="{BE7D14E8-8CED-41D8-BD84-9375E281CB07}" type="pres">
      <dgm:prSet presAssocID="{1BC6DE06-C901-4004-BAA9-5EA0845BAE12}" presName="rootComposite" presStyleCnt="0"/>
      <dgm:spPr/>
    </dgm:pt>
    <dgm:pt modelId="{41A000B0-09D7-4366-AD87-0C1040E69850}" type="pres">
      <dgm:prSet presAssocID="{1BC6DE06-C901-4004-BAA9-5EA0845BAE12}" presName="rootText" presStyleLbl="node1" presStyleIdx="0" presStyleCnt="1" custScaleX="683446" custScaleY="217354" custLinFactNeighborX="-2106" custLinFactNeighborY="-41157"/>
      <dgm:spPr/>
      <dgm:t>
        <a:bodyPr/>
        <a:lstStyle/>
        <a:p>
          <a:endParaRPr lang="ru-RU"/>
        </a:p>
      </dgm:t>
    </dgm:pt>
    <dgm:pt modelId="{0BD61A23-764E-4818-908B-964C21107819}" type="pres">
      <dgm:prSet presAssocID="{1BC6DE06-C901-4004-BAA9-5EA0845BAE12}" presName="rootConnector" presStyleLbl="node1" presStyleIdx="0" presStyleCnt="1"/>
      <dgm:spPr/>
      <dgm:t>
        <a:bodyPr/>
        <a:lstStyle/>
        <a:p>
          <a:endParaRPr lang="ru-RU"/>
        </a:p>
      </dgm:t>
    </dgm:pt>
    <dgm:pt modelId="{F1B141E0-095D-47F9-A550-C1F000AE5E2F}" type="pres">
      <dgm:prSet presAssocID="{1BC6DE06-C901-4004-BAA9-5EA0845BAE12}" presName="childShape" presStyleCnt="0"/>
      <dgm:spPr/>
    </dgm:pt>
    <dgm:pt modelId="{2B73D1F6-6678-49E2-AC83-4A02AAF74957}" type="pres">
      <dgm:prSet presAssocID="{2BFCDA43-34E0-4347-B0D1-1411C458DAE7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877B8E8-BD98-4408-9A23-5449D4337A57}" type="pres">
      <dgm:prSet presAssocID="{07CDAAE7-67AC-476C-AFF3-B4BC3B02F31C}" presName="childText" presStyleLbl="bgAcc1" presStyleIdx="0" presStyleCnt="3" custScaleX="866245" custScaleY="159294" custLinFactNeighborX="-3750" custLinFactNeighborY="-5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C35DD-50A6-4F2C-9A1F-9B36C918C6C3}" type="pres">
      <dgm:prSet presAssocID="{4ACF616A-1E95-468C-AFAC-9BD55D75A2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277EB7F-8F03-4328-854A-19FC143DA137}" type="pres">
      <dgm:prSet presAssocID="{8AAF13A8-13D9-4AC0-B3DA-7AB50301C47F}" presName="childText" presStyleLbl="bgAcc1" presStyleIdx="1" presStyleCnt="3" custScaleX="866245" custLinFactNeighborX="-2131" custLinFactNeighborY="-56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A1E6F-1CA2-44B9-AAE9-60A2D99FF3DF}" type="pres">
      <dgm:prSet presAssocID="{B16C456C-5368-4AC2-A91E-3E95127C2C1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C2D3048-552D-48E6-AAF0-626750B2D5C6}" type="pres">
      <dgm:prSet presAssocID="{5D0A5B9D-A800-4281-A1C7-24E10789A6E6}" presName="childText" presStyleLbl="bgAcc1" presStyleIdx="2" presStyleCnt="3" custScaleX="866245" custScaleY="112867" custLinFactNeighborX="-1946" custLinFactNeighborY="-5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7B6C0-5C76-409E-92ED-A62E27ED58D4}" type="presOf" srcId="{4ACF616A-1E95-468C-AFAC-9BD55D75A26D}" destId="{8BDC35DD-50A6-4F2C-9A1F-9B36C918C6C3}" srcOrd="0" destOrd="0" presId="urn:microsoft.com/office/officeart/2005/8/layout/hierarchy3"/>
    <dgm:cxn modelId="{B15EF046-5D7A-49B9-9170-30878A3806BC}" srcId="{1BC6DE06-C901-4004-BAA9-5EA0845BAE12}" destId="{07CDAAE7-67AC-476C-AFF3-B4BC3B02F31C}" srcOrd="0" destOrd="0" parTransId="{2BFCDA43-34E0-4347-B0D1-1411C458DAE7}" sibTransId="{719BA31E-11ED-4E27-9424-FCAF417D90E0}"/>
    <dgm:cxn modelId="{2717280C-3EE5-47D5-9E8A-24E6B3B85EA0}" type="presOf" srcId="{2BFCDA43-34E0-4347-B0D1-1411C458DAE7}" destId="{2B73D1F6-6678-49E2-AC83-4A02AAF74957}" srcOrd="0" destOrd="0" presId="urn:microsoft.com/office/officeart/2005/8/layout/hierarchy3"/>
    <dgm:cxn modelId="{39904ADB-11F5-40CF-B6C7-6213B4ACF02D}" type="presOf" srcId="{1BC6DE06-C901-4004-BAA9-5EA0845BAE12}" destId="{41A000B0-09D7-4366-AD87-0C1040E69850}" srcOrd="0" destOrd="0" presId="urn:microsoft.com/office/officeart/2005/8/layout/hierarchy3"/>
    <dgm:cxn modelId="{6D69CE3C-1C46-4191-B979-646BF6A4722D}" srcId="{2BD7C4C2-BC81-47E1-8478-21694B63D5A3}" destId="{1BC6DE06-C901-4004-BAA9-5EA0845BAE12}" srcOrd="0" destOrd="0" parTransId="{02187684-DE0A-4101-A192-AE0D9EC56D21}" sibTransId="{5E47DB58-809D-4EE8-B238-FD9C5EC7AA8A}"/>
    <dgm:cxn modelId="{1370EA91-6440-42C9-B469-353B71145667}" srcId="{1BC6DE06-C901-4004-BAA9-5EA0845BAE12}" destId="{8AAF13A8-13D9-4AC0-B3DA-7AB50301C47F}" srcOrd="1" destOrd="0" parTransId="{4ACF616A-1E95-468C-AFAC-9BD55D75A26D}" sibTransId="{AF7A183B-F7DA-459C-B412-20FA4CACF7C8}"/>
    <dgm:cxn modelId="{177A1FC0-4756-4A57-8083-3482A42A5FFF}" srcId="{1BC6DE06-C901-4004-BAA9-5EA0845BAE12}" destId="{5D0A5B9D-A800-4281-A1C7-24E10789A6E6}" srcOrd="2" destOrd="0" parTransId="{B16C456C-5368-4AC2-A91E-3E95127C2C13}" sibTransId="{A3EEA3F7-A8E1-4243-8547-CF5D4A13C053}"/>
    <dgm:cxn modelId="{A44442CB-25B2-44CC-B27D-68983CE9FE81}" type="presOf" srcId="{07CDAAE7-67AC-476C-AFF3-B4BC3B02F31C}" destId="{7877B8E8-BD98-4408-9A23-5449D4337A57}" srcOrd="0" destOrd="0" presId="urn:microsoft.com/office/officeart/2005/8/layout/hierarchy3"/>
    <dgm:cxn modelId="{8CE1DCE3-5A6E-4F09-A4C9-5250A38A83F8}" type="presOf" srcId="{1BC6DE06-C901-4004-BAA9-5EA0845BAE12}" destId="{0BD61A23-764E-4818-908B-964C21107819}" srcOrd="1" destOrd="0" presId="urn:microsoft.com/office/officeart/2005/8/layout/hierarchy3"/>
    <dgm:cxn modelId="{75AF7287-EFD3-4F40-9565-ECF528994442}" type="presOf" srcId="{B16C456C-5368-4AC2-A91E-3E95127C2C13}" destId="{3DAA1E6F-1CA2-44B9-AAE9-60A2D99FF3DF}" srcOrd="0" destOrd="0" presId="urn:microsoft.com/office/officeart/2005/8/layout/hierarchy3"/>
    <dgm:cxn modelId="{522E2260-5776-4AA2-96A7-CD78BCF23B11}" type="presOf" srcId="{8AAF13A8-13D9-4AC0-B3DA-7AB50301C47F}" destId="{2277EB7F-8F03-4328-854A-19FC143DA137}" srcOrd="0" destOrd="0" presId="urn:microsoft.com/office/officeart/2005/8/layout/hierarchy3"/>
    <dgm:cxn modelId="{C8561AB5-4D1F-4D04-BDBA-6E2A9B982548}" type="presOf" srcId="{5D0A5B9D-A800-4281-A1C7-24E10789A6E6}" destId="{4C2D3048-552D-48E6-AAF0-626750B2D5C6}" srcOrd="0" destOrd="0" presId="urn:microsoft.com/office/officeart/2005/8/layout/hierarchy3"/>
    <dgm:cxn modelId="{B8BCBFA9-89AC-42E3-922C-A782481A5315}" type="presOf" srcId="{2BD7C4C2-BC81-47E1-8478-21694B63D5A3}" destId="{A83D517A-54A7-4131-8F84-AF66777438D2}" srcOrd="0" destOrd="0" presId="urn:microsoft.com/office/officeart/2005/8/layout/hierarchy3"/>
    <dgm:cxn modelId="{70E3A829-6C0A-49B3-A0C6-768CF3C8E18B}" type="presParOf" srcId="{A83D517A-54A7-4131-8F84-AF66777438D2}" destId="{67395A6A-610C-460B-8EC4-1976AA44B341}" srcOrd="0" destOrd="0" presId="urn:microsoft.com/office/officeart/2005/8/layout/hierarchy3"/>
    <dgm:cxn modelId="{910E8A9B-7D5B-48F0-B519-0BDECD1AB6FB}" type="presParOf" srcId="{67395A6A-610C-460B-8EC4-1976AA44B341}" destId="{BE7D14E8-8CED-41D8-BD84-9375E281CB07}" srcOrd="0" destOrd="0" presId="urn:microsoft.com/office/officeart/2005/8/layout/hierarchy3"/>
    <dgm:cxn modelId="{87ADADA2-92C4-4CCB-AA79-70F8023A6703}" type="presParOf" srcId="{BE7D14E8-8CED-41D8-BD84-9375E281CB07}" destId="{41A000B0-09D7-4366-AD87-0C1040E69850}" srcOrd="0" destOrd="0" presId="urn:microsoft.com/office/officeart/2005/8/layout/hierarchy3"/>
    <dgm:cxn modelId="{DAB0FA49-C678-4211-9995-7D773BF206B4}" type="presParOf" srcId="{BE7D14E8-8CED-41D8-BD84-9375E281CB07}" destId="{0BD61A23-764E-4818-908B-964C21107819}" srcOrd="1" destOrd="0" presId="urn:microsoft.com/office/officeart/2005/8/layout/hierarchy3"/>
    <dgm:cxn modelId="{E8C0DB15-E698-468F-91F9-881F66ACD535}" type="presParOf" srcId="{67395A6A-610C-460B-8EC4-1976AA44B341}" destId="{F1B141E0-095D-47F9-A550-C1F000AE5E2F}" srcOrd="1" destOrd="0" presId="urn:microsoft.com/office/officeart/2005/8/layout/hierarchy3"/>
    <dgm:cxn modelId="{95D2539F-E3DB-48FF-9694-6BD9CDC0A1FE}" type="presParOf" srcId="{F1B141E0-095D-47F9-A550-C1F000AE5E2F}" destId="{2B73D1F6-6678-49E2-AC83-4A02AAF74957}" srcOrd="0" destOrd="0" presId="urn:microsoft.com/office/officeart/2005/8/layout/hierarchy3"/>
    <dgm:cxn modelId="{A592E061-6164-4390-9051-6A68C51BFBA7}" type="presParOf" srcId="{F1B141E0-095D-47F9-A550-C1F000AE5E2F}" destId="{7877B8E8-BD98-4408-9A23-5449D4337A57}" srcOrd="1" destOrd="0" presId="urn:microsoft.com/office/officeart/2005/8/layout/hierarchy3"/>
    <dgm:cxn modelId="{2EC4DC97-BC9F-4750-86CA-86EADB30D459}" type="presParOf" srcId="{F1B141E0-095D-47F9-A550-C1F000AE5E2F}" destId="{8BDC35DD-50A6-4F2C-9A1F-9B36C918C6C3}" srcOrd="2" destOrd="0" presId="urn:microsoft.com/office/officeart/2005/8/layout/hierarchy3"/>
    <dgm:cxn modelId="{92DEBF60-C6A4-445B-B9E1-2A6BE2741273}" type="presParOf" srcId="{F1B141E0-095D-47F9-A550-C1F000AE5E2F}" destId="{2277EB7F-8F03-4328-854A-19FC143DA137}" srcOrd="3" destOrd="0" presId="urn:microsoft.com/office/officeart/2005/8/layout/hierarchy3"/>
    <dgm:cxn modelId="{49C7DADA-B6E7-4D27-8B22-F8A07F566FB7}" type="presParOf" srcId="{F1B141E0-095D-47F9-A550-C1F000AE5E2F}" destId="{3DAA1E6F-1CA2-44B9-AAE9-60A2D99FF3DF}" srcOrd="4" destOrd="0" presId="urn:microsoft.com/office/officeart/2005/8/layout/hierarchy3"/>
    <dgm:cxn modelId="{9C913DF5-1848-41EE-93B0-EA04ADF8AB0B}" type="presParOf" srcId="{F1B141E0-095D-47F9-A550-C1F000AE5E2F}" destId="{4C2D3048-552D-48E6-AAF0-626750B2D5C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95E8-3CC5-480F-8DE0-036AA6025A09}">
      <dsp:nvSpPr>
        <dsp:cNvPr id="0" name=""/>
        <dsp:cNvSpPr/>
      </dsp:nvSpPr>
      <dsp:spPr>
        <a:xfrm>
          <a:off x="0" y="0"/>
          <a:ext cx="1607343" cy="50691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Первобытная эпоха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027663"/>
        <a:ext cx="1607343" cy="2027663"/>
      </dsp:txXfrm>
    </dsp:sp>
    <dsp:sp modelId="{ECB3130A-BF61-4285-9C8B-332AEBC742F7}">
      <dsp:nvSpPr>
        <dsp:cNvPr id="0" name=""/>
        <dsp:cNvSpPr/>
      </dsp:nvSpPr>
      <dsp:spPr>
        <a:xfrm>
          <a:off x="48220" y="388643"/>
          <a:ext cx="1510903" cy="15190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1E9FAF-2EE3-4F77-94B4-675559C27233}">
      <dsp:nvSpPr>
        <dsp:cNvPr id="0" name=""/>
        <dsp:cNvSpPr/>
      </dsp:nvSpPr>
      <dsp:spPr>
        <a:xfrm>
          <a:off x="1655564" y="0"/>
          <a:ext cx="1607343" cy="50691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Древний мир</a:t>
          </a:r>
          <a:endParaRPr lang="ru-RU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655564" y="2027663"/>
        <a:ext cx="1607343" cy="2027663"/>
      </dsp:txXfrm>
    </dsp:sp>
    <dsp:sp modelId="{B062C4A9-061C-4222-B185-7BAE2A37C822}">
      <dsp:nvSpPr>
        <dsp:cNvPr id="0" name=""/>
        <dsp:cNvSpPr/>
      </dsp:nvSpPr>
      <dsp:spPr>
        <a:xfrm>
          <a:off x="1703784" y="388643"/>
          <a:ext cx="1510903" cy="15190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D8E8C-C393-4F54-B7C0-7F25626B4B8D}">
      <dsp:nvSpPr>
        <dsp:cNvPr id="0" name=""/>
        <dsp:cNvSpPr/>
      </dsp:nvSpPr>
      <dsp:spPr>
        <a:xfrm>
          <a:off x="3311128" y="0"/>
          <a:ext cx="1607343" cy="50691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Средневековье</a:t>
          </a:r>
          <a:endParaRPr lang="ru-RU" sz="15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311128" y="2027663"/>
        <a:ext cx="1607343" cy="2027663"/>
      </dsp:txXfrm>
    </dsp:sp>
    <dsp:sp modelId="{ED6DA554-D312-4BDA-BD6B-595B6E90F2D0}">
      <dsp:nvSpPr>
        <dsp:cNvPr id="0" name=""/>
        <dsp:cNvSpPr/>
      </dsp:nvSpPr>
      <dsp:spPr>
        <a:xfrm>
          <a:off x="3359348" y="388643"/>
          <a:ext cx="1510903" cy="15190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33C183-F7C3-4581-B1E1-A9BBC5BF8ECA}">
      <dsp:nvSpPr>
        <dsp:cNvPr id="0" name=""/>
        <dsp:cNvSpPr/>
      </dsp:nvSpPr>
      <dsp:spPr>
        <a:xfrm>
          <a:off x="4966692" y="0"/>
          <a:ext cx="1607343" cy="50691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Новое время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966692" y="2027663"/>
        <a:ext cx="1607343" cy="2027663"/>
      </dsp:txXfrm>
    </dsp:sp>
    <dsp:sp modelId="{5ABBDD2F-7451-4B09-B272-22128DEEBCA7}">
      <dsp:nvSpPr>
        <dsp:cNvPr id="0" name=""/>
        <dsp:cNvSpPr/>
      </dsp:nvSpPr>
      <dsp:spPr>
        <a:xfrm>
          <a:off x="5014912" y="388643"/>
          <a:ext cx="1510903" cy="15190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21BEB3-410C-4445-921F-933D338B1736}">
      <dsp:nvSpPr>
        <dsp:cNvPr id="0" name=""/>
        <dsp:cNvSpPr/>
      </dsp:nvSpPr>
      <dsp:spPr>
        <a:xfrm>
          <a:off x="6622256" y="0"/>
          <a:ext cx="1607343" cy="50691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Новейшее время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622256" y="2027663"/>
        <a:ext cx="1607343" cy="2027663"/>
      </dsp:txXfrm>
    </dsp:sp>
    <dsp:sp modelId="{89FB4186-3AAF-43CF-AB0A-35FB269432AE}">
      <dsp:nvSpPr>
        <dsp:cNvPr id="0" name=""/>
        <dsp:cNvSpPr/>
      </dsp:nvSpPr>
      <dsp:spPr>
        <a:xfrm>
          <a:off x="6670476" y="388643"/>
          <a:ext cx="1510903" cy="151904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B75670-24C1-4150-B848-BB22BA38D18E}">
      <dsp:nvSpPr>
        <dsp:cNvPr id="0" name=""/>
        <dsp:cNvSpPr/>
      </dsp:nvSpPr>
      <dsp:spPr>
        <a:xfrm>
          <a:off x="-13" y="4055327"/>
          <a:ext cx="8229626" cy="760373"/>
        </a:xfrm>
        <a:prstGeom prst="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501A-5F43-4A8D-BEF2-533D83DE9E6B}">
      <dsp:nvSpPr>
        <dsp:cNvPr id="0" name=""/>
        <dsp:cNvSpPr/>
      </dsp:nvSpPr>
      <dsp:spPr>
        <a:xfrm>
          <a:off x="360023" y="299375"/>
          <a:ext cx="3557086" cy="778689"/>
        </a:xfrm>
        <a:prstGeom prst="chevron">
          <a:avLst>
            <a:gd name="adj" fmla="val 40000"/>
          </a:avLst>
        </a:prstGeom>
        <a:solidFill>
          <a:schemeClr val="accent2">
            <a:alpha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DE3D97-98BC-408F-BAE1-A7F7386FD44E}">
      <dsp:nvSpPr>
        <dsp:cNvPr id="0" name=""/>
        <dsp:cNvSpPr/>
      </dsp:nvSpPr>
      <dsp:spPr>
        <a:xfrm>
          <a:off x="335345" y="1080117"/>
          <a:ext cx="3505780" cy="264018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Подъём революционных движений в Европе и Азии.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Борьба основных моделей общественного развития – либерально-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капиталистичес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-кой, фашистской и совет-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ской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Вторая мировая война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1939-1945 гг.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673" y="1157445"/>
        <a:ext cx="3351124" cy="2485526"/>
      </dsp:txXfrm>
    </dsp:sp>
    <dsp:sp modelId="{2E3889FC-4562-4367-AFB3-11A42237DF1D}">
      <dsp:nvSpPr>
        <dsp:cNvPr id="0" name=""/>
        <dsp:cNvSpPr/>
      </dsp:nvSpPr>
      <dsp:spPr>
        <a:xfrm>
          <a:off x="4995184" y="297315"/>
          <a:ext cx="3557086" cy="782808"/>
        </a:xfrm>
        <a:prstGeom prst="chevron">
          <a:avLst>
            <a:gd name="adj" fmla="val 40000"/>
          </a:avLst>
        </a:prstGeom>
        <a:solidFill>
          <a:schemeClr val="accent2">
            <a:alpha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24C51-13FF-4879-852E-257F14D711AE}">
      <dsp:nvSpPr>
        <dsp:cNvPr id="0" name=""/>
        <dsp:cNvSpPr/>
      </dsp:nvSpPr>
      <dsp:spPr>
        <a:xfrm>
          <a:off x="4821624" y="1104233"/>
          <a:ext cx="3891343" cy="264018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Глобальное противостояние советской модели реального социализма и либерального капитализма.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Распад биполярной модели сложившегося миропорядка.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Усиление тенденции к глобализации и унификации общественного развития.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8952" y="1181561"/>
        <a:ext cx="3736687" cy="2485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00B0-09D7-4366-AD87-0C1040E69850}">
      <dsp:nvSpPr>
        <dsp:cNvPr id="0" name=""/>
        <dsp:cNvSpPr/>
      </dsp:nvSpPr>
      <dsp:spPr>
        <a:xfrm>
          <a:off x="408544" y="1089"/>
          <a:ext cx="3252561" cy="522756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Индустриальное общество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855" y="16400"/>
        <a:ext cx="3221939" cy="492134"/>
      </dsp:txXfrm>
    </dsp:sp>
    <dsp:sp modelId="{2B73D1F6-6678-49E2-AC83-4A02AAF74957}">
      <dsp:nvSpPr>
        <dsp:cNvPr id="0" name=""/>
        <dsp:cNvSpPr/>
      </dsp:nvSpPr>
      <dsp:spPr>
        <a:xfrm>
          <a:off x="733800" y="523846"/>
          <a:ext cx="325256" cy="39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67"/>
              </a:lnTo>
              <a:lnTo>
                <a:pt x="325256" y="392067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7B8E8-BD98-4408-9A23-5449D4337A57}">
      <dsp:nvSpPr>
        <dsp:cNvPr id="0" name=""/>
        <dsp:cNvSpPr/>
      </dsp:nvSpPr>
      <dsp:spPr>
        <a:xfrm>
          <a:off x="1059056" y="654535"/>
          <a:ext cx="7245367" cy="52275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преобладание  промышленной продукции в общем национальном доходе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4367" y="669846"/>
        <a:ext cx="7214745" cy="492134"/>
      </dsp:txXfrm>
    </dsp:sp>
    <dsp:sp modelId="{8BDC35DD-50A6-4F2C-9A1F-9B36C918C6C3}">
      <dsp:nvSpPr>
        <dsp:cNvPr id="0" name=""/>
        <dsp:cNvSpPr/>
      </dsp:nvSpPr>
      <dsp:spPr>
        <a:xfrm>
          <a:off x="733800" y="523846"/>
          <a:ext cx="325256" cy="104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13"/>
              </a:lnTo>
              <a:lnTo>
                <a:pt x="325256" y="1045513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7EB7F-8F03-4328-854A-19FC143DA137}">
      <dsp:nvSpPr>
        <dsp:cNvPr id="0" name=""/>
        <dsp:cNvSpPr/>
      </dsp:nvSpPr>
      <dsp:spPr>
        <a:xfrm>
          <a:off x="1059056" y="1307981"/>
          <a:ext cx="7245367" cy="52275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развитой и относительно устойчивой политической системы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4367" y="1323292"/>
        <a:ext cx="7214745" cy="492134"/>
      </dsp:txXfrm>
    </dsp:sp>
    <dsp:sp modelId="{3DAA1E6F-1CA2-44B9-AAE9-60A2D99FF3DF}">
      <dsp:nvSpPr>
        <dsp:cNvPr id="0" name=""/>
        <dsp:cNvSpPr/>
      </dsp:nvSpPr>
      <dsp:spPr>
        <a:xfrm>
          <a:off x="733800" y="523846"/>
          <a:ext cx="325256" cy="1834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876"/>
              </a:lnTo>
              <a:lnTo>
                <a:pt x="325256" y="1834876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D3048-552D-48E6-AAF0-626750B2D5C6}">
      <dsp:nvSpPr>
        <dsp:cNvPr id="0" name=""/>
        <dsp:cNvSpPr/>
      </dsp:nvSpPr>
      <dsp:spPr>
        <a:xfrm>
          <a:off x="1059056" y="1961427"/>
          <a:ext cx="7245367" cy="79459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становление гражданского общества с характерной для него структурой организаций и общественных движений, независимых от государственного аппарата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2329" y="1984700"/>
        <a:ext cx="7198821" cy="748044"/>
      </dsp:txXfrm>
    </dsp:sp>
    <dsp:sp modelId="{E7A08F75-2257-4C97-B250-D684E2A9E10F}">
      <dsp:nvSpPr>
        <dsp:cNvPr id="0" name=""/>
        <dsp:cNvSpPr/>
      </dsp:nvSpPr>
      <dsp:spPr>
        <a:xfrm>
          <a:off x="733800" y="523846"/>
          <a:ext cx="325256" cy="2624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239"/>
              </a:lnTo>
              <a:lnTo>
                <a:pt x="325256" y="2624239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B1677-7AA4-4F05-B7B4-50146A3E498D}">
      <dsp:nvSpPr>
        <dsp:cNvPr id="0" name=""/>
        <dsp:cNvSpPr/>
      </dsp:nvSpPr>
      <dsp:spPr>
        <a:xfrm>
          <a:off x="1059056" y="2886707"/>
          <a:ext cx="7245367" cy="52275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непрерывное увеличение доли городских жителей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4367" y="2902018"/>
        <a:ext cx="7214745" cy="492134"/>
      </dsp:txXfrm>
    </dsp:sp>
    <dsp:sp modelId="{C7B0EC55-7693-42E7-96ED-5DBBC04D1D91}">
      <dsp:nvSpPr>
        <dsp:cNvPr id="0" name=""/>
        <dsp:cNvSpPr/>
      </dsp:nvSpPr>
      <dsp:spPr>
        <a:xfrm>
          <a:off x="733800" y="523846"/>
          <a:ext cx="325256" cy="3277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85"/>
              </a:lnTo>
              <a:lnTo>
                <a:pt x="325256" y="3277685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AD328-8870-4DD6-A330-AE07965032EB}">
      <dsp:nvSpPr>
        <dsp:cNvPr id="0" name=""/>
        <dsp:cNvSpPr/>
      </dsp:nvSpPr>
      <dsp:spPr>
        <a:xfrm>
          <a:off x="1059056" y="3540153"/>
          <a:ext cx="7245367" cy="52275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относительно высокий уровень грамотности населения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4367" y="3555464"/>
        <a:ext cx="7214745" cy="492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00B0-09D7-4366-AD87-0C1040E69850}">
      <dsp:nvSpPr>
        <dsp:cNvPr id="0" name=""/>
        <dsp:cNvSpPr/>
      </dsp:nvSpPr>
      <dsp:spPr>
        <a:xfrm>
          <a:off x="0" y="0"/>
          <a:ext cx="7174597" cy="1140856"/>
        </a:xfrm>
        <a:prstGeom prst="roundRect">
          <a:avLst>
            <a:gd name="adj" fmla="val 10000"/>
          </a:avLst>
        </a:prstGeom>
        <a:solidFill>
          <a:schemeClr val="accent2">
            <a:alpha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черты развития развитых стран мира на рубеже 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XIX-XX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вв.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15" y="33415"/>
        <a:ext cx="7107767" cy="1074026"/>
      </dsp:txXfrm>
    </dsp:sp>
    <dsp:sp modelId="{2B73D1F6-6678-49E2-AC83-4A02AAF74957}">
      <dsp:nvSpPr>
        <dsp:cNvPr id="0" name=""/>
        <dsp:cNvSpPr/>
      </dsp:nvSpPr>
      <dsp:spPr>
        <a:xfrm>
          <a:off x="717459" y="1140856"/>
          <a:ext cx="687565" cy="429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28"/>
              </a:lnTo>
              <a:lnTo>
                <a:pt x="687565" y="429328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7B8E8-BD98-4408-9A23-5449D4337A57}">
      <dsp:nvSpPr>
        <dsp:cNvPr id="0" name=""/>
        <dsp:cNvSpPr/>
      </dsp:nvSpPr>
      <dsp:spPr>
        <a:xfrm>
          <a:off x="1405025" y="1152130"/>
          <a:ext cx="7274850" cy="83610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постепенный отход государства от традиционного вмешательства в экономику и переход к активному участию и регулированию экономических процессов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14" y="1176619"/>
        <a:ext cx="7225872" cy="787130"/>
      </dsp:txXfrm>
    </dsp:sp>
    <dsp:sp modelId="{8BDC35DD-50A6-4F2C-9A1F-9B36C918C6C3}">
      <dsp:nvSpPr>
        <dsp:cNvPr id="0" name=""/>
        <dsp:cNvSpPr/>
      </dsp:nvSpPr>
      <dsp:spPr>
        <a:xfrm>
          <a:off x="717459" y="1140856"/>
          <a:ext cx="701162" cy="1209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815"/>
              </a:lnTo>
              <a:lnTo>
                <a:pt x="701162" y="1209815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7EB7F-8F03-4328-854A-19FC143DA137}">
      <dsp:nvSpPr>
        <dsp:cNvPr id="0" name=""/>
        <dsp:cNvSpPr/>
      </dsp:nvSpPr>
      <dsp:spPr>
        <a:xfrm>
          <a:off x="1418622" y="2088229"/>
          <a:ext cx="7274850" cy="52488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расширение и установление новых международных экономических связей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3995" y="2103602"/>
        <a:ext cx="7244104" cy="494137"/>
      </dsp:txXfrm>
    </dsp:sp>
    <dsp:sp modelId="{3DAA1E6F-1CA2-44B9-AAE9-60A2D99FF3DF}">
      <dsp:nvSpPr>
        <dsp:cNvPr id="0" name=""/>
        <dsp:cNvSpPr/>
      </dsp:nvSpPr>
      <dsp:spPr>
        <a:xfrm>
          <a:off x="717459" y="1140856"/>
          <a:ext cx="702716" cy="189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658"/>
              </a:lnTo>
              <a:lnTo>
                <a:pt x="702716" y="1891658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D3048-552D-48E6-AAF0-626750B2D5C6}">
      <dsp:nvSpPr>
        <dsp:cNvPr id="0" name=""/>
        <dsp:cNvSpPr/>
      </dsp:nvSpPr>
      <dsp:spPr>
        <a:xfrm>
          <a:off x="1420175" y="2736304"/>
          <a:ext cx="7274850" cy="59242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 напряжённости в мире, милитаризация экономики, гонка вооружений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7526" y="2753655"/>
        <a:ext cx="7240148" cy="55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8E51ED-ADAE-4DBC-9DC9-9383C12CA1D7}" type="datetimeFigureOut">
              <a:rPr lang="ru-RU" smtClean="0"/>
              <a:t>пт 23.09.22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CFD52B-8328-4530-942E-839E74007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0"/>
            <a:ext cx="8636000" cy="1828800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 после войны.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Всемирная история.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7368" y="6050037"/>
            <a:ext cx="2267744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Ситник П.В.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9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628800"/>
            <a:ext cx="4968552" cy="3672408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уставшей от войны России в 1917 г. сначала произошла буржуазно-демократическая революция, а затем социалистическая. На развалинах Российской империи был создан Союз Советских Социалистических Республик (СССР). Советская модель модернизации стала вариантом развития, альтернативным западным демократиям и фашистским режимам. Осуществлённая за счёт внутренних ресурсов, индустриализация позволила СССР выйти на один уровень с развитыми странами мира и выстоять в самой кровопролитной войне против фашистской Германии и её союзников.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007" y="1628800"/>
            <a:ext cx="3651833" cy="5112568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625" y="6156594"/>
            <a:ext cx="4053021" cy="584775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Провозглашение Советской власти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Худ.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В.Серов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5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1504" y="4941168"/>
            <a:ext cx="8888041" cy="1800200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Беларуси это был период национального и культурного подъёма, оформления и создания белорусской государственности. К началу Второй мировой войны Беларусь в составе СССР превратилась в аграрно-индустриальную республике с высоким удельным весом грамотного населения. Важнейшим событием стало воссоединение Западной Беларуси с БССР в 1939 г. После нападения фашистской Германии на СССР народ Беларуси принял активное участие в борьбе с немецко-фашистским агрессором.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53"/>
          <a:stretch/>
        </p:blipFill>
        <p:spPr bwMode="auto">
          <a:xfrm>
            <a:off x="5287583" y="1628800"/>
            <a:ext cx="5142150" cy="3168352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7728" y="3043699"/>
            <a:ext cx="1512168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Минск. 1938 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2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058" y="188640"/>
            <a:ext cx="8657456" cy="990600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пределами европейского мира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1504" y="5589240"/>
            <a:ext cx="8888041" cy="1152128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первой половине ХХ в.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траны Востока и Латинской Америки стали ареной демократических и национально-освободительных революций и движений. Демократические революции произошли в Мексике, Китае и Турции, в результате чего в этих странах утвердился республиканский строй.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8" b="26549"/>
          <a:stretch/>
        </p:blipFill>
        <p:spPr bwMode="auto">
          <a:xfrm>
            <a:off x="4160313" y="1628800"/>
            <a:ext cx="6286090" cy="3816424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536" y="3367735"/>
            <a:ext cx="2088232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 1918-1923 гг.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4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пределами европейского мира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1504" y="5301208"/>
            <a:ext cx="8888041" cy="1440160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многих колониях и полуколониях европейских стран, в частности в Египте, Сирии, Ираке, Индии, развернулись национально-освободительные движения. Однако наибольший подъём освободительной борьбы наметился после Второй мировой войны. Его итогом стало освобождение многих народов от колониальной зависимости и обретение ими собственной государственности.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8" b="32055"/>
          <a:stretch/>
        </p:blipFill>
        <p:spPr bwMode="auto">
          <a:xfrm>
            <a:off x="4160313" y="1628801"/>
            <a:ext cx="6286090" cy="3530341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1438" y="3224693"/>
            <a:ext cx="2088232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 1918-1923 гг.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6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Понятие «Новейшая история» и её </a:t>
            </a:r>
            <a:r>
              <a:rPr lang="ru-RU" dirty="0" err="1" smtClean="0"/>
              <a:t>периодиза-ция</a:t>
            </a:r>
            <a:endParaRPr lang="ru-RU" dirty="0" smtClean="0"/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Страны Запада: основные тенденции развития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Первая мировая война и её последствия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Мировой экономический кризис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Россия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За пределами европейского мира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0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«Новейшая история» и её периодизация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873197"/>
              </p:ext>
            </p:extLst>
          </p:nvPr>
        </p:nvGraphicFramePr>
        <p:xfrm>
          <a:off x="1981200" y="1600201"/>
          <a:ext cx="8229600" cy="506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6281" y="5754162"/>
            <a:ext cx="1079142" cy="584775"/>
          </a:xfrm>
          <a:prstGeom prst="rect">
            <a:avLst/>
          </a:prstGeom>
          <a:solidFill>
            <a:srgbClr val="FFD9B3">
              <a:alpha val="2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2 млн 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лет назад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677" y="5877272"/>
            <a:ext cx="846707" cy="338554"/>
          </a:xfrm>
          <a:prstGeom prst="rect">
            <a:avLst/>
          </a:prstGeom>
          <a:solidFill>
            <a:srgbClr val="FFD9B3">
              <a:alpha val="2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.э.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057" y="5877272"/>
            <a:ext cx="686405" cy="338554"/>
          </a:xfrm>
          <a:prstGeom prst="rect">
            <a:avLst/>
          </a:prstGeom>
          <a:solidFill>
            <a:srgbClr val="FFD9B3">
              <a:alpha val="2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XVI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7648" y="5877272"/>
            <a:ext cx="1471878" cy="338554"/>
          </a:xfrm>
          <a:prstGeom prst="rect">
            <a:avLst/>
          </a:prstGeom>
          <a:solidFill>
            <a:srgbClr val="FFD9B3">
              <a:alpha val="2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4-е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 н.э.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0923" y="5877272"/>
            <a:ext cx="801630" cy="338554"/>
          </a:xfrm>
          <a:prstGeom prst="rect">
            <a:avLst/>
          </a:prstGeom>
          <a:solidFill>
            <a:srgbClr val="FFD9B3">
              <a:alpha val="2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1918 г.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«Новейшая история» 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её периодизация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18118" y="1412776"/>
            <a:ext cx="9144000" cy="1468760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Новейшее время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в истории человечества с 1918 года по настоящее время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Рубежным событием между Новой и Новейшей историей стала Первая мировая война. В настоящее время история Новейшего времени рассматривается как переход от индустриального общества к постиндустриальной информационной эпохе.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6216469"/>
              </p:ext>
            </p:extLst>
          </p:nvPr>
        </p:nvGraphicFramePr>
        <p:xfrm>
          <a:off x="1703512" y="2996952"/>
          <a:ext cx="8712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34004" y="3429000"/>
            <a:ext cx="217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1918-1945 гг.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8208" y="3429000"/>
            <a:ext cx="147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1945 г.</a:t>
            </a:r>
          </a:p>
        </p:txBody>
      </p:sp>
    </p:spTree>
    <p:extLst>
      <p:ext uri="{BB962C8B-B14F-4D97-AF65-F5344CB8AC3E}">
        <p14:creationId xmlns:p14="http://schemas.microsoft.com/office/powerpoint/2010/main" val="4083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«Новейшая история» и её периодизация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75520" y="1600200"/>
            <a:ext cx="8712968" cy="964704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научного и технического «взрыва» конца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начала ХХ в. наиболее  развитые страны мира (Англия, Франция, США, Германия), продолжая модернизацию,  вступили в этап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индустриального общества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2174361"/>
              </p:ext>
            </p:extLst>
          </p:nvPr>
        </p:nvGraphicFramePr>
        <p:xfrm>
          <a:off x="1775520" y="2636912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1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«Новейшая история» и её периодизация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17841261"/>
              </p:ext>
            </p:extLst>
          </p:nvPr>
        </p:nvGraphicFramePr>
        <p:xfrm>
          <a:off x="1796034" y="1556792"/>
          <a:ext cx="871296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03512" y="5013176"/>
            <a:ext cx="8712968" cy="1296144"/>
          </a:xfrm>
          <a:prstGeom prst="rect">
            <a:avLst/>
          </a:prstGeo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ХХ в. Сохранилась и даже усилилась неравномерность развития отдельных государств. Такие страны, как США, Германия или Япония, где сравнительно недавно сложились национальные государства, развивались быстрыми темпами и стремились к переделу давно поделённого мира.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9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мировая война и её последствия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75520" y="1484784"/>
            <a:ext cx="8712968" cy="1080120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война 1914-1918 гг. возвестила начало «эпохи насилия», стала ярким проявлением кризиса индустриального общества и в целом западной цивилизации.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75936"/>
              </p:ext>
            </p:extLst>
          </p:nvPr>
        </p:nvGraphicFramePr>
        <p:xfrm>
          <a:off x="1631504" y="3861048"/>
          <a:ext cx="8928992" cy="2685896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420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1914 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1918 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376">
                <a:tc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7528" y="2623004"/>
            <a:ext cx="8640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Найдите характерные черты развития Европы до и после Первой мировой войны?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48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 algn="ctr"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мировая война и её последствия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75520" y="1484784"/>
            <a:ext cx="8712968" cy="1080120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война 1914-1918 гг. возвестила начало «эпохи насилия», стала ярким проявлением кризиса индустриального общества и в целом западной цивилизации.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15684"/>
              </p:ext>
            </p:extLst>
          </p:nvPr>
        </p:nvGraphicFramePr>
        <p:xfrm>
          <a:off x="1631504" y="2564904"/>
          <a:ext cx="8928992" cy="4211320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420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1914 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1918 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3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Европа была политическим и культур-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ным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центром мира, средоточием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воен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-ной и финансовой мощи. Она управляла обширной колониальной системой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Война положила конец существованию Евро-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пы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как центра колониального мира.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Государ-ственные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деятели победивших держав </a:t>
                      </a:r>
                      <a:r>
                        <a:rPr lang="ru-RU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зачас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-тую стали руководствоваться в достижении мира чувством мести и узкими </a:t>
                      </a:r>
                      <a:r>
                        <a:rPr lang="ru-RU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националисти-ческими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интересами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европейской идеологии процветали политический либерализм и институты парламентаризма,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основанные на бес-спорном господстве демократии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 разделился на демократический и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тота-литарный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В лоне западной цивилизации ста-ли вызревать фашистские режимы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Капитализм был преобладающей эко-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номической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системой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противовес капитализму стала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формиро-ваться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социалистическая экономическая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сис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-тема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5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экономический кризис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628800"/>
            <a:ext cx="5400600" cy="4824536"/>
          </a:xfrm>
          <a:solidFill>
            <a:schemeClr val="accent1">
              <a:lumMod val="75000"/>
              <a:alpha val="16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Сложнейшей проблемой после Первой мировой войны стала Великая депрессия, начавшаяся с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кри-зиса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бирже Нью-Йорка в октябре 1929 г. Это был самый глубокий и разрушительный экономический кризис в истории капитализма. Запад испробовал несколько вариантов выхода из кризиса. США реши-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тельно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отказались от экономического либерализма и начали проводить новый курс, открыв путь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-дарственному участию в экономике. По этому же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пу-ти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пошла Великобритания. Франция провела серию прогрессивных реформ, но политическая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нестабиль-ность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препятствовала экономическому подъёму. Но полное восстановление экономики Запада так и не было достигнуто до Второй мировой войны. Но в от-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личие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фашистских режимов западным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демокра-тиям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удалось сохранить институты гражданского об-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щества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основы существовавшего строя.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43" y="1628800"/>
            <a:ext cx="3211868" cy="4464496"/>
          </a:xfrm>
          <a:prstGeom prst="rect">
            <a:avLst/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7447" y="6227609"/>
            <a:ext cx="2769861" cy="584775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Толпы перед зданием биржи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Уолл-стрит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0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631</TotalTime>
  <Words>927</Words>
  <Application>Microsoft Office PowerPoint</Application>
  <PresentationFormat>Широкоэкранный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Cambria</vt:lpstr>
      <vt:lpstr>Tw Cen MT</vt:lpstr>
      <vt:lpstr>Wingdings</vt:lpstr>
      <vt:lpstr>Wingdings 2</vt:lpstr>
      <vt:lpstr>Обычная</vt:lpstr>
      <vt:lpstr>Мир после войны.</vt:lpstr>
      <vt:lpstr>План</vt:lpstr>
      <vt:lpstr>Понятие «Новейшая история» и её периодизация</vt:lpstr>
      <vt:lpstr>Понятие «Новейшая история»  и её периодизация</vt:lpstr>
      <vt:lpstr>Понятие «Новейшая история» и её периодизация</vt:lpstr>
      <vt:lpstr>Понятие «Новейшая история» и её периодизация</vt:lpstr>
      <vt:lpstr>Первая мировая война и её последствия</vt:lpstr>
      <vt:lpstr>Первая мировая война и её последствия</vt:lpstr>
      <vt:lpstr>Мировой экономический кризис</vt:lpstr>
      <vt:lpstr>Россия</vt:lpstr>
      <vt:lpstr>Россия</vt:lpstr>
      <vt:lpstr>За пределами европейского мира</vt:lpstr>
      <vt:lpstr>За пределами европейского мира</vt:lpstr>
    </vt:vector>
  </TitlesOfParts>
  <Company>Лицей ивацевичского района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Начало кризиса индустриального общества</dc:title>
  <dc:subject>Введение. Начало кризиса индустриального общества</dc:subject>
  <dc:creator>Ситник П.В.</dc:creator>
  <dc:description>Презентация</dc:description>
  <cp:lastModifiedBy>Пользователь</cp:lastModifiedBy>
  <cp:revision>26</cp:revision>
  <dcterms:created xsi:type="dcterms:W3CDTF">2014-07-01T14:21:59Z</dcterms:created>
  <dcterms:modified xsi:type="dcterms:W3CDTF">2022-09-23T17:57:43Z</dcterms:modified>
  <cp:category>Всемирная история. 10 класс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02.07.2014</vt:lpwstr>
  </property>
</Properties>
</file>