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0456-D24D-4744-9BA6-DE9FAD1911A0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2FAD-E44C-41C5-AF85-EF04EB7996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395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0456-D24D-4744-9BA6-DE9FAD1911A0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2FAD-E44C-41C5-AF85-EF04EB7996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965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0456-D24D-4744-9BA6-DE9FAD1911A0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2FAD-E44C-41C5-AF85-EF04EB7996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93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0456-D24D-4744-9BA6-DE9FAD1911A0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2FAD-E44C-41C5-AF85-EF04EB7996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16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0456-D24D-4744-9BA6-DE9FAD1911A0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2FAD-E44C-41C5-AF85-EF04EB7996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134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0456-D24D-4744-9BA6-DE9FAD1911A0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2FAD-E44C-41C5-AF85-EF04EB7996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04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0456-D24D-4744-9BA6-DE9FAD1911A0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2FAD-E44C-41C5-AF85-EF04EB7996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12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0456-D24D-4744-9BA6-DE9FAD1911A0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2FAD-E44C-41C5-AF85-EF04EB7996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54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0456-D24D-4744-9BA6-DE9FAD1911A0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2FAD-E44C-41C5-AF85-EF04EB7996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367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0456-D24D-4744-9BA6-DE9FAD1911A0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2FAD-E44C-41C5-AF85-EF04EB7996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9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0456-D24D-4744-9BA6-DE9FAD1911A0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2FAD-E44C-41C5-AF85-EF04EB7996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74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80456-D24D-4744-9BA6-DE9FAD1911A0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22FAD-E44C-41C5-AF85-EF04EB7996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59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eior.by/catalog_lecture/11-klass/history/4.php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7" t="25577" r="6557" b="16192"/>
          <a:stretch/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71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1" t="25442" r="6021" b="15646"/>
          <a:stretch/>
        </p:blipFill>
        <p:spPr bwMode="auto">
          <a:xfrm>
            <a:off x="0" y="11358"/>
            <a:ext cx="9144000" cy="644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34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7" t="26531" r="6174" b="15782"/>
          <a:stretch/>
        </p:blipFill>
        <p:spPr bwMode="auto">
          <a:xfrm>
            <a:off x="0" y="21906"/>
            <a:ext cx="9144000" cy="693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21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0" t="25578" r="6173" b="15510"/>
          <a:stretch/>
        </p:blipFill>
        <p:spPr bwMode="auto">
          <a:xfrm>
            <a:off x="115394" y="-88173"/>
            <a:ext cx="901499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6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4" t="25714" r="6097" b="16054"/>
          <a:stretch/>
        </p:blipFill>
        <p:spPr bwMode="auto">
          <a:xfrm>
            <a:off x="0" y="16632"/>
            <a:ext cx="9144000" cy="650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59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6" t="26827" r="6251" b="29653"/>
          <a:stretch/>
        </p:blipFill>
        <p:spPr bwMode="auto">
          <a:xfrm>
            <a:off x="0" y="158620"/>
            <a:ext cx="9144000" cy="473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00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5934" y="198884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презентации использованы материалы   </a:t>
            </a:r>
            <a:r>
              <a:rPr lang="ru-RU" dirty="0" smtClean="0">
                <a:hlinkClick r:id="rId2"/>
              </a:rPr>
              <a:t>Единого образовательного ресурса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887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6" t="25578" r="6555" b="1551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8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8" t="25442" r="5993" b="15782"/>
          <a:stretch/>
        </p:blipFill>
        <p:spPr bwMode="auto">
          <a:xfrm>
            <a:off x="0" y="0"/>
            <a:ext cx="9143999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81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8" t="25895" r="5714" b="15646"/>
          <a:stretch/>
        </p:blipFill>
        <p:spPr bwMode="auto">
          <a:xfrm>
            <a:off x="0" y="144854"/>
            <a:ext cx="9144000" cy="652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83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7" t="25699" r="6939" b="15918"/>
          <a:stretch/>
        </p:blipFill>
        <p:spPr bwMode="auto">
          <a:xfrm>
            <a:off x="0" y="0"/>
            <a:ext cx="9050695" cy="680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25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7" t="25442" r="6326" b="1646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70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1" t="24898" r="6480" b="151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87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4" t="26123" r="6250" b="15646"/>
          <a:stretch/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1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4" t="25170" r="6174" b="15238"/>
          <a:stretch/>
        </p:blipFill>
        <p:spPr bwMode="auto">
          <a:xfrm>
            <a:off x="18256" y="0"/>
            <a:ext cx="9125744" cy="68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51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</Words>
  <Application>Microsoft Office PowerPoint</Application>
  <PresentationFormat>Экран (4:3)</PresentationFormat>
  <Paragraphs>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Ала</dc:creator>
  <cp:lastModifiedBy>Ала</cp:lastModifiedBy>
  <cp:revision>3</cp:revision>
  <dcterms:created xsi:type="dcterms:W3CDTF">2021-09-24T17:14:43Z</dcterms:created>
  <dcterms:modified xsi:type="dcterms:W3CDTF">2021-09-24T17:39:55Z</dcterms:modified>
</cp:coreProperties>
</file>