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238A5-E6E0-4B27-8288-CBFFB15F2C15}" v="46" dt="2022-04-03T15:05:52.460"/>
    <p1510:client id="{C8531294-512D-45C0-BA57-3DBF4E1BE9FF}" v="36" dt="2022-04-03T16:27:46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545238A5-E6E0-4B27-8288-CBFFB15F2C15}"/>
    <pc:docChg chg="addSld modSld">
      <pc:chgData name="Zhigalov Roman" userId="1f97e9fdf7779aa5" providerId="Windows Live" clId="Web-{545238A5-E6E0-4B27-8288-CBFFB15F2C15}" dt="2022-04-03T15:05:52.663" v="45"/>
      <pc:docMkLst>
        <pc:docMk/>
      </pc:docMkLst>
      <pc:sldChg chg="modSp">
        <pc:chgData name="Zhigalov Roman" userId="1f97e9fdf7779aa5" providerId="Windows Live" clId="Web-{545238A5-E6E0-4B27-8288-CBFFB15F2C15}" dt="2022-04-03T15:03:32.691" v="1" actId="20577"/>
        <pc:sldMkLst>
          <pc:docMk/>
          <pc:sldMk cId="1351651579" sldId="256"/>
        </pc:sldMkLst>
        <pc:spChg chg="mod">
          <ac:chgData name="Zhigalov Roman" userId="1f97e9fdf7779aa5" providerId="Windows Live" clId="Web-{545238A5-E6E0-4B27-8288-CBFFB15F2C15}" dt="2022-04-03T15:03:32.691" v="1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545238A5-E6E0-4B27-8288-CBFFB15F2C15}" dt="2022-04-03T15:05:18.866" v="11" actId="20577"/>
        <pc:sldMkLst>
          <pc:docMk/>
          <pc:sldMk cId="3715644948" sldId="257"/>
        </pc:sldMkLst>
        <pc:spChg chg="mod">
          <ac:chgData name="Zhigalov Roman" userId="1f97e9fdf7779aa5" providerId="Windows Live" clId="Web-{545238A5-E6E0-4B27-8288-CBFFB15F2C15}" dt="2022-04-03T15:05:18.866" v="11" actId="20577"/>
          <ac:spMkLst>
            <pc:docMk/>
            <pc:sldMk cId="3715644948" sldId="257"/>
            <ac:spMk id="2" creationId="{A7EDE00D-52D9-F113-D7A2-B142AF05E04C}"/>
          </ac:spMkLst>
        </pc:spChg>
      </pc:sldChg>
      <pc:sldChg chg="addSp delSp modSp new mod setBg modClrScheme chgLayout">
        <pc:chgData name="Zhigalov Roman" userId="1f97e9fdf7779aa5" providerId="Windows Live" clId="Web-{545238A5-E6E0-4B27-8288-CBFFB15F2C15}" dt="2022-04-03T15:05:52.663" v="45"/>
        <pc:sldMkLst>
          <pc:docMk/>
          <pc:sldMk cId="1573369582" sldId="258"/>
        </pc:sldMkLst>
        <pc:spChg chg="mod ord">
          <ac:chgData name="Zhigalov Roman" userId="1f97e9fdf7779aa5" providerId="Windows Live" clId="Web-{545238A5-E6E0-4B27-8288-CBFFB15F2C15}" dt="2022-04-03T15:05:52.663" v="45"/>
          <ac:spMkLst>
            <pc:docMk/>
            <pc:sldMk cId="1573369582" sldId="258"/>
            <ac:spMk id="2" creationId="{F4D7FFA0-D435-F5FF-AA70-C739F38B7973}"/>
          </ac:spMkLst>
        </pc:spChg>
        <pc:spChg chg="del mod ord">
          <ac:chgData name="Zhigalov Roman" userId="1f97e9fdf7779aa5" providerId="Windows Live" clId="Web-{545238A5-E6E0-4B27-8288-CBFFB15F2C15}" dt="2022-04-03T15:05:52.663" v="45"/>
          <ac:spMkLst>
            <pc:docMk/>
            <pc:sldMk cId="1573369582" sldId="258"/>
            <ac:spMk id="3" creationId="{56909D70-6250-E3E3-3505-3EA08A0FD473}"/>
          </ac:spMkLst>
        </pc:spChg>
        <pc:spChg chg="add">
          <ac:chgData name="Zhigalov Roman" userId="1f97e9fdf7779aa5" providerId="Windows Live" clId="Web-{545238A5-E6E0-4B27-8288-CBFFB15F2C15}" dt="2022-04-03T15:05:52.663" v="45"/>
          <ac:spMkLst>
            <pc:docMk/>
            <pc:sldMk cId="1573369582" sldId="258"/>
            <ac:spMk id="9" creationId="{B819A166-7571-4003-A6B8-B62034C3ED30}"/>
          </ac:spMkLst>
        </pc:spChg>
        <pc:graphicFrameChg chg="add">
          <ac:chgData name="Zhigalov Roman" userId="1f97e9fdf7779aa5" providerId="Windows Live" clId="Web-{545238A5-E6E0-4B27-8288-CBFFB15F2C15}" dt="2022-04-03T15:05:52.663" v="45"/>
          <ac:graphicFrameMkLst>
            <pc:docMk/>
            <pc:sldMk cId="1573369582" sldId="258"/>
            <ac:graphicFrameMk id="5" creationId="{1943FF5E-632A-01F6-8D44-855700407AC5}"/>
          </ac:graphicFrameMkLst>
        </pc:graphicFrameChg>
      </pc:sldChg>
    </pc:docChg>
  </pc:docChgLst>
  <pc:docChgLst>
    <pc:chgData name="Roman Zhigalov" userId="1f97e9fdf7779aa5" providerId="LiveId" clId="{C8531294-512D-45C0-BA57-3DBF4E1BE9FF}"/>
    <pc:docChg chg="undo custSel addSld modSld">
      <pc:chgData name="Roman Zhigalov" userId="1f97e9fdf7779aa5" providerId="LiveId" clId="{C8531294-512D-45C0-BA57-3DBF4E1BE9FF}" dt="2022-04-03T16:27:46.828" v="2067"/>
      <pc:docMkLst>
        <pc:docMk/>
      </pc:docMkLst>
      <pc:sldChg chg="addSp modSp new mod setBg">
        <pc:chgData name="Roman Zhigalov" userId="1f97e9fdf7779aa5" providerId="LiveId" clId="{C8531294-512D-45C0-BA57-3DBF4E1BE9FF}" dt="2022-04-03T15:57:54.337" v="40" actId="26606"/>
        <pc:sldMkLst>
          <pc:docMk/>
          <pc:sldMk cId="2312639027" sldId="259"/>
        </pc:sldMkLst>
        <pc:spChg chg="mod">
          <ac:chgData name="Roman Zhigalov" userId="1f97e9fdf7779aa5" providerId="LiveId" clId="{C8531294-512D-45C0-BA57-3DBF4E1BE9FF}" dt="2022-04-03T15:57:54.337" v="40" actId="26606"/>
          <ac:spMkLst>
            <pc:docMk/>
            <pc:sldMk cId="2312639027" sldId="259"/>
            <ac:spMk id="2" creationId="{1B5AB82A-0170-4C22-BBFE-92C66F1D6F58}"/>
          </ac:spMkLst>
        </pc:spChg>
        <pc:spChg chg="mod">
          <ac:chgData name="Roman Zhigalov" userId="1f97e9fdf7779aa5" providerId="LiveId" clId="{C8531294-512D-45C0-BA57-3DBF4E1BE9FF}" dt="2022-04-03T15:57:54.337" v="40" actId="26606"/>
          <ac:spMkLst>
            <pc:docMk/>
            <pc:sldMk cId="2312639027" sldId="259"/>
            <ac:spMk id="3" creationId="{25F89CA9-748B-4943-B0A3-94DA498B34CF}"/>
          </ac:spMkLst>
        </pc:spChg>
        <pc:spChg chg="add">
          <ac:chgData name="Roman Zhigalov" userId="1f97e9fdf7779aa5" providerId="LiveId" clId="{C8531294-512D-45C0-BA57-3DBF4E1BE9FF}" dt="2022-04-03T15:57:54.337" v="40" actId="26606"/>
          <ac:spMkLst>
            <pc:docMk/>
            <pc:sldMk cId="2312639027" sldId="259"/>
            <ac:spMk id="8" creationId="{4522B21E-B2B9-4C72-9A71-C87EFD137480}"/>
          </ac:spMkLst>
        </pc:spChg>
        <pc:spChg chg="add">
          <ac:chgData name="Roman Zhigalov" userId="1f97e9fdf7779aa5" providerId="LiveId" clId="{C8531294-512D-45C0-BA57-3DBF4E1BE9FF}" dt="2022-04-03T15:57:54.337" v="40" actId="26606"/>
          <ac:spMkLst>
            <pc:docMk/>
            <pc:sldMk cId="2312639027" sldId="259"/>
            <ac:spMk id="10" creationId="{5EB7D2A2-F448-44D4-938C-DC84CBCB3B1E}"/>
          </ac:spMkLst>
        </pc:spChg>
        <pc:spChg chg="add">
          <ac:chgData name="Roman Zhigalov" userId="1f97e9fdf7779aa5" providerId="LiveId" clId="{C8531294-512D-45C0-BA57-3DBF4E1BE9FF}" dt="2022-04-03T15:57:54.337" v="40" actId="26606"/>
          <ac:spMkLst>
            <pc:docMk/>
            <pc:sldMk cId="2312639027" sldId="259"/>
            <ac:spMk id="12" creationId="{871AEA07-1E14-44B4-8E55-64EF049CD66F}"/>
          </ac:spMkLst>
        </pc:spChg>
        <pc:cxnChg chg="add">
          <ac:chgData name="Roman Zhigalov" userId="1f97e9fdf7779aa5" providerId="LiveId" clId="{C8531294-512D-45C0-BA57-3DBF4E1BE9FF}" dt="2022-04-03T15:57:54.337" v="40" actId="26606"/>
          <ac:cxnSpMkLst>
            <pc:docMk/>
            <pc:sldMk cId="2312639027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02:54.283" v="93" actId="26606"/>
        <pc:sldMkLst>
          <pc:docMk/>
          <pc:sldMk cId="3864695492" sldId="260"/>
        </pc:sldMkLst>
        <pc:spChg chg="mod ord">
          <ac:chgData name="Roman Zhigalov" userId="1f97e9fdf7779aa5" providerId="LiveId" clId="{C8531294-512D-45C0-BA57-3DBF4E1BE9FF}" dt="2022-04-03T16:02:54.283" v="93" actId="26606"/>
          <ac:spMkLst>
            <pc:docMk/>
            <pc:sldMk cId="3864695492" sldId="260"/>
            <ac:spMk id="2" creationId="{377AEDFD-E60A-471A-9DB0-DBE54309264B}"/>
          </ac:spMkLst>
        </pc:spChg>
        <pc:spChg chg="del">
          <ac:chgData name="Roman Zhigalov" userId="1f97e9fdf7779aa5" providerId="LiveId" clId="{C8531294-512D-45C0-BA57-3DBF4E1BE9FF}" dt="2022-04-03T16:02:44.204" v="92"/>
          <ac:spMkLst>
            <pc:docMk/>
            <pc:sldMk cId="3864695492" sldId="260"/>
            <ac:spMk id="3" creationId="{1054F354-CA90-4D7D-8AE3-1D35B59D946C}"/>
          </ac:spMkLst>
        </pc:spChg>
        <pc:spChg chg="add">
          <ac:chgData name="Roman Zhigalov" userId="1f97e9fdf7779aa5" providerId="LiveId" clId="{C8531294-512D-45C0-BA57-3DBF4E1BE9FF}" dt="2022-04-03T16:02:54.283" v="93" actId="26606"/>
          <ac:spMkLst>
            <pc:docMk/>
            <pc:sldMk cId="3864695492" sldId="260"/>
            <ac:spMk id="71" creationId="{37C89E4B-3C9F-44B9-8B86-D9E3D112D8EC}"/>
          </ac:spMkLst>
        </pc:spChg>
        <pc:picChg chg="add mod">
          <ac:chgData name="Roman Zhigalov" userId="1f97e9fdf7779aa5" providerId="LiveId" clId="{C8531294-512D-45C0-BA57-3DBF4E1BE9FF}" dt="2022-04-03T16:02:54.283" v="93" actId="26606"/>
          <ac:picMkLst>
            <pc:docMk/>
            <pc:sldMk cId="3864695492" sldId="260"/>
            <ac:picMk id="1026" creationId="{278E6AF2-4BAA-447D-8DB1-C2569F51559F}"/>
          </ac:picMkLst>
        </pc:picChg>
        <pc:cxnChg chg="add">
          <ac:chgData name="Roman Zhigalov" userId="1f97e9fdf7779aa5" providerId="LiveId" clId="{C8531294-512D-45C0-BA57-3DBF4E1BE9FF}" dt="2022-04-03T16:02:54.283" v="93" actId="26606"/>
          <ac:cxnSpMkLst>
            <pc:docMk/>
            <pc:sldMk cId="3864695492" sldId="260"/>
            <ac:cxnSpMk id="73" creationId="{AA2EAA10-076F-46BD-8F0F-B9A2FB77A85C}"/>
          </ac:cxnSpMkLst>
        </pc:cxnChg>
        <pc:cxnChg chg="add">
          <ac:chgData name="Roman Zhigalov" userId="1f97e9fdf7779aa5" providerId="LiveId" clId="{C8531294-512D-45C0-BA57-3DBF4E1BE9FF}" dt="2022-04-03T16:02:54.283" v="93" actId="26606"/>
          <ac:cxnSpMkLst>
            <pc:docMk/>
            <pc:sldMk cId="3864695492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03:59.486" v="151" actId="962"/>
        <pc:sldMkLst>
          <pc:docMk/>
          <pc:sldMk cId="972225907" sldId="261"/>
        </pc:sldMkLst>
        <pc:spChg chg="mod">
          <ac:chgData name="Roman Zhigalov" userId="1f97e9fdf7779aa5" providerId="LiveId" clId="{C8531294-512D-45C0-BA57-3DBF4E1BE9FF}" dt="2022-04-03T16:03:59.486" v="151" actId="962"/>
          <ac:spMkLst>
            <pc:docMk/>
            <pc:sldMk cId="972225907" sldId="261"/>
            <ac:spMk id="2" creationId="{46D87245-F099-412A-8F87-E6A9FF83B6AF}"/>
          </ac:spMkLst>
        </pc:spChg>
        <pc:spChg chg="del">
          <ac:chgData name="Roman Zhigalov" userId="1f97e9fdf7779aa5" providerId="LiveId" clId="{C8531294-512D-45C0-BA57-3DBF4E1BE9FF}" dt="2022-04-03T16:03:24.375" v="137"/>
          <ac:spMkLst>
            <pc:docMk/>
            <pc:sldMk cId="972225907" sldId="261"/>
            <ac:spMk id="3" creationId="{1AF5D579-2E1F-4FFB-9580-43B45E02AC2E}"/>
          </ac:spMkLst>
        </pc:spChg>
        <pc:spChg chg="mod">
          <ac:chgData name="Roman Zhigalov" userId="1f97e9fdf7779aa5" providerId="LiveId" clId="{C8531294-512D-45C0-BA57-3DBF4E1BE9FF}" dt="2022-04-03T16:03:56.965" v="149" actId="26606"/>
          <ac:spMkLst>
            <pc:docMk/>
            <pc:sldMk cId="972225907" sldId="261"/>
            <ac:spMk id="4" creationId="{EDF79E7C-46E5-4681-BAC3-DF0D84616EE4}"/>
          </ac:spMkLst>
        </pc:spChg>
        <pc:spChg chg="add">
          <ac:chgData name="Roman Zhigalov" userId="1f97e9fdf7779aa5" providerId="LiveId" clId="{C8531294-512D-45C0-BA57-3DBF4E1BE9FF}" dt="2022-04-03T16:03:56.965" v="149" actId="26606"/>
          <ac:spMkLst>
            <pc:docMk/>
            <pc:sldMk cId="972225907" sldId="261"/>
            <ac:spMk id="73" creationId="{D4974D33-8DC5-464E-8C6D-BE58F0669C17}"/>
          </ac:spMkLst>
        </pc:spChg>
        <pc:spChg chg="add del">
          <ac:chgData name="Roman Zhigalov" userId="1f97e9fdf7779aa5" providerId="LiveId" clId="{C8531294-512D-45C0-BA57-3DBF4E1BE9FF}" dt="2022-04-03T16:03:56.951" v="148" actId="26606"/>
          <ac:spMkLst>
            <pc:docMk/>
            <pc:sldMk cId="972225907" sldId="261"/>
            <ac:spMk id="2052" creationId="{D009D6D5-DAC2-4A8B-A17A-E206B9012D09}"/>
          </ac:spMkLst>
        </pc:spChg>
        <pc:spChg chg="add">
          <ac:chgData name="Roman Zhigalov" userId="1f97e9fdf7779aa5" providerId="LiveId" clId="{C8531294-512D-45C0-BA57-3DBF4E1BE9FF}" dt="2022-04-03T16:03:56.965" v="149" actId="26606"/>
          <ac:spMkLst>
            <pc:docMk/>
            <pc:sldMk cId="972225907" sldId="261"/>
            <ac:spMk id="2054" creationId="{F13C74B1-5B17-4795-BED0-7140497B445A}"/>
          </ac:spMkLst>
        </pc:spChg>
        <pc:picChg chg="add mod">
          <ac:chgData name="Roman Zhigalov" userId="1f97e9fdf7779aa5" providerId="LiveId" clId="{C8531294-512D-45C0-BA57-3DBF4E1BE9FF}" dt="2022-04-03T16:03:59.484" v="150" actId="27614"/>
          <ac:picMkLst>
            <pc:docMk/>
            <pc:sldMk cId="972225907" sldId="261"/>
            <ac:picMk id="2050" creationId="{B5CE7977-4F59-4C09-A5BA-8E21518CADE1}"/>
          </ac:picMkLst>
        </pc:picChg>
        <pc:cxnChg chg="add del">
          <ac:chgData name="Roman Zhigalov" userId="1f97e9fdf7779aa5" providerId="LiveId" clId="{C8531294-512D-45C0-BA57-3DBF4E1BE9FF}" dt="2022-04-03T16:03:56.273" v="146" actId="26606"/>
          <ac:cxnSpMkLst>
            <pc:docMk/>
            <pc:sldMk cId="972225907" sldId="261"/>
            <ac:cxnSpMk id="71" creationId="{A7F400EE-A8A5-48AF-B4D6-291B52C6F0B0}"/>
          </ac:cxnSpMkLst>
        </pc:cxnChg>
      </pc:sldChg>
      <pc:sldChg chg="addSp delSp modSp new mod setBg addAnim delAnim">
        <pc:chgData name="Roman Zhigalov" userId="1f97e9fdf7779aa5" providerId="LiveId" clId="{C8531294-512D-45C0-BA57-3DBF4E1BE9FF}" dt="2022-04-03T16:05:55.859" v="263" actId="26606"/>
        <pc:sldMkLst>
          <pc:docMk/>
          <pc:sldMk cId="96622634" sldId="262"/>
        </pc:sldMkLst>
        <pc:spChg chg="mod">
          <ac:chgData name="Roman Zhigalov" userId="1f97e9fdf7779aa5" providerId="LiveId" clId="{C8531294-512D-45C0-BA57-3DBF4E1BE9FF}" dt="2022-04-03T16:05:55.859" v="263" actId="26606"/>
          <ac:spMkLst>
            <pc:docMk/>
            <pc:sldMk cId="96622634" sldId="262"/>
            <ac:spMk id="2" creationId="{49215F83-5B6F-47AD-AD59-5CC4F01B1F23}"/>
          </ac:spMkLst>
        </pc:spChg>
        <pc:spChg chg="del">
          <ac:chgData name="Roman Zhigalov" userId="1f97e9fdf7779aa5" providerId="LiveId" clId="{C8531294-512D-45C0-BA57-3DBF4E1BE9FF}" dt="2022-04-03T16:05:48.585" v="259"/>
          <ac:spMkLst>
            <pc:docMk/>
            <pc:sldMk cId="96622634" sldId="262"/>
            <ac:spMk id="3" creationId="{7A79A778-2F77-4AE0-84A2-EE91580633F4}"/>
          </ac:spMkLst>
        </pc:spChg>
        <pc:spChg chg="mod">
          <ac:chgData name="Roman Zhigalov" userId="1f97e9fdf7779aa5" providerId="LiveId" clId="{C8531294-512D-45C0-BA57-3DBF4E1BE9FF}" dt="2022-04-03T16:05:55.859" v="263" actId="26606"/>
          <ac:spMkLst>
            <pc:docMk/>
            <pc:sldMk cId="96622634" sldId="262"/>
            <ac:spMk id="4" creationId="{4A20EE20-00BF-43D8-A3DD-0447FDC8EF12}"/>
          </ac:spMkLst>
        </pc:spChg>
        <pc:spChg chg="add del">
          <ac:chgData name="Roman Zhigalov" userId="1f97e9fdf7779aa5" providerId="LiveId" clId="{C8531294-512D-45C0-BA57-3DBF4E1BE9FF}" dt="2022-04-03T16:05:55.842" v="262" actId="26606"/>
          <ac:spMkLst>
            <pc:docMk/>
            <pc:sldMk cId="96622634" sldId="262"/>
            <ac:spMk id="71" creationId="{9B7AD9F6-8CE7-4299-8FC6-328F4DCD3FF9}"/>
          </ac:spMkLst>
        </pc:spChg>
        <pc:spChg chg="add del">
          <ac:chgData name="Roman Zhigalov" userId="1f97e9fdf7779aa5" providerId="LiveId" clId="{C8531294-512D-45C0-BA57-3DBF4E1BE9FF}" dt="2022-04-03T16:05:55.842" v="262" actId="26606"/>
          <ac:spMkLst>
            <pc:docMk/>
            <pc:sldMk cId="96622634" sldId="262"/>
            <ac:spMk id="73" creationId="{F49775AF-8896-43EE-92C6-83497D6DC56F}"/>
          </ac:spMkLst>
        </pc:spChg>
        <pc:spChg chg="add">
          <ac:chgData name="Roman Zhigalov" userId="1f97e9fdf7779aa5" providerId="LiveId" clId="{C8531294-512D-45C0-BA57-3DBF4E1BE9FF}" dt="2022-04-03T16:05:55.859" v="263" actId="26606"/>
          <ac:spMkLst>
            <pc:docMk/>
            <pc:sldMk cId="96622634" sldId="262"/>
            <ac:spMk id="3076" creationId="{665DBBEF-238B-476B-96AB-8AAC3224ECEA}"/>
          </ac:spMkLst>
        </pc:spChg>
        <pc:spChg chg="add">
          <ac:chgData name="Roman Zhigalov" userId="1f97e9fdf7779aa5" providerId="LiveId" clId="{C8531294-512D-45C0-BA57-3DBF4E1BE9FF}" dt="2022-04-03T16:05:55.859" v="263" actId="26606"/>
          <ac:spMkLst>
            <pc:docMk/>
            <pc:sldMk cId="96622634" sldId="262"/>
            <ac:spMk id="3077" creationId="{3FCFB1DE-0B7E-48CC-BA90-B2AB0889F9D6}"/>
          </ac:spMkLst>
        </pc:spChg>
        <pc:picChg chg="add mod">
          <ac:chgData name="Roman Zhigalov" userId="1f97e9fdf7779aa5" providerId="LiveId" clId="{C8531294-512D-45C0-BA57-3DBF4E1BE9FF}" dt="2022-04-03T16:05:55.859" v="263" actId="26606"/>
          <ac:picMkLst>
            <pc:docMk/>
            <pc:sldMk cId="96622634" sldId="262"/>
            <ac:picMk id="3074" creationId="{8E4C5A96-D091-4356-9616-48189FBC5D29}"/>
          </ac:picMkLst>
        </pc:picChg>
      </pc:sldChg>
      <pc:sldChg chg="addSp delSp modSp new mod setBg modClrScheme chgLayout">
        <pc:chgData name="Roman Zhigalov" userId="1f97e9fdf7779aa5" providerId="LiveId" clId="{C8531294-512D-45C0-BA57-3DBF4E1BE9FF}" dt="2022-04-03T16:07:29.424" v="322" actId="26606"/>
        <pc:sldMkLst>
          <pc:docMk/>
          <pc:sldMk cId="2517501783" sldId="263"/>
        </pc:sldMkLst>
        <pc:spChg chg="del mod ord">
          <ac:chgData name="Roman Zhigalov" userId="1f97e9fdf7779aa5" providerId="LiveId" clId="{C8531294-512D-45C0-BA57-3DBF4E1BE9FF}" dt="2022-04-03T16:06:43.715" v="300" actId="700"/>
          <ac:spMkLst>
            <pc:docMk/>
            <pc:sldMk cId="2517501783" sldId="263"/>
            <ac:spMk id="2" creationId="{3CA12628-397D-4A5F-8792-8AC56381F16E}"/>
          </ac:spMkLst>
        </pc:spChg>
        <pc:spChg chg="del mod ord">
          <ac:chgData name="Roman Zhigalov" userId="1f97e9fdf7779aa5" providerId="LiveId" clId="{C8531294-512D-45C0-BA57-3DBF4E1BE9FF}" dt="2022-04-03T16:06:43.715" v="300" actId="700"/>
          <ac:spMkLst>
            <pc:docMk/>
            <pc:sldMk cId="2517501783" sldId="263"/>
            <ac:spMk id="3" creationId="{355DF7BC-C850-4710-9CE8-8AFED864FB10}"/>
          </ac:spMkLst>
        </pc:spChg>
        <pc:spChg chg="add mod ord">
          <ac:chgData name="Roman Zhigalov" userId="1f97e9fdf7779aa5" providerId="LiveId" clId="{C8531294-512D-45C0-BA57-3DBF4E1BE9FF}" dt="2022-04-03T16:07:29.424" v="322" actId="26606"/>
          <ac:spMkLst>
            <pc:docMk/>
            <pc:sldMk cId="2517501783" sldId="263"/>
            <ac:spMk id="4" creationId="{65D291D6-E3D2-494E-936B-150CCAC2AB9E}"/>
          </ac:spMkLst>
        </pc:spChg>
        <pc:spChg chg="add del mod ord">
          <ac:chgData name="Roman Zhigalov" userId="1f97e9fdf7779aa5" providerId="LiveId" clId="{C8531294-512D-45C0-BA57-3DBF4E1BE9FF}" dt="2022-04-03T16:07:02.758" v="320"/>
          <ac:spMkLst>
            <pc:docMk/>
            <pc:sldMk cId="2517501783" sldId="263"/>
            <ac:spMk id="5" creationId="{12283071-C440-4578-9DEB-774379FBD495}"/>
          </ac:spMkLst>
        </pc:spChg>
        <pc:spChg chg="add mod ord">
          <ac:chgData name="Roman Zhigalov" userId="1f97e9fdf7779aa5" providerId="LiveId" clId="{C8531294-512D-45C0-BA57-3DBF4E1BE9FF}" dt="2022-04-03T16:07:29.424" v="322" actId="26606"/>
          <ac:spMkLst>
            <pc:docMk/>
            <pc:sldMk cId="2517501783" sldId="263"/>
            <ac:spMk id="6" creationId="{0C3EB67A-94D5-473F-AC0D-4612292732A9}"/>
          </ac:spMkLst>
        </pc:spChg>
        <pc:spChg chg="add">
          <ac:chgData name="Roman Zhigalov" userId="1f97e9fdf7779aa5" providerId="LiveId" clId="{C8531294-512D-45C0-BA57-3DBF4E1BE9FF}" dt="2022-04-03T16:07:29.424" v="322" actId="26606"/>
          <ac:spMkLst>
            <pc:docMk/>
            <pc:sldMk cId="2517501783" sldId="263"/>
            <ac:spMk id="71" creationId="{F13C74B1-5B17-4795-BED0-7140497B445A}"/>
          </ac:spMkLst>
        </pc:spChg>
        <pc:spChg chg="add">
          <ac:chgData name="Roman Zhigalov" userId="1f97e9fdf7779aa5" providerId="LiveId" clId="{C8531294-512D-45C0-BA57-3DBF4E1BE9FF}" dt="2022-04-03T16:07:29.424" v="322" actId="26606"/>
          <ac:spMkLst>
            <pc:docMk/>
            <pc:sldMk cId="2517501783" sldId="263"/>
            <ac:spMk id="73" creationId="{D4974D33-8DC5-464E-8C6D-BE58F0669C17}"/>
          </ac:spMkLst>
        </pc:spChg>
        <pc:picChg chg="add mod">
          <ac:chgData name="Roman Zhigalov" userId="1f97e9fdf7779aa5" providerId="LiveId" clId="{C8531294-512D-45C0-BA57-3DBF4E1BE9FF}" dt="2022-04-03T16:07:29.424" v="322" actId="26606"/>
          <ac:picMkLst>
            <pc:docMk/>
            <pc:sldMk cId="2517501783" sldId="263"/>
            <ac:picMk id="4098" creationId="{C7682B56-07D9-4BAC-8A6E-D8D499EA8C30}"/>
          </ac:picMkLst>
        </pc:picChg>
      </pc:sldChg>
      <pc:sldChg chg="addSp delSp modSp new mod setBg">
        <pc:chgData name="Roman Zhigalov" userId="1f97e9fdf7779aa5" providerId="LiveId" clId="{C8531294-512D-45C0-BA57-3DBF4E1BE9FF}" dt="2022-04-03T16:09:01.024" v="481" actId="26606"/>
        <pc:sldMkLst>
          <pc:docMk/>
          <pc:sldMk cId="3582439531" sldId="264"/>
        </pc:sldMkLst>
        <pc:spChg chg="mod">
          <ac:chgData name="Roman Zhigalov" userId="1f97e9fdf7779aa5" providerId="LiveId" clId="{C8531294-512D-45C0-BA57-3DBF4E1BE9FF}" dt="2022-04-03T16:09:01.024" v="481" actId="26606"/>
          <ac:spMkLst>
            <pc:docMk/>
            <pc:sldMk cId="3582439531" sldId="264"/>
            <ac:spMk id="2" creationId="{251800DB-E45A-4D80-864D-20046AA8DAF5}"/>
          </ac:spMkLst>
        </pc:spChg>
        <pc:spChg chg="del mod">
          <ac:chgData name="Roman Zhigalov" userId="1f97e9fdf7779aa5" providerId="LiveId" clId="{C8531294-512D-45C0-BA57-3DBF4E1BE9FF}" dt="2022-04-03T16:09:01.024" v="481" actId="26606"/>
          <ac:spMkLst>
            <pc:docMk/>
            <pc:sldMk cId="3582439531" sldId="264"/>
            <ac:spMk id="3" creationId="{6FE2B606-988A-4FE4-824C-B09507F95CA3}"/>
          </ac:spMkLst>
        </pc:spChg>
        <pc:spChg chg="add">
          <ac:chgData name="Roman Zhigalov" userId="1f97e9fdf7779aa5" providerId="LiveId" clId="{C8531294-512D-45C0-BA57-3DBF4E1BE9FF}" dt="2022-04-03T16:09:01.024" v="481" actId="26606"/>
          <ac:spMkLst>
            <pc:docMk/>
            <pc:sldMk cId="3582439531" sldId="264"/>
            <ac:spMk id="9" creationId="{53B021B3-DE93-4AB7-8A18-CF5F1CED88B8}"/>
          </ac:spMkLst>
        </pc:spChg>
        <pc:spChg chg="add">
          <ac:chgData name="Roman Zhigalov" userId="1f97e9fdf7779aa5" providerId="LiveId" clId="{C8531294-512D-45C0-BA57-3DBF4E1BE9FF}" dt="2022-04-03T16:09:01.024" v="481" actId="26606"/>
          <ac:spMkLst>
            <pc:docMk/>
            <pc:sldMk cId="3582439531" sldId="264"/>
            <ac:spMk id="11" creationId="{52D502E5-F6B4-4D58-B4AE-FC466FF15EE8}"/>
          </ac:spMkLst>
        </pc:spChg>
        <pc:spChg chg="add">
          <ac:chgData name="Roman Zhigalov" userId="1f97e9fdf7779aa5" providerId="LiveId" clId="{C8531294-512D-45C0-BA57-3DBF4E1BE9FF}" dt="2022-04-03T16:09:01.024" v="481" actId="26606"/>
          <ac:spMkLst>
            <pc:docMk/>
            <pc:sldMk cId="3582439531" sldId="264"/>
            <ac:spMk id="13" creationId="{9DECDBF4-02B6-4BB4-B65B-B8107AD6A9E8}"/>
          </ac:spMkLst>
        </pc:spChg>
        <pc:graphicFrameChg chg="add">
          <ac:chgData name="Roman Zhigalov" userId="1f97e9fdf7779aa5" providerId="LiveId" clId="{C8531294-512D-45C0-BA57-3DBF4E1BE9FF}" dt="2022-04-03T16:09:01.024" v="481" actId="26606"/>
          <ac:graphicFrameMkLst>
            <pc:docMk/>
            <pc:sldMk cId="3582439531" sldId="264"/>
            <ac:graphicFrameMk id="5" creationId="{84007AB8-4D08-3FF6-CFF0-EB677D7742A2}"/>
          </ac:graphicFrameMkLst>
        </pc:graphicFrameChg>
      </pc:sldChg>
      <pc:sldChg chg="addSp delSp modSp new mod setBg">
        <pc:chgData name="Roman Zhigalov" userId="1f97e9fdf7779aa5" providerId="LiveId" clId="{C8531294-512D-45C0-BA57-3DBF4E1BE9FF}" dt="2022-04-03T16:10:01.006" v="488" actId="26606"/>
        <pc:sldMkLst>
          <pc:docMk/>
          <pc:sldMk cId="4278482585" sldId="265"/>
        </pc:sldMkLst>
        <pc:spChg chg="add del">
          <ac:chgData name="Roman Zhigalov" userId="1f97e9fdf7779aa5" providerId="LiveId" clId="{C8531294-512D-45C0-BA57-3DBF4E1BE9FF}" dt="2022-04-03T16:10:01.006" v="488" actId="26606"/>
          <ac:spMkLst>
            <pc:docMk/>
            <pc:sldMk cId="4278482585" sldId="265"/>
            <ac:spMk id="2" creationId="{96F7D866-0ACA-459F-83B4-670D2CF817FA}"/>
          </ac:spMkLst>
        </pc:spChg>
        <pc:spChg chg="add del">
          <ac:chgData name="Roman Zhigalov" userId="1f97e9fdf7779aa5" providerId="LiveId" clId="{C8531294-512D-45C0-BA57-3DBF4E1BE9FF}" dt="2022-04-03T16:09:59.415" v="487"/>
          <ac:spMkLst>
            <pc:docMk/>
            <pc:sldMk cId="4278482585" sldId="265"/>
            <ac:spMk id="3" creationId="{D4816394-E8E9-4D51-BFD9-F379890987BF}"/>
          </ac:spMkLst>
        </pc:spChg>
        <pc:spChg chg="add del">
          <ac:chgData name="Roman Zhigalov" userId="1f97e9fdf7779aa5" providerId="LiveId" clId="{C8531294-512D-45C0-BA57-3DBF4E1BE9FF}" dt="2022-04-03T16:09:48.523" v="485" actId="26606"/>
          <ac:spMkLst>
            <pc:docMk/>
            <pc:sldMk cId="4278482585" sldId="265"/>
            <ac:spMk id="71" creationId="{42A4FC2C-047E-45A5-965D-8E1E3BF09BC6}"/>
          </ac:spMkLst>
        </pc:spChg>
        <pc:spChg chg="add">
          <ac:chgData name="Roman Zhigalov" userId="1f97e9fdf7779aa5" providerId="LiveId" clId="{C8531294-512D-45C0-BA57-3DBF4E1BE9FF}" dt="2022-04-03T16:10:01.006" v="488" actId="26606"/>
          <ac:spMkLst>
            <pc:docMk/>
            <pc:sldMk cId="4278482585" sldId="265"/>
            <ac:spMk id="73" creationId="{42A4FC2C-047E-45A5-965D-8E1E3BF09BC6}"/>
          </ac:spMkLst>
        </pc:spChg>
        <pc:picChg chg="add del mod">
          <ac:chgData name="Roman Zhigalov" userId="1f97e9fdf7779aa5" providerId="LiveId" clId="{C8531294-512D-45C0-BA57-3DBF4E1BE9FF}" dt="2022-04-03T16:09:49.204" v="486"/>
          <ac:picMkLst>
            <pc:docMk/>
            <pc:sldMk cId="4278482585" sldId="265"/>
            <ac:picMk id="5122" creationId="{F8DCD471-C594-4F29-9751-29BE86660179}"/>
          </ac:picMkLst>
        </pc:picChg>
        <pc:picChg chg="add mod">
          <ac:chgData name="Roman Zhigalov" userId="1f97e9fdf7779aa5" providerId="LiveId" clId="{C8531294-512D-45C0-BA57-3DBF4E1BE9FF}" dt="2022-04-03T16:10:01.006" v="488" actId="26606"/>
          <ac:picMkLst>
            <pc:docMk/>
            <pc:sldMk cId="4278482585" sldId="265"/>
            <ac:picMk id="5124" creationId="{19E68DD7-B71E-4E52-911B-2AC9C1609754}"/>
          </ac:picMkLst>
        </pc:picChg>
      </pc:sldChg>
      <pc:sldChg chg="addSp delSp modSp new mod setBg">
        <pc:chgData name="Roman Zhigalov" userId="1f97e9fdf7779aa5" providerId="LiveId" clId="{C8531294-512D-45C0-BA57-3DBF4E1BE9FF}" dt="2022-04-03T16:11:10.965" v="601" actId="26606"/>
        <pc:sldMkLst>
          <pc:docMk/>
          <pc:sldMk cId="3367354935" sldId="266"/>
        </pc:sldMkLst>
        <pc:spChg chg="mod">
          <ac:chgData name="Roman Zhigalov" userId="1f97e9fdf7779aa5" providerId="LiveId" clId="{C8531294-512D-45C0-BA57-3DBF4E1BE9FF}" dt="2022-04-03T16:11:10.965" v="601" actId="26606"/>
          <ac:spMkLst>
            <pc:docMk/>
            <pc:sldMk cId="3367354935" sldId="266"/>
            <ac:spMk id="2" creationId="{BCA6CD99-F2C3-4316-8744-E367CE6B5780}"/>
          </ac:spMkLst>
        </pc:spChg>
        <pc:spChg chg="del mod">
          <ac:chgData name="Roman Zhigalov" userId="1f97e9fdf7779aa5" providerId="LiveId" clId="{C8531294-512D-45C0-BA57-3DBF4E1BE9FF}" dt="2022-04-03T16:11:10.965" v="601" actId="26606"/>
          <ac:spMkLst>
            <pc:docMk/>
            <pc:sldMk cId="3367354935" sldId="266"/>
            <ac:spMk id="3" creationId="{7C4891E4-DFCC-4B60-9D6E-DE32880D454C}"/>
          </ac:spMkLst>
        </pc:spChg>
        <pc:spChg chg="add">
          <ac:chgData name="Roman Zhigalov" userId="1f97e9fdf7779aa5" providerId="LiveId" clId="{C8531294-512D-45C0-BA57-3DBF4E1BE9FF}" dt="2022-04-03T16:11:10.965" v="601" actId="26606"/>
          <ac:spMkLst>
            <pc:docMk/>
            <pc:sldMk cId="3367354935" sldId="266"/>
            <ac:spMk id="9" creationId="{53B021B3-DE93-4AB7-8A18-CF5F1CED88B8}"/>
          </ac:spMkLst>
        </pc:spChg>
        <pc:spChg chg="add">
          <ac:chgData name="Roman Zhigalov" userId="1f97e9fdf7779aa5" providerId="LiveId" clId="{C8531294-512D-45C0-BA57-3DBF4E1BE9FF}" dt="2022-04-03T16:11:10.965" v="601" actId="26606"/>
          <ac:spMkLst>
            <pc:docMk/>
            <pc:sldMk cId="3367354935" sldId="266"/>
            <ac:spMk id="11" creationId="{52D502E5-F6B4-4D58-B4AE-FC466FF15EE8}"/>
          </ac:spMkLst>
        </pc:spChg>
        <pc:spChg chg="add">
          <ac:chgData name="Roman Zhigalov" userId="1f97e9fdf7779aa5" providerId="LiveId" clId="{C8531294-512D-45C0-BA57-3DBF4E1BE9FF}" dt="2022-04-03T16:11:10.965" v="601" actId="26606"/>
          <ac:spMkLst>
            <pc:docMk/>
            <pc:sldMk cId="3367354935" sldId="266"/>
            <ac:spMk id="13" creationId="{9DECDBF4-02B6-4BB4-B65B-B8107AD6A9E8}"/>
          </ac:spMkLst>
        </pc:spChg>
        <pc:graphicFrameChg chg="add">
          <ac:chgData name="Roman Zhigalov" userId="1f97e9fdf7779aa5" providerId="LiveId" clId="{C8531294-512D-45C0-BA57-3DBF4E1BE9FF}" dt="2022-04-03T16:11:10.965" v="601" actId="26606"/>
          <ac:graphicFrameMkLst>
            <pc:docMk/>
            <pc:sldMk cId="3367354935" sldId="266"/>
            <ac:graphicFrameMk id="5" creationId="{6DF2CB7D-D09C-855B-45FD-C38E592BB4B8}"/>
          </ac:graphicFrameMkLst>
        </pc:graphicFrameChg>
      </pc:sldChg>
      <pc:sldChg chg="addSp delSp modSp new mod setBg">
        <pc:chgData name="Roman Zhigalov" userId="1f97e9fdf7779aa5" providerId="LiveId" clId="{C8531294-512D-45C0-BA57-3DBF4E1BE9FF}" dt="2022-04-03T16:12:24.886" v="774" actId="26606"/>
        <pc:sldMkLst>
          <pc:docMk/>
          <pc:sldMk cId="2975330170" sldId="267"/>
        </pc:sldMkLst>
        <pc:spChg chg="mod">
          <ac:chgData name="Roman Zhigalov" userId="1f97e9fdf7779aa5" providerId="LiveId" clId="{C8531294-512D-45C0-BA57-3DBF4E1BE9FF}" dt="2022-04-03T16:12:24.886" v="774" actId="26606"/>
          <ac:spMkLst>
            <pc:docMk/>
            <pc:sldMk cId="2975330170" sldId="267"/>
            <ac:spMk id="2" creationId="{EF0D1948-76E6-4AC6-B017-8DEEAD2A1FC1}"/>
          </ac:spMkLst>
        </pc:spChg>
        <pc:spChg chg="del mod">
          <ac:chgData name="Roman Zhigalov" userId="1f97e9fdf7779aa5" providerId="LiveId" clId="{C8531294-512D-45C0-BA57-3DBF4E1BE9FF}" dt="2022-04-03T16:12:24.886" v="774" actId="26606"/>
          <ac:spMkLst>
            <pc:docMk/>
            <pc:sldMk cId="2975330170" sldId="267"/>
            <ac:spMk id="3" creationId="{13523699-06FC-4804-9FF4-7CC6E303CA65}"/>
          </ac:spMkLst>
        </pc:spChg>
        <pc:spChg chg="add">
          <ac:chgData name="Roman Zhigalov" userId="1f97e9fdf7779aa5" providerId="LiveId" clId="{C8531294-512D-45C0-BA57-3DBF4E1BE9FF}" dt="2022-04-03T16:12:24.886" v="774" actId="26606"/>
          <ac:spMkLst>
            <pc:docMk/>
            <pc:sldMk cId="2975330170" sldId="267"/>
            <ac:spMk id="9" creationId="{B819A166-7571-4003-A6B8-B62034C3ED30}"/>
          </ac:spMkLst>
        </pc:spChg>
        <pc:graphicFrameChg chg="add">
          <ac:chgData name="Roman Zhigalov" userId="1f97e9fdf7779aa5" providerId="LiveId" clId="{C8531294-512D-45C0-BA57-3DBF4E1BE9FF}" dt="2022-04-03T16:12:24.886" v="774" actId="26606"/>
          <ac:graphicFrameMkLst>
            <pc:docMk/>
            <pc:sldMk cId="2975330170" sldId="267"/>
            <ac:graphicFrameMk id="5" creationId="{E8A82DD6-7C0E-4E48-88C6-F436B6900AB3}"/>
          </ac:graphicFrameMkLst>
        </pc:graphicFrameChg>
      </pc:sldChg>
      <pc:sldChg chg="addSp delSp modSp new mod setBg">
        <pc:chgData name="Roman Zhigalov" userId="1f97e9fdf7779aa5" providerId="LiveId" clId="{C8531294-512D-45C0-BA57-3DBF4E1BE9FF}" dt="2022-04-03T16:18:05.786" v="1276" actId="26606"/>
        <pc:sldMkLst>
          <pc:docMk/>
          <pc:sldMk cId="2039555778" sldId="268"/>
        </pc:sldMkLst>
        <pc:spChg chg="mod">
          <ac:chgData name="Roman Zhigalov" userId="1f97e9fdf7779aa5" providerId="LiveId" clId="{C8531294-512D-45C0-BA57-3DBF4E1BE9FF}" dt="2022-04-03T16:18:05.786" v="1276" actId="26606"/>
          <ac:spMkLst>
            <pc:docMk/>
            <pc:sldMk cId="2039555778" sldId="268"/>
            <ac:spMk id="2" creationId="{B477F351-2C8F-45A1-9A25-50CBF4740D9F}"/>
          </ac:spMkLst>
        </pc:spChg>
        <pc:spChg chg="del mod">
          <ac:chgData name="Roman Zhigalov" userId="1f97e9fdf7779aa5" providerId="LiveId" clId="{C8531294-512D-45C0-BA57-3DBF4E1BE9FF}" dt="2022-04-03T16:14:45.164" v="1184" actId="26606"/>
          <ac:spMkLst>
            <pc:docMk/>
            <pc:sldMk cId="2039555778" sldId="268"/>
            <ac:spMk id="3" creationId="{62063992-1DEA-492B-9664-6D8B05D4B44B}"/>
          </ac:spMkLst>
        </pc:spChg>
        <pc:spChg chg="add del">
          <ac:chgData name="Roman Zhigalov" userId="1f97e9fdf7779aa5" providerId="LiveId" clId="{C8531294-512D-45C0-BA57-3DBF4E1BE9FF}" dt="2022-04-03T16:14:45.129" v="1183" actId="26606"/>
          <ac:spMkLst>
            <pc:docMk/>
            <pc:sldMk cId="2039555778" sldId="268"/>
            <ac:spMk id="8" creationId="{B6CDA21F-E7AF-4C75-8395-33F58D5B0E45}"/>
          </ac:spMkLst>
        </pc:spChg>
        <pc:spChg chg="add del">
          <ac:chgData name="Roman Zhigalov" userId="1f97e9fdf7779aa5" providerId="LiveId" clId="{C8531294-512D-45C0-BA57-3DBF4E1BE9FF}" dt="2022-04-03T16:18:05.786" v="1276" actId="26606"/>
          <ac:spMkLst>
            <pc:docMk/>
            <pc:sldMk cId="2039555778" sldId="268"/>
            <ac:spMk id="9" creationId="{B819A166-7571-4003-A6B8-B62034C3ED30}"/>
          </ac:spMkLst>
        </pc:spChg>
        <pc:spChg chg="add del">
          <ac:chgData name="Roman Zhigalov" userId="1f97e9fdf7779aa5" providerId="LiveId" clId="{C8531294-512D-45C0-BA57-3DBF4E1BE9FF}" dt="2022-04-03T16:18:05.719" v="1275" actId="26606"/>
          <ac:spMkLst>
            <pc:docMk/>
            <pc:sldMk cId="2039555778" sldId="268"/>
            <ac:spMk id="14" creationId="{6C4028FD-8BAA-4A19-BFDE-594D991B7552}"/>
          </ac:spMkLst>
        </pc:spChg>
        <pc:spChg chg="add del">
          <ac:chgData name="Roman Zhigalov" userId="1f97e9fdf7779aa5" providerId="LiveId" clId="{C8531294-512D-45C0-BA57-3DBF4E1BE9FF}" dt="2022-04-03T16:14:45.129" v="1183" actId="26606"/>
          <ac:spMkLst>
            <pc:docMk/>
            <pc:sldMk cId="2039555778" sldId="268"/>
            <ac:spMk id="15" creationId="{D5B0017B-2ECA-49AF-B397-DC140825DF8D}"/>
          </ac:spMkLst>
        </pc:spChg>
        <pc:spChg chg="add">
          <ac:chgData name="Roman Zhigalov" userId="1f97e9fdf7779aa5" providerId="LiveId" clId="{C8531294-512D-45C0-BA57-3DBF4E1BE9FF}" dt="2022-04-03T16:18:05.786" v="1276" actId="26606"/>
          <ac:spMkLst>
            <pc:docMk/>
            <pc:sldMk cId="2039555778" sldId="268"/>
            <ac:spMk id="16" creationId="{E0CBAC23-2E3F-4A90-BA59-F8299F6A5439}"/>
          </ac:spMkLst>
        </pc:spChg>
        <pc:spChg chg="add">
          <ac:chgData name="Roman Zhigalov" userId="1f97e9fdf7779aa5" providerId="LiveId" clId="{C8531294-512D-45C0-BA57-3DBF4E1BE9FF}" dt="2022-04-03T16:18:05.786" v="1276" actId="26606"/>
          <ac:spMkLst>
            <pc:docMk/>
            <pc:sldMk cId="2039555778" sldId="268"/>
            <ac:spMk id="18" creationId="{35DB3719-6FDC-4E5D-891D-FF40B7300F64}"/>
          </ac:spMkLst>
        </pc:spChg>
        <pc:grpChg chg="add del">
          <ac:chgData name="Roman Zhigalov" userId="1f97e9fdf7779aa5" providerId="LiveId" clId="{C8531294-512D-45C0-BA57-3DBF4E1BE9FF}" dt="2022-04-03T16:14:45.129" v="1183" actId="26606"/>
          <ac:grpSpMkLst>
            <pc:docMk/>
            <pc:sldMk cId="2039555778" sldId="268"/>
            <ac:grpSpMk id="10" creationId="{AE1C45F0-260A-458C-96ED-C1F6D2151219}"/>
          </ac:grpSpMkLst>
        </pc:grpChg>
        <pc:graphicFrameChg chg="add mod modGraphic">
          <ac:chgData name="Roman Zhigalov" userId="1f97e9fdf7779aa5" providerId="LiveId" clId="{C8531294-512D-45C0-BA57-3DBF4E1BE9FF}" dt="2022-04-03T16:18:05.786" v="1276" actId="26606"/>
          <ac:graphicFrameMkLst>
            <pc:docMk/>
            <pc:sldMk cId="2039555778" sldId="268"/>
            <ac:graphicFrameMk id="5" creationId="{0B7D38F4-96C9-8ED2-40A5-3A29B25A2EF8}"/>
          </ac:graphicFrameMkLst>
        </pc:graphicFrameChg>
        <pc:cxnChg chg="add del">
          <ac:chgData name="Roman Zhigalov" userId="1f97e9fdf7779aa5" providerId="LiveId" clId="{C8531294-512D-45C0-BA57-3DBF4E1BE9FF}" dt="2022-04-03T16:14:45.129" v="1183" actId="26606"/>
          <ac:cxnSpMkLst>
            <pc:docMk/>
            <pc:sldMk cId="2039555778" sldId="268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16:05.301" v="1244" actId="26606"/>
        <pc:sldMkLst>
          <pc:docMk/>
          <pc:sldMk cId="3526381927" sldId="269"/>
        </pc:sldMkLst>
        <pc:spChg chg="mod ord">
          <ac:chgData name="Roman Zhigalov" userId="1f97e9fdf7779aa5" providerId="LiveId" clId="{C8531294-512D-45C0-BA57-3DBF4E1BE9FF}" dt="2022-04-03T16:16:05.301" v="1244" actId="26606"/>
          <ac:spMkLst>
            <pc:docMk/>
            <pc:sldMk cId="3526381927" sldId="269"/>
            <ac:spMk id="2" creationId="{54C84320-6A36-468B-9B09-3034F946C0E3}"/>
          </ac:spMkLst>
        </pc:spChg>
        <pc:spChg chg="del">
          <ac:chgData name="Roman Zhigalov" userId="1f97e9fdf7779aa5" providerId="LiveId" clId="{C8531294-512D-45C0-BA57-3DBF4E1BE9FF}" dt="2022-04-03T16:15:52.676" v="1186"/>
          <ac:spMkLst>
            <pc:docMk/>
            <pc:sldMk cId="3526381927" sldId="269"/>
            <ac:spMk id="3" creationId="{BA6C3C93-D4B8-4537-8260-35347A96B6F2}"/>
          </ac:spMkLst>
        </pc:spChg>
        <pc:spChg chg="add">
          <ac:chgData name="Roman Zhigalov" userId="1f97e9fdf7779aa5" providerId="LiveId" clId="{C8531294-512D-45C0-BA57-3DBF4E1BE9FF}" dt="2022-04-03T16:16:05.301" v="1244" actId="26606"/>
          <ac:spMkLst>
            <pc:docMk/>
            <pc:sldMk cId="3526381927" sldId="269"/>
            <ac:spMk id="71" creationId="{37C89E4B-3C9F-44B9-8B86-D9E3D112D8EC}"/>
          </ac:spMkLst>
        </pc:spChg>
        <pc:picChg chg="add mod">
          <ac:chgData name="Roman Zhigalov" userId="1f97e9fdf7779aa5" providerId="LiveId" clId="{C8531294-512D-45C0-BA57-3DBF4E1BE9FF}" dt="2022-04-03T16:16:05.301" v="1244" actId="26606"/>
          <ac:picMkLst>
            <pc:docMk/>
            <pc:sldMk cId="3526381927" sldId="269"/>
            <ac:picMk id="6146" creationId="{711CEC78-D344-471B-A012-085CE4D724FF}"/>
          </ac:picMkLst>
        </pc:picChg>
        <pc:cxnChg chg="add">
          <ac:chgData name="Roman Zhigalov" userId="1f97e9fdf7779aa5" providerId="LiveId" clId="{C8531294-512D-45C0-BA57-3DBF4E1BE9FF}" dt="2022-04-03T16:16:05.301" v="1244" actId="26606"/>
          <ac:cxnSpMkLst>
            <pc:docMk/>
            <pc:sldMk cId="3526381927" sldId="269"/>
            <ac:cxnSpMk id="73" creationId="{AA2EAA10-076F-46BD-8F0F-B9A2FB77A85C}"/>
          </ac:cxnSpMkLst>
        </pc:cxnChg>
        <pc:cxnChg chg="add">
          <ac:chgData name="Roman Zhigalov" userId="1f97e9fdf7779aa5" providerId="LiveId" clId="{C8531294-512D-45C0-BA57-3DBF4E1BE9FF}" dt="2022-04-03T16:16:05.301" v="1244" actId="26606"/>
          <ac:cxnSpMkLst>
            <pc:docMk/>
            <pc:sldMk cId="3526381927" sldId="26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16:47.012" v="1249" actId="26606"/>
        <pc:sldMkLst>
          <pc:docMk/>
          <pc:sldMk cId="1349137006" sldId="270"/>
        </pc:sldMkLst>
        <pc:spChg chg="del mod ord">
          <ac:chgData name="Roman Zhigalov" userId="1f97e9fdf7779aa5" providerId="LiveId" clId="{C8531294-512D-45C0-BA57-3DBF4E1BE9FF}" dt="2022-04-03T16:16:47.012" v="1249" actId="26606"/>
          <ac:spMkLst>
            <pc:docMk/>
            <pc:sldMk cId="1349137006" sldId="270"/>
            <ac:spMk id="2" creationId="{4CDB3989-2FD5-4490-A37C-D785039AC38F}"/>
          </ac:spMkLst>
        </pc:spChg>
        <pc:spChg chg="del">
          <ac:chgData name="Roman Zhigalov" userId="1f97e9fdf7779aa5" providerId="LiveId" clId="{C8531294-512D-45C0-BA57-3DBF4E1BE9FF}" dt="2022-04-03T16:16:44.037" v="1246"/>
          <ac:spMkLst>
            <pc:docMk/>
            <pc:sldMk cId="1349137006" sldId="270"/>
            <ac:spMk id="3" creationId="{E61EDC29-DE6C-4093-B62D-461C32D10AC6}"/>
          </ac:spMkLst>
        </pc:spChg>
        <pc:spChg chg="add del">
          <ac:chgData name="Roman Zhigalov" userId="1f97e9fdf7779aa5" providerId="LiveId" clId="{C8531294-512D-45C0-BA57-3DBF4E1BE9FF}" dt="2022-04-03T16:16:47.003" v="1248" actId="26606"/>
          <ac:spMkLst>
            <pc:docMk/>
            <pc:sldMk cId="1349137006" sldId="270"/>
            <ac:spMk id="71" creationId="{37C89E4B-3C9F-44B9-8B86-D9E3D112D8EC}"/>
          </ac:spMkLst>
        </pc:spChg>
        <pc:spChg chg="add">
          <ac:chgData name="Roman Zhigalov" userId="1f97e9fdf7779aa5" providerId="LiveId" clId="{C8531294-512D-45C0-BA57-3DBF4E1BE9FF}" dt="2022-04-03T16:16:47.012" v="1249" actId="26606"/>
          <ac:spMkLst>
            <pc:docMk/>
            <pc:sldMk cId="1349137006" sldId="270"/>
            <ac:spMk id="7172" creationId="{42A4FC2C-047E-45A5-965D-8E1E3BF09BC6}"/>
          </ac:spMkLst>
        </pc:spChg>
        <pc:picChg chg="add mod">
          <ac:chgData name="Roman Zhigalov" userId="1f97e9fdf7779aa5" providerId="LiveId" clId="{C8531294-512D-45C0-BA57-3DBF4E1BE9FF}" dt="2022-04-03T16:16:47.012" v="1249" actId="26606"/>
          <ac:picMkLst>
            <pc:docMk/>
            <pc:sldMk cId="1349137006" sldId="270"/>
            <ac:picMk id="7170" creationId="{2674EB73-0181-4647-823B-A92A8259ABE6}"/>
          </ac:picMkLst>
        </pc:picChg>
        <pc:cxnChg chg="add del">
          <ac:chgData name="Roman Zhigalov" userId="1f97e9fdf7779aa5" providerId="LiveId" clId="{C8531294-512D-45C0-BA57-3DBF4E1BE9FF}" dt="2022-04-03T16:16:47.003" v="1248" actId="26606"/>
          <ac:cxnSpMkLst>
            <pc:docMk/>
            <pc:sldMk cId="1349137006" sldId="270"/>
            <ac:cxnSpMk id="73" creationId="{AA2EAA10-076F-46BD-8F0F-B9A2FB77A85C}"/>
          </ac:cxnSpMkLst>
        </pc:cxnChg>
        <pc:cxnChg chg="add del">
          <ac:chgData name="Roman Zhigalov" userId="1f97e9fdf7779aa5" providerId="LiveId" clId="{C8531294-512D-45C0-BA57-3DBF4E1BE9FF}" dt="2022-04-03T16:16:47.003" v="1248" actId="26606"/>
          <ac:cxnSpMkLst>
            <pc:docMk/>
            <pc:sldMk cId="1349137006" sldId="27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17:06.546" v="1252" actId="26606"/>
        <pc:sldMkLst>
          <pc:docMk/>
          <pc:sldMk cId="1012038084" sldId="271"/>
        </pc:sldMkLst>
        <pc:spChg chg="del">
          <ac:chgData name="Roman Zhigalov" userId="1f97e9fdf7779aa5" providerId="LiveId" clId="{C8531294-512D-45C0-BA57-3DBF4E1BE9FF}" dt="2022-04-03T16:17:06.546" v="1252" actId="26606"/>
          <ac:spMkLst>
            <pc:docMk/>
            <pc:sldMk cId="1012038084" sldId="271"/>
            <ac:spMk id="2" creationId="{4897C5AB-0963-4AF5-A2E5-7AEBA5297B20}"/>
          </ac:spMkLst>
        </pc:spChg>
        <pc:spChg chg="del">
          <ac:chgData name="Roman Zhigalov" userId="1f97e9fdf7779aa5" providerId="LiveId" clId="{C8531294-512D-45C0-BA57-3DBF4E1BE9FF}" dt="2022-04-03T16:17:02.240" v="1251"/>
          <ac:spMkLst>
            <pc:docMk/>
            <pc:sldMk cId="1012038084" sldId="271"/>
            <ac:spMk id="3" creationId="{F269C4FC-7596-4F08-B304-C9DA314BB91E}"/>
          </ac:spMkLst>
        </pc:spChg>
        <pc:spChg chg="add">
          <ac:chgData name="Roman Zhigalov" userId="1f97e9fdf7779aa5" providerId="LiveId" clId="{C8531294-512D-45C0-BA57-3DBF4E1BE9FF}" dt="2022-04-03T16:17:06.546" v="1252" actId="26606"/>
          <ac:spMkLst>
            <pc:docMk/>
            <pc:sldMk cId="1012038084" sldId="271"/>
            <ac:spMk id="71" creationId="{42A4FC2C-047E-45A5-965D-8E1E3BF09BC6}"/>
          </ac:spMkLst>
        </pc:spChg>
        <pc:picChg chg="add mod">
          <ac:chgData name="Roman Zhigalov" userId="1f97e9fdf7779aa5" providerId="LiveId" clId="{C8531294-512D-45C0-BA57-3DBF4E1BE9FF}" dt="2022-04-03T16:17:06.546" v="1252" actId="26606"/>
          <ac:picMkLst>
            <pc:docMk/>
            <pc:sldMk cId="1012038084" sldId="271"/>
            <ac:picMk id="8194" creationId="{81070BEE-DF55-4D71-B6F8-489494627494}"/>
          </ac:picMkLst>
        </pc:picChg>
      </pc:sldChg>
      <pc:sldChg chg="addSp modSp new mod setBg">
        <pc:chgData name="Roman Zhigalov" userId="1f97e9fdf7779aa5" providerId="LiveId" clId="{C8531294-512D-45C0-BA57-3DBF4E1BE9FF}" dt="2022-04-03T16:18:31.983" v="1311" actId="26606"/>
        <pc:sldMkLst>
          <pc:docMk/>
          <pc:sldMk cId="506240524" sldId="272"/>
        </pc:sldMkLst>
        <pc:spChg chg="mod">
          <ac:chgData name="Roman Zhigalov" userId="1f97e9fdf7779aa5" providerId="LiveId" clId="{C8531294-512D-45C0-BA57-3DBF4E1BE9FF}" dt="2022-04-03T16:18:31.983" v="1311" actId="26606"/>
          <ac:spMkLst>
            <pc:docMk/>
            <pc:sldMk cId="506240524" sldId="272"/>
            <ac:spMk id="2" creationId="{795F6332-34A6-4219-B61C-0D544689085E}"/>
          </ac:spMkLst>
        </pc:spChg>
        <pc:spChg chg="mod">
          <ac:chgData name="Roman Zhigalov" userId="1f97e9fdf7779aa5" providerId="LiveId" clId="{C8531294-512D-45C0-BA57-3DBF4E1BE9FF}" dt="2022-04-03T16:18:31.983" v="1311" actId="26606"/>
          <ac:spMkLst>
            <pc:docMk/>
            <pc:sldMk cId="506240524" sldId="272"/>
            <ac:spMk id="3" creationId="{62F68DDD-3AEB-4A64-9A7B-D69F5B565320}"/>
          </ac:spMkLst>
        </pc:spChg>
        <pc:spChg chg="add">
          <ac:chgData name="Roman Zhigalov" userId="1f97e9fdf7779aa5" providerId="LiveId" clId="{C8531294-512D-45C0-BA57-3DBF4E1BE9FF}" dt="2022-04-03T16:18:31.983" v="1311" actId="26606"/>
          <ac:spMkLst>
            <pc:docMk/>
            <pc:sldMk cId="506240524" sldId="272"/>
            <ac:spMk id="8" creationId="{4522B21E-B2B9-4C72-9A71-C87EFD137480}"/>
          </ac:spMkLst>
        </pc:spChg>
        <pc:spChg chg="add">
          <ac:chgData name="Roman Zhigalov" userId="1f97e9fdf7779aa5" providerId="LiveId" clId="{C8531294-512D-45C0-BA57-3DBF4E1BE9FF}" dt="2022-04-03T16:18:31.983" v="1311" actId="26606"/>
          <ac:spMkLst>
            <pc:docMk/>
            <pc:sldMk cId="506240524" sldId="272"/>
            <ac:spMk id="10" creationId="{5EB7D2A2-F448-44D4-938C-DC84CBCB3B1E}"/>
          </ac:spMkLst>
        </pc:spChg>
        <pc:spChg chg="add">
          <ac:chgData name="Roman Zhigalov" userId="1f97e9fdf7779aa5" providerId="LiveId" clId="{C8531294-512D-45C0-BA57-3DBF4E1BE9FF}" dt="2022-04-03T16:18:31.983" v="1311" actId="26606"/>
          <ac:spMkLst>
            <pc:docMk/>
            <pc:sldMk cId="506240524" sldId="272"/>
            <ac:spMk id="12" creationId="{871AEA07-1E14-44B4-8E55-64EF049CD66F}"/>
          </ac:spMkLst>
        </pc:spChg>
        <pc:cxnChg chg="add">
          <ac:chgData name="Roman Zhigalov" userId="1f97e9fdf7779aa5" providerId="LiveId" clId="{C8531294-512D-45C0-BA57-3DBF4E1BE9FF}" dt="2022-04-03T16:18:31.983" v="1311" actId="26606"/>
          <ac:cxnSpMkLst>
            <pc:docMk/>
            <pc:sldMk cId="506240524" sldId="272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19:44.271" v="1447" actId="26606"/>
        <pc:sldMkLst>
          <pc:docMk/>
          <pc:sldMk cId="2141002387" sldId="273"/>
        </pc:sldMkLst>
        <pc:spChg chg="mod">
          <ac:chgData name="Roman Zhigalov" userId="1f97e9fdf7779aa5" providerId="LiveId" clId="{C8531294-512D-45C0-BA57-3DBF4E1BE9FF}" dt="2022-04-03T16:19:44.271" v="1447" actId="26606"/>
          <ac:spMkLst>
            <pc:docMk/>
            <pc:sldMk cId="2141002387" sldId="273"/>
            <ac:spMk id="2" creationId="{3B5AC88B-0027-428C-82CF-91DCF68B3D13}"/>
          </ac:spMkLst>
        </pc:spChg>
        <pc:spChg chg="del mod">
          <ac:chgData name="Roman Zhigalov" userId="1f97e9fdf7779aa5" providerId="LiveId" clId="{C8531294-512D-45C0-BA57-3DBF4E1BE9FF}" dt="2022-04-03T16:19:44.271" v="1447" actId="26606"/>
          <ac:spMkLst>
            <pc:docMk/>
            <pc:sldMk cId="2141002387" sldId="273"/>
            <ac:spMk id="3" creationId="{6B645FDF-E187-471D-BB91-4D780E750B30}"/>
          </ac:spMkLst>
        </pc:spChg>
        <pc:spChg chg="add">
          <ac:chgData name="Roman Zhigalov" userId="1f97e9fdf7779aa5" providerId="LiveId" clId="{C8531294-512D-45C0-BA57-3DBF4E1BE9FF}" dt="2022-04-03T16:19:44.271" v="1447" actId="26606"/>
          <ac:spMkLst>
            <pc:docMk/>
            <pc:sldMk cId="2141002387" sldId="273"/>
            <ac:spMk id="9" creationId="{53B021B3-DE93-4AB7-8A18-CF5F1CED88B8}"/>
          </ac:spMkLst>
        </pc:spChg>
        <pc:spChg chg="add">
          <ac:chgData name="Roman Zhigalov" userId="1f97e9fdf7779aa5" providerId="LiveId" clId="{C8531294-512D-45C0-BA57-3DBF4E1BE9FF}" dt="2022-04-03T16:19:44.271" v="1447" actId="26606"/>
          <ac:spMkLst>
            <pc:docMk/>
            <pc:sldMk cId="2141002387" sldId="273"/>
            <ac:spMk id="11" creationId="{52D502E5-F6B4-4D58-B4AE-FC466FF15EE8}"/>
          </ac:spMkLst>
        </pc:spChg>
        <pc:spChg chg="add">
          <ac:chgData name="Roman Zhigalov" userId="1f97e9fdf7779aa5" providerId="LiveId" clId="{C8531294-512D-45C0-BA57-3DBF4E1BE9FF}" dt="2022-04-03T16:19:44.271" v="1447" actId="26606"/>
          <ac:spMkLst>
            <pc:docMk/>
            <pc:sldMk cId="2141002387" sldId="273"/>
            <ac:spMk id="13" creationId="{9DECDBF4-02B6-4BB4-B65B-B8107AD6A9E8}"/>
          </ac:spMkLst>
        </pc:spChg>
        <pc:graphicFrameChg chg="add">
          <ac:chgData name="Roman Zhigalov" userId="1f97e9fdf7779aa5" providerId="LiveId" clId="{C8531294-512D-45C0-BA57-3DBF4E1BE9FF}" dt="2022-04-03T16:19:44.271" v="1447" actId="26606"/>
          <ac:graphicFrameMkLst>
            <pc:docMk/>
            <pc:sldMk cId="2141002387" sldId="273"/>
            <ac:graphicFrameMk id="5" creationId="{1DC40F23-7160-EAD8-37B2-C5EB6CB0DB72}"/>
          </ac:graphicFrameMkLst>
        </pc:graphicFrameChg>
      </pc:sldChg>
      <pc:sldChg chg="addSp delSp modSp new mod setBg">
        <pc:chgData name="Roman Zhigalov" userId="1f97e9fdf7779aa5" providerId="LiveId" clId="{C8531294-512D-45C0-BA57-3DBF4E1BE9FF}" dt="2022-04-03T16:21:16.056" v="1555" actId="26606"/>
        <pc:sldMkLst>
          <pc:docMk/>
          <pc:sldMk cId="3100708112" sldId="274"/>
        </pc:sldMkLst>
        <pc:spChg chg="add del mod">
          <ac:chgData name="Roman Zhigalov" userId="1f97e9fdf7779aa5" providerId="LiveId" clId="{C8531294-512D-45C0-BA57-3DBF4E1BE9FF}" dt="2022-04-03T16:21:16.056" v="1555" actId="26606"/>
          <ac:spMkLst>
            <pc:docMk/>
            <pc:sldMk cId="3100708112" sldId="274"/>
            <ac:spMk id="2" creationId="{00CA2486-FD18-40E3-BD4A-4AD798CEF3DD}"/>
          </ac:spMkLst>
        </pc:spChg>
        <pc:spChg chg="add del mod">
          <ac:chgData name="Roman Zhigalov" userId="1f97e9fdf7779aa5" providerId="LiveId" clId="{C8531294-512D-45C0-BA57-3DBF4E1BE9FF}" dt="2022-04-03T16:21:16.056" v="1555" actId="26606"/>
          <ac:spMkLst>
            <pc:docMk/>
            <pc:sldMk cId="3100708112" sldId="274"/>
            <ac:spMk id="3" creationId="{50A513C9-4837-4900-966C-59E9E448E838}"/>
          </ac:spMkLst>
        </pc:spChg>
        <pc:spChg chg="add">
          <ac:chgData name="Roman Zhigalov" userId="1f97e9fdf7779aa5" providerId="LiveId" clId="{C8531294-512D-45C0-BA57-3DBF4E1BE9FF}" dt="2022-04-03T16:21:16.056" v="1555" actId="26606"/>
          <ac:spMkLst>
            <pc:docMk/>
            <pc:sldMk cId="3100708112" sldId="274"/>
            <ac:spMk id="9" creationId="{B819A166-7571-4003-A6B8-B62034C3ED30}"/>
          </ac:spMkLst>
        </pc:spChg>
        <pc:spChg chg="add del">
          <ac:chgData name="Roman Zhigalov" userId="1f97e9fdf7779aa5" providerId="LiveId" clId="{C8531294-512D-45C0-BA57-3DBF4E1BE9FF}" dt="2022-04-03T16:20:21.881" v="1453" actId="26606"/>
          <ac:spMkLst>
            <pc:docMk/>
            <pc:sldMk cId="3100708112" sldId="274"/>
            <ac:spMk id="71" creationId="{42A4FC2C-047E-45A5-965D-8E1E3BF09BC6}"/>
          </ac:spMkLst>
        </pc:spChg>
        <pc:graphicFrameChg chg="add">
          <ac:chgData name="Roman Zhigalov" userId="1f97e9fdf7779aa5" providerId="LiveId" clId="{C8531294-512D-45C0-BA57-3DBF4E1BE9FF}" dt="2022-04-03T16:21:16.056" v="1555" actId="26606"/>
          <ac:graphicFrameMkLst>
            <pc:docMk/>
            <pc:sldMk cId="3100708112" sldId="274"/>
            <ac:graphicFrameMk id="5" creationId="{09258C35-087C-CD85-85CA-6487BB4AC0FE}"/>
          </ac:graphicFrameMkLst>
        </pc:graphicFrameChg>
        <pc:picChg chg="add del mod">
          <ac:chgData name="Roman Zhigalov" userId="1f97e9fdf7779aa5" providerId="LiveId" clId="{C8531294-512D-45C0-BA57-3DBF4E1BE9FF}" dt="2022-04-03T16:20:22.257" v="1454"/>
          <ac:picMkLst>
            <pc:docMk/>
            <pc:sldMk cId="3100708112" sldId="274"/>
            <ac:picMk id="9218" creationId="{09CC7DD9-F208-41F5-8F0D-688F5DBE0C2E}"/>
          </ac:picMkLst>
        </pc:picChg>
      </pc:sldChg>
      <pc:sldChg chg="addSp modSp new mod setBg">
        <pc:chgData name="Roman Zhigalov" userId="1f97e9fdf7779aa5" providerId="LiveId" clId="{C8531294-512D-45C0-BA57-3DBF4E1BE9FF}" dt="2022-04-03T16:21:37.401" v="1576" actId="26606"/>
        <pc:sldMkLst>
          <pc:docMk/>
          <pc:sldMk cId="2023020093" sldId="275"/>
        </pc:sldMkLst>
        <pc:spChg chg="mod">
          <ac:chgData name="Roman Zhigalov" userId="1f97e9fdf7779aa5" providerId="LiveId" clId="{C8531294-512D-45C0-BA57-3DBF4E1BE9FF}" dt="2022-04-03T16:21:37.401" v="1576" actId="26606"/>
          <ac:spMkLst>
            <pc:docMk/>
            <pc:sldMk cId="2023020093" sldId="275"/>
            <ac:spMk id="2" creationId="{E97000C7-B8BB-4E83-AF8E-AC07232A60AF}"/>
          </ac:spMkLst>
        </pc:spChg>
        <pc:spChg chg="mod">
          <ac:chgData name="Roman Zhigalov" userId="1f97e9fdf7779aa5" providerId="LiveId" clId="{C8531294-512D-45C0-BA57-3DBF4E1BE9FF}" dt="2022-04-03T16:21:37.401" v="1576" actId="26606"/>
          <ac:spMkLst>
            <pc:docMk/>
            <pc:sldMk cId="2023020093" sldId="275"/>
            <ac:spMk id="3" creationId="{6346ADA5-D0C7-4FCF-AB31-2F2D044D9CC2}"/>
          </ac:spMkLst>
        </pc:spChg>
        <pc:spChg chg="add">
          <ac:chgData name="Roman Zhigalov" userId="1f97e9fdf7779aa5" providerId="LiveId" clId="{C8531294-512D-45C0-BA57-3DBF4E1BE9FF}" dt="2022-04-03T16:21:37.401" v="1576" actId="26606"/>
          <ac:spMkLst>
            <pc:docMk/>
            <pc:sldMk cId="2023020093" sldId="275"/>
            <ac:spMk id="8" creationId="{4522B21E-B2B9-4C72-9A71-C87EFD137480}"/>
          </ac:spMkLst>
        </pc:spChg>
        <pc:spChg chg="add">
          <ac:chgData name="Roman Zhigalov" userId="1f97e9fdf7779aa5" providerId="LiveId" clId="{C8531294-512D-45C0-BA57-3DBF4E1BE9FF}" dt="2022-04-03T16:21:37.401" v="1576" actId="26606"/>
          <ac:spMkLst>
            <pc:docMk/>
            <pc:sldMk cId="2023020093" sldId="275"/>
            <ac:spMk id="10" creationId="{5EB7D2A2-F448-44D4-938C-DC84CBCB3B1E}"/>
          </ac:spMkLst>
        </pc:spChg>
        <pc:spChg chg="add">
          <ac:chgData name="Roman Zhigalov" userId="1f97e9fdf7779aa5" providerId="LiveId" clId="{C8531294-512D-45C0-BA57-3DBF4E1BE9FF}" dt="2022-04-03T16:21:37.401" v="1576" actId="26606"/>
          <ac:spMkLst>
            <pc:docMk/>
            <pc:sldMk cId="2023020093" sldId="275"/>
            <ac:spMk id="12" creationId="{871AEA07-1E14-44B4-8E55-64EF049CD66F}"/>
          </ac:spMkLst>
        </pc:spChg>
        <pc:cxnChg chg="add">
          <ac:chgData name="Roman Zhigalov" userId="1f97e9fdf7779aa5" providerId="LiveId" clId="{C8531294-512D-45C0-BA57-3DBF4E1BE9FF}" dt="2022-04-03T16:21:37.401" v="1576" actId="26606"/>
          <ac:cxnSpMkLst>
            <pc:docMk/>
            <pc:sldMk cId="2023020093" sldId="275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C8531294-512D-45C0-BA57-3DBF4E1BE9FF}" dt="2022-04-03T16:23:56.544" v="1906" actId="26606"/>
        <pc:sldMkLst>
          <pc:docMk/>
          <pc:sldMk cId="4222765813" sldId="276"/>
        </pc:sldMkLst>
        <pc:spChg chg="mod">
          <ac:chgData name="Roman Zhigalov" userId="1f97e9fdf7779aa5" providerId="LiveId" clId="{C8531294-512D-45C0-BA57-3DBF4E1BE9FF}" dt="2022-04-03T16:23:56.544" v="1906" actId="26606"/>
          <ac:spMkLst>
            <pc:docMk/>
            <pc:sldMk cId="4222765813" sldId="276"/>
            <ac:spMk id="2" creationId="{0A4494B0-6587-424C-837F-A1E43D6AF712}"/>
          </ac:spMkLst>
        </pc:spChg>
        <pc:spChg chg="mod">
          <ac:chgData name="Roman Zhigalov" userId="1f97e9fdf7779aa5" providerId="LiveId" clId="{C8531294-512D-45C0-BA57-3DBF4E1BE9FF}" dt="2022-04-03T16:23:56.544" v="1906" actId="26606"/>
          <ac:spMkLst>
            <pc:docMk/>
            <pc:sldMk cId="4222765813" sldId="276"/>
            <ac:spMk id="3" creationId="{727ED0AD-E274-4332-B89C-B91E8EE87FE0}"/>
          </ac:spMkLst>
        </pc:spChg>
        <pc:spChg chg="add">
          <ac:chgData name="Roman Zhigalov" userId="1f97e9fdf7779aa5" providerId="LiveId" clId="{C8531294-512D-45C0-BA57-3DBF4E1BE9FF}" dt="2022-04-03T16:23:56.544" v="1906" actId="26606"/>
          <ac:spMkLst>
            <pc:docMk/>
            <pc:sldMk cId="4222765813" sldId="276"/>
            <ac:spMk id="8" creationId="{DBF61EA3-B236-439E-9C0B-340980D56BEE}"/>
          </ac:spMkLst>
        </pc:spChg>
        <pc:spChg chg="add">
          <ac:chgData name="Roman Zhigalov" userId="1f97e9fdf7779aa5" providerId="LiveId" clId="{C8531294-512D-45C0-BA57-3DBF4E1BE9FF}" dt="2022-04-03T16:23:56.544" v="1906" actId="26606"/>
          <ac:spMkLst>
            <pc:docMk/>
            <pc:sldMk cId="4222765813" sldId="276"/>
            <ac:spMk id="14" creationId="{E659831F-0D9A-4C63-9EBB-8435B85A440F}"/>
          </ac:spMkLst>
        </pc:spChg>
        <pc:grpChg chg="add">
          <ac:chgData name="Roman Zhigalov" userId="1f97e9fdf7779aa5" providerId="LiveId" clId="{C8531294-512D-45C0-BA57-3DBF4E1BE9FF}" dt="2022-04-03T16:23:56.544" v="1906" actId="26606"/>
          <ac:grpSpMkLst>
            <pc:docMk/>
            <pc:sldMk cId="4222765813" sldId="276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C8531294-512D-45C0-BA57-3DBF4E1BE9FF}" dt="2022-04-03T16:24:14.993" v="1909" actId="26606"/>
        <pc:sldMkLst>
          <pc:docMk/>
          <pc:sldMk cId="2018017094" sldId="277"/>
        </pc:sldMkLst>
        <pc:spChg chg="del">
          <ac:chgData name="Roman Zhigalov" userId="1f97e9fdf7779aa5" providerId="LiveId" clId="{C8531294-512D-45C0-BA57-3DBF4E1BE9FF}" dt="2022-04-03T16:24:14.993" v="1909" actId="26606"/>
          <ac:spMkLst>
            <pc:docMk/>
            <pc:sldMk cId="2018017094" sldId="277"/>
            <ac:spMk id="2" creationId="{EA506349-0C0C-46ED-82CC-6C17EAC2187B}"/>
          </ac:spMkLst>
        </pc:spChg>
        <pc:spChg chg="del">
          <ac:chgData name="Roman Zhigalov" userId="1f97e9fdf7779aa5" providerId="LiveId" clId="{C8531294-512D-45C0-BA57-3DBF4E1BE9FF}" dt="2022-04-03T16:24:12.615" v="1908"/>
          <ac:spMkLst>
            <pc:docMk/>
            <pc:sldMk cId="2018017094" sldId="277"/>
            <ac:spMk id="3" creationId="{3BAB3B0B-4E7A-4E98-B019-C8D519A76AC1}"/>
          </ac:spMkLst>
        </pc:spChg>
        <pc:spChg chg="add">
          <ac:chgData name="Roman Zhigalov" userId="1f97e9fdf7779aa5" providerId="LiveId" clId="{C8531294-512D-45C0-BA57-3DBF4E1BE9FF}" dt="2022-04-03T16:24:14.993" v="1909" actId="26606"/>
          <ac:spMkLst>
            <pc:docMk/>
            <pc:sldMk cId="2018017094" sldId="277"/>
            <ac:spMk id="71" creationId="{42A4FC2C-047E-45A5-965D-8E1E3BF09BC6}"/>
          </ac:spMkLst>
        </pc:spChg>
        <pc:picChg chg="add mod">
          <ac:chgData name="Roman Zhigalov" userId="1f97e9fdf7779aa5" providerId="LiveId" clId="{C8531294-512D-45C0-BA57-3DBF4E1BE9FF}" dt="2022-04-03T16:24:14.993" v="1909" actId="26606"/>
          <ac:picMkLst>
            <pc:docMk/>
            <pc:sldMk cId="2018017094" sldId="277"/>
            <ac:picMk id="10242" creationId="{BF3313A9-CFF6-46B2-95FA-8BE4687795C9}"/>
          </ac:picMkLst>
        </pc:picChg>
      </pc:sldChg>
      <pc:sldChg chg="addSp modSp new mod setBg">
        <pc:chgData name="Roman Zhigalov" userId="1f97e9fdf7779aa5" providerId="LiveId" clId="{C8531294-512D-45C0-BA57-3DBF4E1BE9FF}" dt="2022-04-03T16:25:38.125" v="1980" actId="26606"/>
        <pc:sldMkLst>
          <pc:docMk/>
          <pc:sldMk cId="3518207352" sldId="278"/>
        </pc:sldMkLst>
        <pc:spChg chg="mod">
          <ac:chgData name="Roman Zhigalov" userId="1f97e9fdf7779aa5" providerId="LiveId" clId="{C8531294-512D-45C0-BA57-3DBF4E1BE9FF}" dt="2022-04-03T16:25:38.125" v="1980" actId="26606"/>
          <ac:spMkLst>
            <pc:docMk/>
            <pc:sldMk cId="3518207352" sldId="278"/>
            <ac:spMk id="2" creationId="{B76B702A-CE55-4B5C-BF89-447B3E1B6738}"/>
          </ac:spMkLst>
        </pc:spChg>
        <pc:spChg chg="mod">
          <ac:chgData name="Roman Zhigalov" userId="1f97e9fdf7779aa5" providerId="LiveId" clId="{C8531294-512D-45C0-BA57-3DBF4E1BE9FF}" dt="2022-04-03T16:25:38.125" v="1980" actId="26606"/>
          <ac:spMkLst>
            <pc:docMk/>
            <pc:sldMk cId="3518207352" sldId="278"/>
            <ac:spMk id="3" creationId="{AD8F390F-56B0-455E-B369-575D660785E3}"/>
          </ac:spMkLst>
        </pc:spChg>
        <pc:spChg chg="add">
          <ac:chgData name="Roman Zhigalov" userId="1f97e9fdf7779aa5" providerId="LiveId" clId="{C8531294-512D-45C0-BA57-3DBF4E1BE9FF}" dt="2022-04-03T16:25:38.125" v="1980" actId="26606"/>
          <ac:spMkLst>
            <pc:docMk/>
            <pc:sldMk cId="3518207352" sldId="278"/>
            <ac:spMk id="8" creationId="{B6CDA21F-E7AF-4C75-8395-33F58D5B0E45}"/>
          </ac:spMkLst>
        </pc:spChg>
        <pc:spChg chg="add">
          <ac:chgData name="Roman Zhigalov" userId="1f97e9fdf7779aa5" providerId="LiveId" clId="{C8531294-512D-45C0-BA57-3DBF4E1BE9FF}" dt="2022-04-03T16:25:38.125" v="1980" actId="26606"/>
          <ac:spMkLst>
            <pc:docMk/>
            <pc:sldMk cId="3518207352" sldId="278"/>
            <ac:spMk id="15" creationId="{D5B0017B-2ECA-49AF-B397-DC140825DF8D}"/>
          </ac:spMkLst>
        </pc:spChg>
        <pc:grpChg chg="add">
          <ac:chgData name="Roman Zhigalov" userId="1f97e9fdf7779aa5" providerId="LiveId" clId="{C8531294-512D-45C0-BA57-3DBF4E1BE9FF}" dt="2022-04-03T16:25:38.125" v="1980" actId="26606"/>
          <ac:grpSpMkLst>
            <pc:docMk/>
            <pc:sldMk cId="3518207352" sldId="278"/>
            <ac:grpSpMk id="10" creationId="{AE1C45F0-260A-458C-96ED-C1F6D2151219}"/>
          </ac:grpSpMkLst>
        </pc:grpChg>
        <pc:cxnChg chg="add">
          <ac:chgData name="Roman Zhigalov" userId="1f97e9fdf7779aa5" providerId="LiveId" clId="{C8531294-512D-45C0-BA57-3DBF4E1BE9FF}" dt="2022-04-03T16:25:38.125" v="1980" actId="26606"/>
          <ac:cxnSpMkLst>
            <pc:docMk/>
            <pc:sldMk cId="3518207352" sldId="278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C8531294-512D-45C0-BA57-3DBF4E1BE9FF}" dt="2022-04-03T16:26:10.829" v="2025" actId="26606"/>
        <pc:sldMkLst>
          <pc:docMk/>
          <pc:sldMk cId="148305057" sldId="279"/>
        </pc:sldMkLst>
        <pc:spChg chg="mod ord">
          <ac:chgData name="Roman Zhigalov" userId="1f97e9fdf7779aa5" providerId="LiveId" clId="{C8531294-512D-45C0-BA57-3DBF4E1BE9FF}" dt="2022-04-03T16:26:10.829" v="2025" actId="26606"/>
          <ac:spMkLst>
            <pc:docMk/>
            <pc:sldMk cId="148305057" sldId="279"/>
            <ac:spMk id="2" creationId="{E5B75319-A88F-4185-9786-761DD363635D}"/>
          </ac:spMkLst>
        </pc:spChg>
        <pc:spChg chg="del">
          <ac:chgData name="Roman Zhigalov" userId="1f97e9fdf7779aa5" providerId="LiveId" clId="{C8531294-512D-45C0-BA57-3DBF4E1BE9FF}" dt="2022-04-03T16:26:09.044" v="2024"/>
          <ac:spMkLst>
            <pc:docMk/>
            <pc:sldMk cId="148305057" sldId="279"/>
            <ac:spMk id="3" creationId="{F6AD3B5E-512C-43CA-9765-32F85A351DC3}"/>
          </ac:spMkLst>
        </pc:spChg>
        <pc:spChg chg="add">
          <ac:chgData name="Roman Zhigalov" userId="1f97e9fdf7779aa5" providerId="LiveId" clId="{C8531294-512D-45C0-BA57-3DBF4E1BE9FF}" dt="2022-04-03T16:26:10.829" v="2025" actId="26606"/>
          <ac:spMkLst>
            <pc:docMk/>
            <pc:sldMk cId="148305057" sldId="279"/>
            <ac:spMk id="71" creationId="{37C89E4B-3C9F-44B9-8B86-D9E3D112D8EC}"/>
          </ac:spMkLst>
        </pc:spChg>
        <pc:picChg chg="add mod">
          <ac:chgData name="Roman Zhigalov" userId="1f97e9fdf7779aa5" providerId="LiveId" clId="{C8531294-512D-45C0-BA57-3DBF4E1BE9FF}" dt="2022-04-03T16:26:10.829" v="2025" actId="26606"/>
          <ac:picMkLst>
            <pc:docMk/>
            <pc:sldMk cId="148305057" sldId="279"/>
            <ac:picMk id="11266" creationId="{77338064-31DD-4780-B39A-EB93DE3493CC}"/>
          </ac:picMkLst>
        </pc:picChg>
        <pc:cxnChg chg="add">
          <ac:chgData name="Roman Zhigalov" userId="1f97e9fdf7779aa5" providerId="LiveId" clId="{C8531294-512D-45C0-BA57-3DBF4E1BE9FF}" dt="2022-04-03T16:26:10.829" v="2025" actId="26606"/>
          <ac:cxnSpMkLst>
            <pc:docMk/>
            <pc:sldMk cId="148305057" sldId="279"/>
            <ac:cxnSpMk id="73" creationId="{AA2EAA10-076F-46BD-8F0F-B9A2FB77A85C}"/>
          </ac:cxnSpMkLst>
        </pc:cxnChg>
        <pc:cxnChg chg="add">
          <ac:chgData name="Roman Zhigalov" userId="1f97e9fdf7779aa5" providerId="LiveId" clId="{C8531294-512D-45C0-BA57-3DBF4E1BE9FF}" dt="2022-04-03T16:26:10.829" v="2025" actId="26606"/>
          <ac:cxnSpMkLst>
            <pc:docMk/>
            <pc:sldMk cId="148305057" sldId="279"/>
            <ac:cxnSpMk id="75" creationId="{D891E407-403B-4764-86C9-33A56D3BCAA3}"/>
          </ac:cxnSpMkLst>
        </pc:cxnChg>
      </pc:sldChg>
      <pc:sldChg chg="modSp new mod">
        <pc:chgData name="Roman Zhigalov" userId="1f97e9fdf7779aa5" providerId="LiveId" clId="{C8531294-512D-45C0-BA57-3DBF4E1BE9FF}" dt="2022-04-03T16:26:18.892" v="2042" actId="122"/>
        <pc:sldMkLst>
          <pc:docMk/>
          <pc:sldMk cId="1640186064" sldId="280"/>
        </pc:sldMkLst>
        <pc:spChg chg="mod">
          <ac:chgData name="Roman Zhigalov" userId="1f97e9fdf7779aa5" providerId="LiveId" clId="{C8531294-512D-45C0-BA57-3DBF4E1BE9FF}" dt="2022-04-03T16:26:18.892" v="2042" actId="122"/>
          <ac:spMkLst>
            <pc:docMk/>
            <pc:sldMk cId="1640186064" sldId="280"/>
            <ac:spMk id="2" creationId="{E0FE9A74-302C-4620-80F7-2F05A185C5CC}"/>
          </ac:spMkLst>
        </pc:spChg>
      </pc:sldChg>
      <pc:sldChg chg="modSp new mod">
        <pc:chgData name="Roman Zhigalov" userId="1f97e9fdf7779aa5" providerId="LiveId" clId="{C8531294-512D-45C0-BA57-3DBF4E1BE9FF}" dt="2022-04-03T16:26:24.443" v="2066" actId="122"/>
        <pc:sldMkLst>
          <pc:docMk/>
          <pc:sldMk cId="2554792933" sldId="281"/>
        </pc:sldMkLst>
        <pc:spChg chg="mod">
          <ac:chgData name="Roman Zhigalov" userId="1f97e9fdf7779aa5" providerId="LiveId" clId="{C8531294-512D-45C0-BA57-3DBF4E1BE9FF}" dt="2022-04-03T16:26:24.443" v="2066" actId="122"/>
          <ac:spMkLst>
            <pc:docMk/>
            <pc:sldMk cId="2554792933" sldId="281"/>
            <ac:spMk id="2" creationId="{2793E3DD-E0DD-49AA-8822-3519B2530BCD}"/>
          </ac:spMkLst>
        </pc:spChg>
      </pc:sldChg>
      <pc:sldChg chg="add">
        <pc:chgData name="Roman Zhigalov" userId="1f97e9fdf7779aa5" providerId="LiveId" clId="{C8531294-512D-45C0-BA57-3DBF4E1BE9FF}" dt="2022-04-03T16:27:46.828" v="2067"/>
        <pc:sldMkLst>
          <pc:docMk/>
          <pc:sldMk cId="3912458312" sldId="28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5A2F8-4BA3-4EDA-ACB5-BFD44E1CA9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20A246-AEA6-402F-86E0-DE12AEE7A7EB}">
      <dgm:prSet/>
      <dgm:spPr/>
      <dgm:t>
        <a:bodyPr/>
        <a:lstStyle/>
        <a:p>
          <a:r>
            <a:rPr lang="ru-RU"/>
            <a:t>Эпоха "развитого социализма"</a:t>
          </a:r>
          <a:endParaRPr lang="en-US"/>
        </a:p>
      </dgm:t>
    </dgm:pt>
    <dgm:pt modelId="{AFA84122-D510-44F5-832E-53D0E5271575}" type="parTrans" cxnId="{6A5F1922-F5D2-4F93-A0A2-ED0A8E9EAB0E}">
      <dgm:prSet/>
      <dgm:spPr/>
      <dgm:t>
        <a:bodyPr/>
        <a:lstStyle/>
        <a:p>
          <a:endParaRPr lang="en-US"/>
        </a:p>
      </dgm:t>
    </dgm:pt>
    <dgm:pt modelId="{AEBB9460-01CB-4621-9339-A0AFC3CCB225}" type="sibTrans" cxnId="{6A5F1922-F5D2-4F93-A0A2-ED0A8E9EAB0E}">
      <dgm:prSet/>
      <dgm:spPr/>
      <dgm:t>
        <a:bodyPr/>
        <a:lstStyle/>
        <a:p>
          <a:endParaRPr lang="en-US"/>
        </a:p>
      </dgm:t>
    </dgm:pt>
    <dgm:pt modelId="{9C399D29-2366-41EA-9EDE-75705DAB5B78}">
      <dgm:prSet/>
      <dgm:spPr/>
      <dgm:t>
        <a:bodyPr/>
        <a:lstStyle/>
        <a:p>
          <a:r>
            <a:rPr lang="ru-RU"/>
            <a:t>Общественно-политическая жизнь</a:t>
          </a:r>
          <a:endParaRPr lang="en-US"/>
        </a:p>
      </dgm:t>
    </dgm:pt>
    <dgm:pt modelId="{A4A3BD20-60F0-41C4-82D4-DE362DC3F975}" type="parTrans" cxnId="{6516ED32-2ACA-4927-A5A2-9431D85C0408}">
      <dgm:prSet/>
      <dgm:spPr/>
      <dgm:t>
        <a:bodyPr/>
        <a:lstStyle/>
        <a:p>
          <a:endParaRPr lang="en-US"/>
        </a:p>
      </dgm:t>
    </dgm:pt>
    <dgm:pt modelId="{9867476E-982F-4A3E-845D-046A24B3F524}" type="sibTrans" cxnId="{6516ED32-2ACA-4927-A5A2-9431D85C0408}">
      <dgm:prSet/>
      <dgm:spPr/>
      <dgm:t>
        <a:bodyPr/>
        <a:lstStyle/>
        <a:p>
          <a:endParaRPr lang="en-US"/>
        </a:p>
      </dgm:t>
    </dgm:pt>
    <dgm:pt modelId="{3DC14653-5F43-4412-AD9D-747405C48409}">
      <dgm:prSet/>
      <dgm:spPr/>
      <dgm:t>
        <a:bodyPr/>
        <a:lstStyle/>
        <a:p>
          <a:r>
            <a:rPr lang="ru-RU"/>
            <a:t>Внешняя политика</a:t>
          </a:r>
          <a:endParaRPr lang="en-US"/>
        </a:p>
      </dgm:t>
    </dgm:pt>
    <dgm:pt modelId="{D7479875-2322-427B-BDC6-E304920F8CCE}" type="parTrans" cxnId="{8E6B3A8A-A831-4020-A784-A52F8B2972D8}">
      <dgm:prSet/>
      <dgm:spPr/>
      <dgm:t>
        <a:bodyPr/>
        <a:lstStyle/>
        <a:p>
          <a:endParaRPr lang="en-US"/>
        </a:p>
      </dgm:t>
    </dgm:pt>
    <dgm:pt modelId="{8A53C83D-0B2C-437E-B2AA-6D1E4CA99702}" type="sibTrans" cxnId="{8E6B3A8A-A831-4020-A784-A52F8B2972D8}">
      <dgm:prSet/>
      <dgm:spPr/>
      <dgm:t>
        <a:bodyPr/>
        <a:lstStyle/>
        <a:p>
          <a:endParaRPr lang="en-US"/>
        </a:p>
      </dgm:t>
    </dgm:pt>
    <dgm:pt modelId="{0ADD44C1-22D7-4D7F-A6ED-3CEBDEC0F19C}" type="pres">
      <dgm:prSet presAssocID="{8F15A2F8-4BA3-4EDA-ACB5-BFD44E1CA99D}" presName="root" presStyleCnt="0">
        <dgm:presLayoutVars>
          <dgm:dir/>
          <dgm:resizeHandles val="exact"/>
        </dgm:presLayoutVars>
      </dgm:prSet>
      <dgm:spPr/>
    </dgm:pt>
    <dgm:pt modelId="{6739433A-D9CB-45AF-BB60-3721C963C403}" type="pres">
      <dgm:prSet presAssocID="{3420A246-AEA6-402F-86E0-DE12AEE7A7EB}" presName="compNode" presStyleCnt="0"/>
      <dgm:spPr/>
    </dgm:pt>
    <dgm:pt modelId="{DBEADAB9-5961-4939-A53C-F7742173C035}" type="pres">
      <dgm:prSet presAssocID="{3420A246-AEA6-402F-86E0-DE12AEE7A7EB}" presName="bgRect" presStyleLbl="bgShp" presStyleIdx="0" presStyleCnt="3"/>
      <dgm:spPr/>
    </dgm:pt>
    <dgm:pt modelId="{F5CD5CA0-411E-41AE-BBF9-F59BD57F21D1}" type="pres">
      <dgm:prSet presAssocID="{3420A246-AEA6-402F-86E0-DE12AEE7A7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рандаш"/>
        </a:ext>
      </dgm:extLst>
    </dgm:pt>
    <dgm:pt modelId="{9DDF86E8-2024-46F4-B12C-7A592DE4E2A3}" type="pres">
      <dgm:prSet presAssocID="{3420A246-AEA6-402F-86E0-DE12AEE7A7EB}" presName="spaceRect" presStyleCnt="0"/>
      <dgm:spPr/>
    </dgm:pt>
    <dgm:pt modelId="{6463CCFE-9BEE-407E-8147-F9B30B50FF02}" type="pres">
      <dgm:prSet presAssocID="{3420A246-AEA6-402F-86E0-DE12AEE7A7EB}" presName="parTx" presStyleLbl="revTx" presStyleIdx="0" presStyleCnt="3">
        <dgm:presLayoutVars>
          <dgm:chMax val="0"/>
          <dgm:chPref val="0"/>
        </dgm:presLayoutVars>
      </dgm:prSet>
      <dgm:spPr/>
    </dgm:pt>
    <dgm:pt modelId="{FE73F4AB-F37B-4E3B-85BD-8EC1CD16EF59}" type="pres">
      <dgm:prSet presAssocID="{AEBB9460-01CB-4621-9339-A0AFC3CCB225}" presName="sibTrans" presStyleCnt="0"/>
      <dgm:spPr/>
    </dgm:pt>
    <dgm:pt modelId="{FF55EFBE-D038-4CC0-B188-B0DFCFC1BA76}" type="pres">
      <dgm:prSet presAssocID="{9C399D29-2366-41EA-9EDE-75705DAB5B78}" presName="compNode" presStyleCnt="0"/>
      <dgm:spPr/>
    </dgm:pt>
    <dgm:pt modelId="{9BE25D64-B82E-4B23-82B4-D2A3EC268DA3}" type="pres">
      <dgm:prSet presAssocID="{9C399D29-2366-41EA-9EDE-75705DAB5B78}" presName="bgRect" presStyleLbl="bgShp" presStyleIdx="1" presStyleCnt="3"/>
      <dgm:spPr/>
    </dgm:pt>
    <dgm:pt modelId="{7546F2C0-AC00-4BB3-937E-D32BDA525648}" type="pres">
      <dgm:prSet presAssocID="{9C399D29-2366-41EA-9EDE-75705DAB5B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тор"/>
        </a:ext>
      </dgm:extLst>
    </dgm:pt>
    <dgm:pt modelId="{FE094971-BA34-4D86-AD9C-9656F60C2BA0}" type="pres">
      <dgm:prSet presAssocID="{9C399D29-2366-41EA-9EDE-75705DAB5B78}" presName="spaceRect" presStyleCnt="0"/>
      <dgm:spPr/>
    </dgm:pt>
    <dgm:pt modelId="{905DDBEC-78A7-41DF-A52F-F91D3A086E5D}" type="pres">
      <dgm:prSet presAssocID="{9C399D29-2366-41EA-9EDE-75705DAB5B78}" presName="parTx" presStyleLbl="revTx" presStyleIdx="1" presStyleCnt="3">
        <dgm:presLayoutVars>
          <dgm:chMax val="0"/>
          <dgm:chPref val="0"/>
        </dgm:presLayoutVars>
      </dgm:prSet>
      <dgm:spPr/>
    </dgm:pt>
    <dgm:pt modelId="{F8F6EB53-9F92-46BF-A08E-36932F73CA83}" type="pres">
      <dgm:prSet presAssocID="{9867476E-982F-4A3E-845D-046A24B3F524}" presName="sibTrans" presStyleCnt="0"/>
      <dgm:spPr/>
    </dgm:pt>
    <dgm:pt modelId="{62C273B6-DD62-4EE5-878C-7B061D2E8EAE}" type="pres">
      <dgm:prSet presAssocID="{3DC14653-5F43-4412-AD9D-747405C48409}" presName="compNode" presStyleCnt="0"/>
      <dgm:spPr/>
    </dgm:pt>
    <dgm:pt modelId="{7D152E2C-39F0-40A8-ABA7-5243A2E4B49B}" type="pres">
      <dgm:prSet presAssocID="{3DC14653-5F43-4412-AD9D-747405C48409}" presName="bgRect" presStyleLbl="bgShp" presStyleIdx="2" presStyleCnt="3"/>
      <dgm:spPr/>
    </dgm:pt>
    <dgm:pt modelId="{FA4F5811-CA0E-4294-A03B-F65FD8D73A22}" type="pres">
      <dgm:prSet presAssocID="{3DC14653-5F43-4412-AD9D-747405C484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502B0EA5-9E1F-4671-AAB8-2D077115E5C1}" type="pres">
      <dgm:prSet presAssocID="{3DC14653-5F43-4412-AD9D-747405C48409}" presName="spaceRect" presStyleCnt="0"/>
      <dgm:spPr/>
    </dgm:pt>
    <dgm:pt modelId="{114400FE-8872-463E-B660-D7E08C07FEED}" type="pres">
      <dgm:prSet presAssocID="{3DC14653-5F43-4412-AD9D-747405C484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5F1922-F5D2-4F93-A0A2-ED0A8E9EAB0E}" srcId="{8F15A2F8-4BA3-4EDA-ACB5-BFD44E1CA99D}" destId="{3420A246-AEA6-402F-86E0-DE12AEE7A7EB}" srcOrd="0" destOrd="0" parTransId="{AFA84122-D510-44F5-832E-53D0E5271575}" sibTransId="{AEBB9460-01CB-4621-9339-A0AFC3CCB225}"/>
    <dgm:cxn modelId="{6516ED32-2ACA-4927-A5A2-9431D85C0408}" srcId="{8F15A2F8-4BA3-4EDA-ACB5-BFD44E1CA99D}" destId="{9C399D29-2366-41EA-9EDE-75705DAB5B78}" srcOrd="1" destOrd="0" parTransId="{A4A3BD20-60F0-41C4-82D4-DE362DC3F975}" sibTransId="{9867476E-982F-4A3E-845D-046A24B3F524}"/>
    <dgm:cxn modelId="{8E6B3A8A-A831-4020-A784-A52F8B2972D8}" srcId="{8F15A2F8-4BA3-4EDA-ACB5-BFD44E1CA99D}" destId="{3DC14653-5F43-4412-AD9D-747405C48409}" srcOrd="2" destOrd="0" parTransId="{D7479875-2322-427B-BDC6-E304920F8CCE}" sibTransId="{8A53C83D-0B2C-437E-B2AA-6D1E4CA99702}"/>
    <dgm:cxn modelId="{D1AB5A95-5806-4948-9F5A-7E4C2A3E7B5A}" type="presOf" srcId="{3DC14653-5F43-4412-AD9D-747405C48409}" destId="{114400FE-8872-463E-B660-D7E08C07FEED}" srcOrd="0" destOrd="0" presId="urn:microsoft.com/office/officeart/2018/2/layout/IconVerticalSolidList"/>
    <dgm:cxn modelId="{65CA9EC7-8B04-445D-AA1D-D2804DADC338}" type="presOf" srcId="{3420A246-AEA6-402F-86E0-DE12AEE7A7EB}" destId="{6463CCFE-9BEE-407E-8147-F9B30B50FF02}" srcOrd="0" destOrd="0" presId="urn:microsoft.com/office/officeart/2018/2/layout/IconVerticalSolidList"/>
    <dgm:cxn modelId="{1EFCA6D5-3F96-450F-B222-F1069C8BCACC}" type="presOf" srcId="{9C399D29-2366-41EA-9EDE-75705DAB5B78}" destId="{905DDBEC-78A7-41DF-A52F-F91D3A086E5D}" srcOrd="0" destOrd="0" presId="urn:microsoft.com/office/officeart/2018/2/layout/IconVerticalSolidList"/>
    <dgm:cxn modelId="{44BB07F4-0385-4148-B95E-59D280668C39}" type="presOf" srcId="{8F15A2F8-4BA3-4EDA-ACB5-BFD44E1CA99D}" destId="{0ADD44C1-22D7-4D7F-A6ED-3CEBDEC0F19C}" srcOrd="0" destOrd="0" presId="urn:microsoft.com/office/officeart/2018/2/layout/IconVerticalSolidList"/>
    <dgm:cxn modelId="{387E08D1-62F8-4A00-85F2-6B80427D5BA1}" type="presParOf" srcId="{0ADD44C1-22D7-4D7F-A6ED-3CEBDEC0F19C}" destId="{6739433A-D9CB-45AF-BB60-3721C963C403}" srcOrd="0" destOrd="0" presId="urn:microsoft.com/office/officeart/2018/2/layout/IconVerticalSolidList"/>
    <dgm:cxn modelId="{1256E640-D8B9-45F9-A10C-38CCC0AA4EF9}" type="presParOf" srcId="{6739433A-D9CB-45AF-BB60-3721C963C403}" destId="{DBEADAB9-5961-4939-A53C-F7742173C035}" srcOrd="0" destOrd="0" presId="urn:microsoft.com/office/officeart/2018/2/layout/IconVerticalSolidList"/>
    <dgm:cxn modelId="{F8D50F39-1D12-4F32-9D8B-5BACCA055781}" type="presParOf" srcId="{6739433A-D9CB-45AF-BB60-3721C963C403}" destId="{F5CD5CA0-411E-41AE-BBF9-F59BD57F21D1}" srcOrd="1" destOrd="0" presId="urn:microsoft.com/office/officeart/2018/2/layout/IconVerticalSolidList"/>
    <dgm:cxn modelId="{E0D11420-1BF5-40DC-80DD-39018A6B0B6E}" type="presParOf" srcId="{6739433A-D9CB-45AF-BB60-3721C963C403}" destId="{9DDF86E8-2024-46F4-B12C-7A592DE4E2A3}" srcOrd="2" destOrd="0" presId="urn:microsoft.com/office/officeart/2018/2/layout/IconVerticalSolidList"/>
    <dgm:cxn modelId="{68F94340-8FB0-4150-8064-19F71BFD8578}" type="presParOf" srcId="{6739433A-D9CB-45AF-BB60-3721C963C403}" destId="{6463CCFE-9BEE-407E-8147-F9B30B50FF02}" srcOrd="3" destOrd="0" presId="urn:microsoft.com/office/officeart/2018/2/layout/IconVerticalSolidList"/>
    <dgm:cxn modelId="{0C1213FA-52E6-4D52-80C9-7577AC4A9278}" type="presParOf" srcId="{0ADD44C1-22D7-4D7F-A6ED-3CEBDEC0F19C}" destId="{FE73F4AB-F37B-4E3B-85BD-8EC1CD16EF59}" srcOrd="1" destOrd="0" presId="urn:microsoft.com/office/officeart/2018/2/layout/IconVerticalSolidList"/>
    <dgm:cxn modelId="{B10E0A14-37B7-4CB3-AF5D-45B2DCD71BC8}" type="presParOf" srcId="{0ADD44C1-22D7-4D7F-A6ED-3CEBDEC0F19C}" destId="{FF55EFBE-D038-4CC0-B188-B0DFCFC1BA76}" srcOrd="2" destOrd="0" presId="urn:microsoft.com/office/officeart/2018/2/layout/IconVerticalSolidList"/>
    <dgm:cxn modelId="{4CB1F59F-14B9-440D-9641-04D486DA4CEC}" type="presParOf" srcId="{FF55EFBE-D038-4CC0-B188-B0DFCFC1BA76}" destId="{9BE25D64-B82E-4B23-82B4-D2A3EC268DA3}" srcOrd="0" destOrd="0" presId="urn:microsoft.com/office/officeart/2018/2/layout/IconVerticalSolidList"/>
    <dgm:cxn modelId="{117B125B-CEA7-4F55-A44A-E4DCD70139DB}" type="presParOf" srcId="{FF55EFBE-D038-4CC0-B188-B0DFCFC1BA76}" destId="{7546F2C0-AC00-4BB3-937E-D32BDA525648}" srcOrd="1" destOrd="0" presId="urn:microsoft.com/office/officeart/2018/2/layout/IconVerticalSolidList"/>
    <dgm:cxn modelId="{F1735599-A31E-4BB4-AF4F-17F15116F50F}" type="presParOf" srcId="{FF55EFBE-D038-4CC0-B188-B0DFCFC1BA76}" destId="{FE094971-BA34-4D86-AD9C-9656F60C2BA0}" srcOrd="2" destOrd="0" presId="urn:microsoft.com/office/officeart/2018/2/layout/IconVerticalSolidList"/>
    <dgm:cxn modelId="{A02F498F-B6BB-46DA-8FE8-43AC12EF78F8}" type="presParOf" srcId="{FF55EFBE-D038-4CC0-B188-B0DFCFC1BA76}" destId="{905DDBEC-78A7-41DF-A52F-F91D3A086E5D}" srcOrd="3" destOrd="0" presId="urn:microsoft.com/office/officeart/2018/2/layout/IconVerticalSolidList"/>
    <dgm:cxn modelId="{F4C5C953-9650-40E2-BE2C-848BA2673FB8}" type="presParOf" srcId="{0ADD44C1-22D7-4D7F-A6ED-3CEBDEC0F19C}" destId="{F8F6EB53-9F92-46BF-A08E-36932F73CA83}" srcOrd="3" destOrd="0" presId="urn:microsoft.com/office/officeart/2018/2/layout/IconVerticalSolidList"/>
    <dgm:cxn modelId="{B052F9B0-56F8-4358-B06E-16D8B6314E58}" type="presParOf" srcId="{0ADD44C1-22D7-4D7F-A6ED-3CEBDEC0F19C}" destId="{62C273B6-DD62-4EE5-878C-7B061D2E8EAE}" srcOrd="4" destOrd="0" presId="urn:microsoft.com/office/officeart/2018/2/layout/IconVerticalSolidList"/>
    <dgm:cxn modelId="{6B773C59-0AD4-4901-9C5F-66C4F7F8105E}" type="presParOf" srcId="{62C273B6-DD62-4EE5-878C-7B061D2E8EAE}" destId="{7D152E2C-39F0-40A8-ABA7-5243A2E4B49B}" srcOrd="0" destOrd="0" presId="urn:microsoft.com/office/officeart/2018/2/layout/IconVerticalSolidList"/>
    <dgm:cxn modelId="{4609E8F4-10D1-4AC1-AA3A-918F60BB617A}" type="presParOf" srcId="{62C273B6-DD62-4EE5-878C-7B061D2E8EAE}" destId="{FA4F5811-CA0E-4294-A03B-F65FD8D73A22}" srcOrd="1" destOrd="0" presId="urn:microsoft.com/office/officeart/2018/2/layout/IconVerticalSolidList"/>
    <dgm:cxn modelId="{A56EE420-72EB-4141-8891-FED9ED61E753}" type="presParOf" srcId="{62C273B6-DD62-4EE5-878C-7B061D2E8EAE}" destId="{502B0EA5-9E1F-4671-AAB8-2D077115E5C1}" srcOrd="2" destOrd="0" presId="urn:microsoft.com/office/officeart/2018/2/layout/IconVerticalSolidList"/>
    <dgm:cxn modelId="{122E00C0-82A7-4C38-A69B-E8ED92EEAF37}" type="presParOf" srcId="{62C273B6-DD62-4EE5-878C-7B061D2E8EAE}" destId="{114400FE-8872-463E-B660-D7E08C07FE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BF89E-8CAA-425C-A4D3-F2E16370E5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E8D391-556C-408A-AD3E-85285D7FA4F2}">
      <dgm:prSet/>
      <dgm:spPr/>
      <dgm:t>
        <a:bodyPr/>
        <a:lstStyle/>
        <a:p>
          <a:r>
            <a:rPr lang="ru-RU"/>
            <a:t>Проведение экономических реформ </a:t>
          </a:r>
          <a:endParaRPr lang="en-US"/>
        </a:p>
      </dgm:t>
    </dgm:pt>
    <dgm:pt modelId="{6AC112CA-7A87-42AE-AF02-35DE2A2FA959}" type="parTrans" cxnId="{4B588538-7F1F-4518-A43C-791A69CFCF7F}">
      <dgm:prSet/>
      <dgm:spPr/>
      <dgm:t>
        <a:bodyPr/>
        <a:lstStyle/>
        <a:p>
          <a:endParaRPr lang="en-US"/>
        </a:p>
      </dgm:t>
    </dgm:pt>
    <dgm:pt modelId="{6379ECF1-8A5D-4C2F-8C56-E7837F665710}" type="sibTrans" cxnId="{4B588538-7F1F-4518-A43C-791A69CFCF7F}">
      <dgm:prSet/>
      <dgm:spPr/>
      <dgm:t>
        <a:bodyPr/>
        <a:lstStyle/>
        <a:p>
          <a:endParaRPr lang="en-US"/>
        </a:p>
      </dgm:t>
    </dgm:pt>
    <dgm:pt modelId="{65553515-958A-4EE2-99E6-0A5FA965353F}">
      <dgm:prSet/>
      <dgm:spPr/>
      <dgm:t>
        <a:bodyPr/>
        <a:lstStyle/>
        <a:p>
          <a:r>
            <a:rPr lang="ru-RU"/>
            <a:t>Оживление сельскохозяйственного и промышленного производства </a:t>
          </a:r>
          <a:endParaRPr lang="en-US"/>
        </a:p>
      </dgm:t>
    </dgm:pt>
    <dgm:pt modelId="{EC225A92-6594-416C-AE9C-F50AC7D54668}" type="parTrans" cxnId="{A66ABD80-222E-45B5-94E4-4308E7D071FE}">
      <dgm:prSet/>
      <dgm:spPr/>
      <dgm:t>
        <a:bodyPr/>
        <a:lstStyle/>
        <a:p>
          <a:endParaRPr lang="en-US"/>
        </a:p>
      </dgm:t>
    </dgm:pt>
    <dgm:pt modelId="{F53D950E-ADA0-4B8A-9225-4C28C8DDED4B}" type="sibTrans" cxnId="{A66ABD80-222E-45B5-94E4-4308E7D071FE}">
      <dgm:prSet/>
      <dgm:spPr/>
      <dgm:t>
        <a:bodyPr/>
        <a:lstStyle/>
        <a:p>
          <a:endParaRPr lang="en-US"/>
        </a:p>
      </dgm:t>
    </dgm:pt>
    <dgm:pt modelId="{729CD2D2-A16F-4ED3-A6D5-2BA8FAF9F2CE}">
      <dgm:prSet/>
      <dgm:spPr/>
      <dgm:t>
        <a:bodyPr/>
        <a:lstStyle/>
        <a:p>
          <a:r>
            <a:rPr lang="ru-RU"/>
            <a:t>Массовое строительство заводов и фабрик</a:t>
          </a:r>
          <a:endParaRPr lang="en-US"/>
        </a:p>
      </dgm:t>
    </dgm:pt>
    <dgm:pt modelId="{7F498435-4B69-48C4-A399-0391B552DCB8}" type="parTrans" cxnId="{E421108B-3354-43F0-BFE4-9B7D06E0CD7F}">
      <dgm:prSet/>
      <dgm:spPr/>
      <dgm:t>
        <a:bodyPr/>
        <a:lstStyle/>
        <a:p>
          <a:endParaRPr lang="en-US"/>
        </a:p>
      </dgm:t>
    </dgm:pt>
    <dgm:pt modelId="{B740CC96-12FB-4D67-B200-E9C045990F98}" type="sibTrans" cxnId="{E421108B-3354-43F0-BFE4-9B7D06E0CD7F}">
      <dgm:prSet/>
      <dgm:spPr/>
      <dgm:t>
        <a:bodyPr/>
        <a:lstStyle/>
        <a:p>
          <a:endParaRPr lang="en-US"/>
        </a:p>
      </dgm:t>
    </dgm:pt>
    <dgm:pt modelId="{8D285AF8-6750-44E4-BA35-B0E0EC6391C4}" type="pres">
      <dgm:prSet presAssocID="{CE5BF89E-8CAA-425C-A4D3-F2E16370E5D7}" presName="root" presStyleCnt="0">
        <dgm:presLayoutVars>
          <dgm:dir/>
          <dgm:resizeHandles val="exact"/>
        </dgm:presLayoutVars>
      </dgm:prSet>
      <dgm:spPr/>
    </dgm:pt>
    <dgm:pt modelId="{860D3771-F9F6-4B9F-AC9F-B3D317290B3C}" type="pres">
      <dgm:prSet presAssocID="{0DE8D391-556C-408A-AD3E-85285D7FA4F2}" presName="compNode" presStyleCnt="0"/>
      <dgm:spPr/>
    </dgm:pt>
    <dgm:pt modelId="{6BB19675-81CF-418E-8D04-97A95976B7AE}" type="pres">
      <dgm:prSet presAssocID="{0DE8D391-556C-408A-AD3E-85285D7FA4F2}" presName="bgRect" presStyleLbl="bgShp" presStyleIdx="0" presStyleCnt="3"/>
      <dgm:spPr/>
    </dgm:pt>
    <dgm:pt modelId="{B5800E0D-7D85-4162-8709-EC1E2BAAF827}" type="pres">
      <dgm:prSet presAssocID="{0DE8D391-556C-408A-AD3E-85285D7FA4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A7A40BB-E6CD-4107-8E60-3C5419A7686E}" type="pres">
      <dgm:prSet presAssocID="{0DE8D391-556C-408A-AD3E-85285D7FA4F2}" presName="spaceRect" presStyleCnt="0"/>
      <dgm:spPr/>
    </dgm:pt>
    <dgm:pt modelId="{23B630F0-B6D3-46F3-BCCE-660F8868B8A8}" type="pres">
      <dgm:prSet presAssocID="{0DE8D391-556C-408A-AD3E-85285D7FA4F2}" presName="parTx" presStyleLbl="revTx" presStyleIdx="0" presStyleCnt="3">
        <dgm:presLayoutVars>
          <dgm:chMax val="0"/>
          <dgm:chPref val="0"/>
        </dgm:presLayoutVars>
      </dgm:prSet>
      <dgm:spPr/>
    </dgm:pt>
    <dgm:pt modelId="{D6A691CD-1F72-4415-A977-2EBB0067B701}" type="pres">
      <dgm:prSet presAssocID="{6379ECF1-8A5D-4C2F-8C56-E7837F665710}" presName="sibTrans" presStyleCnt="0"/>
      <dgm:spPr/>
    </dgm:pt>
    <dgm:pt modelId="{6B9D7F9E-4BDE-449D-9353-FEE8F985C6F7}" type="pres">
      <dgm:prSet presAssocID="{65553515-958A-4EE2-99E6-0A5FA965353F}" presName="compNode" presStyleCnt="0"/>
      <dgm:spPr/>
    </dgm:pt>
    <dgm:pt modelId="{1D21C63A-10D3-4383-AEF1-547429ADE35F}" type="pres">
      <dgm:prSet presAssocID="{65553515-958A-4EE2-99E6-0A5FA965353F}" presName="bgRect" presStyleLbl="bgShp" presStyleIdx="1" presStyleCnt="3"/>
      <dgm:spPr/>
    </dgm:pt>
    <dgm:pt modelId="{F78012DF-3898-4659-989A-C9051AB77C9E}" type="pres">
      <dgm:prSet presAssocID="{65553515-958A-4EE2-99E6-0A5FA96535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DCAB1354-56F7-4FED-B707-B61655208452}" type="pres">
      <dgm:prSet presAssocID="{65553515-958A-4EE2-99E6-0A5FA965353F}" presName="spaceRect" presStyleCnt="0"/>
      <dgm:spPr/>
    </dgm:pt>
    <dgm:pt modelId="{E1B6BB63-2427-4BCC-B26B-E74AD6757F27}" type="pres">
      <dgm:prSet presAssocID="{65553515-958A-4EE2-99E6-0A5FA965353F}" presName="parTx" presStyleLbl="revTx" presStyleIdx="1" presStyleCnt="3">
        <dgm:presLayoutVars>
          <dgm:chMax val="0"/>
          <dgm:chPref val="0"/>
        </dgm:presLayoutVars>
      </dgm:prSet>
      <dgm:spPr/>
    </dgm:pt>
    <dgm:pt modelId="{0650826E-7A1C-410D-A9E3-AAF5D23ADBB5}" type="pres">
      <dgm:prSet presAssocID="{F53D950E-ADA0-4B8A-9225-4C28C8DDED4B}" presName="sibTrans" presStyleCnt="0"/>
      <dgm:spPr/>
    </dgm:pt>
    <dgm:pt modelId="{6D3DADD0-DDE7-4AA9-BBDC-A4C56E59AC8F}" type="pres">
      <dgm:prSet presAssocID="{729CD2D2-A16F-4ED3-A6D5-2BA8FAF9F2CE}" presName="compNode" presStyleCnt="0"/>
      <dgm:spPr/>
    </dgm:pt>
    <dgm:pt modelId="{C3420C0D-AB47-4A85-A903-5EB17A52DCCF}" type="pres">
      <dgm:prSet presAssocID="{729CD2D2-A16F-4ED3-A6D5-2BA8FAF9F2CE}" presName="bgRect" presStyleLbl="bgShp" presStyleIdx="2" presStyleCnt="3"/>
      <dgm:spPr/>
    </dgm:pt>
    <dgm:pt modelId="{8BDDDD92-6475-4C9E-8713-CB6AFAE812D9}" type="pres">
      <dgm:prSet presAssocID="{729CD2D2-A16F-4ED3-A6D5-2BA8FAF9F2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7712567F-5C68-45D4-B758-28E9989CD88C}" type="pres">
      <dgm:prSet presAssocID="{729CD2D2-A16F-4ED3-A6D5-2BA8FAF9F2CE}" presName="spaceRect" presStyleCnt="0"/>
      <dgm:spPr/>
    </dgm:pt>
    <dgm:pt modelId="{970A29CC-62B1-4EC2-8CEC-117B3C11D73C}" type="pres">
      <dgm:prSet presAssocID="{729CD2D2-A16F-4ED3-A6D5-2BA8FAF9F2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588538-7F1F-4518-A43C-791A69CFCF7F}" srcId="{CE5BF89E-8CAA-425C-A4D3-F2E16370E5D7}" destId="{0DE8D391-556C-408A-AD3E-85285D7FA4F2}" srcOrd="0" destOrd="0" parTransId="{6AC112CA-7A87-42AE-AF02-35DE2A2FA959}" sibTransId="{6379ECF1-8A5D-4C2F-8C56-E7837F665710}"/>
    <dgm:cxn modelId="{B9ACC06F-E5F8-4CA5-B5D6-FA1ACC196289}" type="presOf" srcId="{CE5BF89E-8CAA-425C-A4D3-F2E16370E5D7}" destId="{8D285AF8-6750-44E4-BA35-B0E0EC6391C4}" srcOrd="0" destOrd="0" presId="urn:microsoft.com/office/officeart/2018/2/layout/IconVerticalSolidList"/>
    <dgm:cxn modelId="{0068BC57-E9D9-4B18-A2D5-4E36E1E34C4D}" type="presOf" srcId="{729CD2D2-A16F-4ED3-A6D5-2BA8FAF9F2CE}" destId="{970A29CC-62B1-4EC2-8CEC-117B3C11D73C}" srcOrd="0" destOrd="0" presId="urn:microsoft.com/office/officeart/2018/2/layout/IconVerticalSolidList"/>
    <dgm:cxn modelId="{A66ABD80-222E-45B5-94E4-4308E7D071FE}" srcId="{CE5BF89E-8CAA-425C-A4D3-F2E16370E5D7}" destId="{65553515-958A-4EE2-99E6-0A5FA965353F}" srcOrd="1" destOrd="0" parTransId="{EC225A92-6594-416C-AE9C-F50AC7D54668}" sibTransId="{F53D950E-ADA0-4B8A-9225-4C28C8DDED4B}"/>
    <dgm:cxn modelId="{E421108B-3354-43F0-BFE4-9B7D06E0CD7F}" srcId="{CE5BF89E-8CAA-425C-A4D3-F2E16370E5D7}" destId="{729CD2D2-A16F-4ED3-A6D5-2BA8FAF9F2CE}" srcOrd="2" destOrd="0" parTransId="{7F498435-4B69-48C4-A399-0391B552DCB8}" sibTransId="{B740CC96-12FB-4D67-B200-E9C045990F98}"/>
    <dgm:cxn modelId="{1E6B6BF3-D694-4B63-B2CE-23531EEEEDD5}" type="presOf" srcId="{0DE8D391-556C-408A-AD3E-85285D7FA4F2}" destId="{23B630F0-B6D3-46F3-BCCE-660F8868B8A8}" srcOrd="0" destOrd="0" presId="urn:microsoft.com/office/officeart/2018/2/layout/IconVerticalSolidList"/>
    <dgm:cxn modelId="{F49CC0FA-295C-4674-93A5-B7CF270ED7C3}" type="presOf" srcId="{65553515-958A-4EE2-99E6-0A5FA965353F}" destId="{E1B6BB63-2427-4BCC-B26B-E74AD6757F27}" srcOrd="0" destOrd="0" presId="urn:microsoft.com/office/officeart/2018/2/layout/IconVerticalSolidList"/>
    <dgm:cxn modelId="{C3CE63D0-A5F7-4DD8-880A-D9120D8ECC38}" type="presParOf" srcId="{8D285AF8-6750-44E4-BA35-B0E0EC6391C4}" destId="{860D3771-F9F6-4B9F-AC9F-B3D317290B3C}" srcOrd="0" destOrd="0" presId="urn:microsoft.com/office/officeart/2018/2/layout/IconVerticalSolidList"/>
    <dgm:cxn modelId="{2AF1E436-DC4F-4D96-A01D-227998D0BAB3}" type="presParOf" srcId="{860D3771-F9F6-4B9F-AC9F-B3D317290B3C}" destId="{6BB19675-81CF-418E-8D04-97A95976B7AE}" srcOrd="0" destOrd="0" presId="urn:microsoft.com/office/officeart/2018/2/layout/IconVerticalSolidList"/>
    <dgm:cxn modelId="{CEBB29BD-4A3B-4849-8D45-DC49D6E49DD5}" type="presParOf" srcId="{860D3771-F9F6-4B9F-AC9F-B3D317290B3C}" destId="{B5800E0D-7D85-4162-8709-EC1E2BAAF827}" srcOrd="1" destOrd="0" presId="urn:microsoft.com/office/officeart/2018/2/layout/IconVerticalSolidList"/>
    <dgm:cxn modelId="{DA67B551-7D40-44FF-A2FF-4139A8637754}" type="presParOf" srcId="{860D3771-F9F6-4B9F-AC9F-B3D317290B3C}" destId="{6A7A40BB-E6CD-4107-8E60-3C5419A7686E}" srcOrd="2" destOrd="0" presId="urn:microsoft.com/office/officeart/2018/2/layout/IconVerticalSolidList"/>
    <dgm:cxn modelId="{B52E4B91-879A-4DD1-B9EB-ACB4FA776F68}" type="presParOf" srcId="{860D3771-F9F6-4B9F-AC9F-B3D317290B3C}" destId="{23B630F0-B6D3-46F3-BCCE-660F8868B8A8}" srcOrd="3" destOrd="0" presId="urn:microsoft.com/office/officeart/2018/2/layout/IconVerticalSolidList"/>
    <dgm:cxn modelId="{A9FFDD18-6047-4BC7-BA46-BD258C50D11E}" type="presParOf" srcId="{8D285AF8-6750-44E4-BA35-B0E0EC6391C4}" destId="{D6A691CD-1F72-4415-A977-2EBB0067B701}" srcOrd="1" destOrd="0" presId="urn:microsoft.com/office/officeart/2018/2/layout/IconVerticalSolidList"/>
    <dgm:cxn modelId="{3BD80D6C-262E-4D2A-A42F-78A74C9DF8D2}" type="presParOf" srcId="{8D285AF8-6750-44E4-BA35-B0E0EC6391C4}" destId="{6B9D7F9E-4BDE-449D-9353-FEE8F985C6F7}" srcOrd="2" destOrd="0" presId="urn:microsoft.com/office/officeart/2018/2/layout/IconVerticalSolidList"/>
    <dgm:cxn modelId="{BE84C121-84C4-4F5F-AC38-74543BE267D6}" type="presParOf" srcId="{6B9D7F9E-4BDE-449D-9353-FEE8F985C6F7}" destId="{1D21C63A-10D3-4383-AEF1-547429ADE35F}" srcOrd="0" destOrd="0" presId="urn:microsoft.com/office/officeart/2018/2/layout/IconVerticalSolidList"/>
    <dgm:cxn modelId="{559456F6-64C9-4B37-A54E-EA6388D55625}" type="presParOf" srcId="{6B9D7F9E-4BDE-449D-9353-FEE8F985C6F7}" destId="{F78012DF-3898-4659-989A-C9051AB77C9E}" srcOrd="1" destOrd="0" presId="urn:microsoft.com/office/officeart/2018/2/layout/IconVerticalSolidList"/>
    <dgm:cxn modelId="{19E3CE8E-1618-4497-BE58-D7C1D8D29572}" type="presParOf" srcId="{6B9D7F9E-4BDE-449D-9353-FEE8F985C6F7}" destId="{DCAB1354-56F7-4FED-B707-B61655208452}" srcOrd="2" destOrd="0" presId="urn:microsoft.com/office/officeart/2018/2/layout/IconVerticalSolidList"/>
    <dgm:cxn modelId="{173809CE-DF8A-4C05-BC59-8CBD918E4567}" type="presParOf" srcId="{6B9D7F9E-4BDE-449D-9353-FEE8F985C6F7}" destId="{E1B6BB63-2427-4BCC-B26B-E74AD6757F27}" srcOrd="3" destOrd="0" presId="urn:microsoft.com/office/officeart/2018/2/layout/IconVerticalSolidList"/>
    <dgm:cxn modelId="{37F13887-160E-4A20-BC74-246194C97388}" type="presParOf" srcId="{8D285AF8-6750-44E4-BA35-B0E0EC6391C4}" destId="{0650826E-7A1C-410D-A9E3-AAF5D23ADBB5}" srcOrd="3" destOrd="0" presId="urn:microsoft.com/office/officeart/2018/2/layout/IconVerticalSolidList"/>
    <dgm:cxn modelId="{1CFF99AF-62D4-495A-8D0D-BA628F916B29}" type="presParOf" srcId="{8D285AF8-6750-44E4-BA35-B0E0EC6391C4}" destId="{6D3DADD0-DDE7-4AA9-BBDC-A4C56E59AC8F}" srcOrd="4" destOrd="0" presId="urn:microsoft.com/office/officeart/2018/2/layout/IconVerticalSolidList"/>
    <dgm:cxn modelId="{D35015FE-7B86-4430-9571-CBC3F464AA22}" type="presParOf" srcId="{6D3DADD0-DDE7-4AA9-BBDC-A4C56E59AC8F}" destId="{C3420C0D-AB47-4A85-A903-5EB17A52DCCF}" srcOrd="0" destOrd="0" presId="urn:microsoft.com/office/officeart/2018/2/layout/IconVerticalSolidList"/>
    <dgm:cxn modelId="{47F4AD28-24DE-417F-96F0-B00B7C557A21}" type="presParOf" srcId="{6D3DADD0-DDE7-4AA9-BBDC-A4C56E59AC8F}" destId="{8BDDDD92-6475-4C9E-8713-CB6AFAE812D9}" srcOrd="1" destOrd="0" presId="urn:microsoft.com/office/officeart/2018/2/layout/IconVerticalSolidList"/>
    <dgm:cxn modelId="{8172FAF8-122D-491E-A315-4C6326B909EA}" type="presParOf" srcId="{6D3DADD0-DDE7-4AA9-BBDC-A4C56E59AC8F}" destId="{7712567F-5C68-45D4-B758-28E9989CD88C}" srcOrd="2" destOrd="0" presId="urn:microsoft.com/office/officeart/2018/2/layout/IconVerticalSolidList"/>
    <dgm:cxn modelId="{E2CEE968-FBBA-4805-96F0-6E43901CA155}" type="presParOf" srcId="{6D3DADD0-DDE7-4AA9-BBDC-A4C56E59AC8F}" destId="{970A29CC-62B1-4EC2-8CEC-117B3C11D7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4792C-CEB8-4099-A361-2FE1441131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4616A1-D8C8-4255-9469-AFB41B0E4BF3}">
      <dgm:prSet/>
      <dgm:spPr/>
      <dgm:t>
        <a:bodyPr/>
        <a:lstStyle/>
        <a:p>
          <a:r>
            <a:rPr lang="ru-RU"/>
            <a:t>увеличение государственных расходов на расширение учреждений здравоохранения, образования и культуры</a:t>
          </a:r>
          <a:endParaRPr lang="en-US"/>
        </a:p>
      </dgm:t>
    </dgm:pt>
    <dgm:pt modelId="{EA203C85-15EA-4FD9-9142-AF50062F3881}" type="parTrans" cxnId="{BDD1E92D-17FF-4124-A5C0-C50177901BE9}">
      <dgm:prSet/>
      <dgm:spPr/>
      <dgm:t>
        <a:bodyPr/>
        <a:lstStyle/>
        <a:p>
          <a:endParaRPr lang="en-US"/>
        </a:p>
      </dgm:t>
    </dgm:pt>
    <dgm:pt modelId="{6EDE38D9-5BDE-4B22-84C6-572E57510E02}" type="sibTrans" cxnId="{BDD1E92D-17FF-4124-A5C0-C50177901BE9}">
      <dgm:prSet/>
      <dgm:spPr/>
      <dgm:t>
        <a:bodyPr/>
        <a:lstStyle/>
        <a:p>
          <a:endParaRPr lang="en-US"/>
        </a:p>
      </dgm:t>
    </dgm:pt>
    <dgm:pt modelId="{84C1B376-F831-4544-9376-ADFF2ED2D9E5}">
      <dgm:prSet/>
      <dgm:spPr/>
      <dgm:t>
        <a:bodyPr/>
        <a:lstStyle/>
        <a:p>
          <a:r>
            <a:rPr lang="ru-RU"/>
            <a:t>повышение закупочных цен на сельскохозяйственные продукты, введение надбавок к ценам на сверхплановую продукцию и гарантированной оплаты труда колхозников</a:t>
          </a:r>
          <a:endParaRPr lang="en-US"/>
        </a:p>
      </dgm:t>
    </dgm:pt>
    <dgm:pt modelId="{911007D1-C5DD-4D74-9807-B7B492D52C92}" type="parTrans" cxnId="{C83ED6E3-71C7-422F-A5DE-063084D5362C}">
      <dgm:prSet/>
      <dgm:spPr/>
      <dgm:t>
        <a:bodyPr/>
        <a:lstStyle/>
        <a:p>
          <a:endParaRPr lang="en-US"/>
        </a:p>
      </dgm:t>
    </dgm:pt>
    <dgm:pt modelId="{463A253F-A950-482F-88CB-D2826DBE19C1}" type="sibTrans" cxnId="{C83ED6E3-71C7-422F-A5DE-063084D5362C}">
      <dgm:prSet/>
      <dgm:spPr/>
      <dgm:t>
        <a:bodyPr/>
        <a:lstStyle/>
        <a:p>
          <a:endParaRPr lang="en-US"/>
        </a:p>
      </dgm:t>
    </dgm:pt>
    <dgm:pt modelId="{1EEFEBBB-920C-4915-8B35-BDB30E868700}">
      <dgm:prSet/>
      <dgm:spPr/>
      <dgm:t>
        <a:bodyPr/>
        <a:lstStyle/>
        <a:p>
          <a:r>
            <a:rPr lang="ru-RU"/>
            <a:t>сокращение плановых показателей в промышленности, перевод предприятий на хозрасчёт </a:t>
          </a:r>
          <a:endParaRPr lang="en-US"/>
        </a:p>
      </dgm:t>
    </dgm:pt>
    <dgm:pt modelId="{66D58FD2-5530-4376-BBBA-1DDDBA7CD137}" type="parTrans" cxnId="{EA45CFBC-4F8F-4522-BE11-BB73CECE627E}">
      <dgm:prSet/>
      <dgm:spPr/>
      <dgm:t>
        <a:bodyPr/>
        <a:lstStyle/>
        <a:p>
          <a:endParaRPr lang="en-US"/>
        </a:p>
      </dgm:t>
    </dgm:pt>
    <dgm:pt modelId="{21B0DE82-77ED-411F-B5E2-FC1AC840D4FD}" type="sibTrans" cxnId="{EA45CFBC-4F8F-4522-BE11-BB73CECE627E}">
      <dgm:prSet/>
      <dgm:spPr/>
      <dgm:t>
        <a:bodyPr/>
        <a:lstStyle/>
        <a:p>
          <a:endParaRPr lang="en-US"/>
        </a:p>
      </dgm:t>
    </dgm:pt>
    <dgm:pt modelId="{35ECA3CD-D202-4198-A7FB-8EE216B08F91}" type="pres">
      <dgm:prSet presAssocID="{3A24792C-CEB8-4099-A361-2FE144113119}" presName="root" presStyleCnt="0">
        <dgm:presLayoutVars>
          <dgm:dir/>
          <dgm:resizeHandles val="exact"/>
        </dgm:presLayoutVars>
      </dgm:prSet>
      <dgm:spPr/>
    </dgm:pt>
    <dgm:pt modelId="{87882A81-2EE4-4A84-AB72-6335792DFC3D}" type="pres">
      <dgm:prSet presAssocID="{4C4616A1-D8C8-4255-9469-AFB41B0E4BF3}" presName="compNode" presStyleCnt="0"/>
      <dgm:spPr/>
    </dgm:pt>
    <dgm:pt modelId="{11D9BB7C-2C07-41B3-A7C4-E628AC275324}" type="pres">
      <dgm:prSet presAssocID="{4C4616A1-D8C8-4255-9469-AFB41B0E4BF3}" presName="bgRect" presStyleLbl="bgShp" presStyleIdx="0" presStyleCnt="3"/>
      <dgm:spPr/>
    </dgm:pt>
    <dgm:pt modelId="{78306BDF-0D78-4BE0-8A71-910166FB6605}" type="pres">
      <dgm:prSet presAssocID="{4C4616A1-D8C8-4255-9469-AFB41B0E4B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тетоскоп"/>
        </a:ext>
      </dgm:extLst>
    </dgm:pt>
    <dgm:pt modelId="{B7EB296B-7B53-4465-98EF-94A416A543FF}" type="pres">
      <dgm:prSet presAssocID="{4C4616A1-D8C8-4255-9469-AFB41B0E4BF3}" presName="spaceRect" presStyleCnt="0"/>
      <dgm:spPr/>
    </dgm:pt>
    <dgm:pt modelId="{F1606FCC-7C2A-4213-8A6A-E243F611CF58}" type="pres">
      <dgm:prSet presAssocID="{4C4616A1-D8C8-4255-9469-AFB41B0E4BF3}" presName="parTx" presStyleLbl="revTx" presStyleIdx="0" presStyleCnt="3">
        <dgm:presLayoutVars>
          <dgm:chMax val="0"/>
          <dgm:chPref val="0"/>
        </dgm:presLayoutVars>
      </dgm:prSet>
      <dgm:spPr/>
    </dgm:pt>
    <dgm:pt modelId="{953FF7F3-D2E6-4CA1-9E99-DA88CBBD9884}" type="pres">
      <dgm:prSet presAssocID="{6EDE38D9-5BDE-4B22-84C6-572E57510E02}" presName="sibTrans" presStyleCnt="0"/>
      <dgm:spPr/>
    </dgm:pt>
    <dgm:pt modelId="{5B2360E8-EFA4-4181-AC8E-0693025235B7}" type="pres">
      <dgm:prSet presAssocID="{84C1B376-F831-4544-9376-ADFF2ED2D9E5}" presName="compNode" presStyleCnt="0"/>
      <dgm:spPr/>
    </dgm:pt>
    <dgm:pt modelId="{2A46D3C3-9019-4026-9CB7-5A79ADD12520}" type="pres">
      <dgm:prSet presAssocID="{84C1B376-F831-4544-9376-ADFF2ED2D9E5}" presName="bgRect" presStyleLbl="bgShp" presStyleIdx="1" presStyleCnt="3"/>
      <dgm:spPr/>
    </dgm:pt>
    <dgm:pt modelId="{FE0B6E51-3A1D-4872-906B-A94D09CDC0BA}" type="pres">
      <dgm:prSet presAssocID="{84C1B376-F831-4544-9376-ADFF2ED2D9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3AA206BC-F13A-4352-87B2-CB06BCDA1150}" type="pres">
      <dgm:prSet presAssocID="{84C1B376-F831-4544-9376-ADFF2ED2D9E5}" presName="spaceRect" presStyleCnt="0"/>
      <dgm:spPr/>
    </dgm:pt>
    <dgm:pt modelId="{A972397D-93DB-47EA-B7F9-BFEC89D9E1FF}" type="pres">
      <dgm:prSet presAssocID="{84C1B376-F831-4544-9376-ADFF2ED2D9E5}" presName="parTx" presStyleLbl="revTx" presStyleIdx="1" presStyleCnt="3">
        <dgm:presLayoutVars>
          <dgm:chMax val="0"/>
          <dgm:chPref val="0"/>
        </dgm:presLayoutVars>
      </dgm:prSet>
      <dgm:spPr/>
    </dgm:pt>
    <dgm:pt modelId="{22076A61-3D0D-41E7-B5D6-E83689B0D7C6}" type="pres">
      <dgm:prSet presAssocID="{463A253F-A950-482F-88CB-D2826DBE19C1}" presName="sibTrans" presStyleCnt="0"/>
      <dgm:spPr/>
    </dgm:pt>
    <dgm:pt modelId="{AD0E1183-FA3C-4BA3-835A-8072DCB84368}" type="pres">
      <dgm:prSet presAssocID="{1EEFEBBB-920C-4915-8B35-BDB30E868700}" presName="compNode" presStyleCnt="0"/>
      <dgm:spPr/>
    </dgm:pt>
    <dgm:pt modelId="{735974CF-E414-47F1-A5B9-802982C3F663}" type="pres">
      <dgm:prSet presAssocID="{1EEFEBBB-920C-4915-8B35-BDB30E868700}" presName="bgRect" presStyleLbl="bgShp" presStyleIdx="2" presStyleCnt="3"/>
      <dgm:spPr/>
    </dgm:pt>
    <dgm:pt modelId="{7672DB43-E62A-48C2-888D-FED672F064D3}" type="pres">
      <dgm:prSet presAssocID="{1EEFEBBB-920C-4915-8B35-BDB30E8687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B02379D-5490-47FF-B49C-14B2B4915F20}" type="pres">
      <dgm:prSet presAssocID="{1EEFEBBB-920C-4915-8B35-BDB30E868700}" presName="spaceRect" presStyleCnt="0"/>
      <dgm:spPr/>
    </dgm:pt>
    <dgm:pt modelId="{F8764FB7-9419-4489-8343-267851730B83}" type="pres">
      <dgm:prSet presAssocID="{1EEFEBBB-920C-4915-8B35-BDB30E8687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642004-AED1-40FA-8AD3-A25147392BFA}" type="presOf" srcId="{84C1B376-F831-4544-9376-ADFF2ED2D9E5}" destId="{A972397D-93DB-47EA-B7F9-BFEC89D9E1FF}" srcOrd="0" destOrd="0" presId="urn:microsoft.com/office/officeart/2018/2/layout/IconVerticalSolidList"/>
    <dgm:cxn modelId="{BDD1E92D-17FF-4124-A5C0-C50177901BE9}" srcId="{3A24792C-CEB8-4099-A361-2FE144113119}" destId="{4C4616A1-D8C8-4255-9469-AFB41B0E4BF3}" srcOrd="0" destOrd="0" parTransId="{EA203C85-15EA-4FD9-9142-AF50062F3881}" sibTransId="{6EDE38D9-5BDE-4B22-84C6-572E57510E02}"/>
    <dgm:cxn modelId="{388023A7-B1C3-4EF4-9C5A-97571177B7EE}" type="presOf" srcId="{4C4616A1-D8C8-4255-9469-AFB41B0E4BF3}" destId="{F1606FCC-7C2A-4213-8A6A-E243F611CF58}" srcOrd="0" destOrd="0" presId="urn:microsoft.com/office/officeart/2018/2/layout/IconVerticalSolidList"/>
    <dgm:cxn modelId="{EA45CFBC-4F8F-4522-BE11-BB73CECE627E}" srcId="{3A24792C-CEB8-4099-A361-2FE144113119}" destId="{1EEFEBBB-920C-4915-8B35-BDB30E868700}" srcOrd="2" destOrd="0" parTransId="{66D58FD2-5530-4376-BBBA-1DDDBA7CD137}" sibTransId="{21B0DE82-77ED-411F-B5E2-FC1AC840D4FD}"/>
    <dgm:cxn modelId="{4F89ADC1-9E98-4170-BB24-59B395DAF36C}" type="presOf" srcId="{1EEFEBBB-920C-4915-8B35-BDB30E868700}" destId="{F8764FB7-9419-4489-8343-267851730B83}" srcOrd="0" destOrd="0" presId="urn:microsoft.com/office/officeart/2018/2/layout/IconVerticalSolidList"/>
    <dgm:cxn modelId="{A11E63DD-FF17-4001-AFF0-EF72EDCFFC3B}" type="presOf" srcId="{3A24792C-CEB8-4099-A361-2FE144113119}" destId="{35ECA3CD-D202-4198-A7FB-8EE216B08F91}" srcOrd="0" destOrd="0" presId="urn:microsoft.com/office/officeart/2018/2/layout/IconVerticalSolidList"/>
    <dgm:cxn modelId="{C83ED6E3-71C7-422F-A5DE-063084D5362C}" srcId="{3A24792C-CEB8-4099-A361-2FE144113119}" destId="{84C1B376-F831-4544-9376-ADFF2ED2D9E5}" srcOrd="1" destOrd="0" parTransId="{911007D1-C5DD-4D74-9807-B7B492D52C92}" sibTransId="{463A253F-A950-482F-88CB-D2826DBE19C1}"/>
    <dgm:cxn modelId="{79555383-3B5F-4AFF-8254-9E6D01B40E0D}" type="presParOf" srcId="{35ECA3CD-D202-4198-A7FB-8EE216B08F91}" destId="{87882A81-2EE4-4A84-AB72-6335792DFC3D}" srcOrd="0" destOrd="0" presId="urn:microsoft.com/office/officeart/2018/2/layout/IconVerticalSolidList"/>
    <dgm:cxn modelId="{875BE04D-952A-4E6A-A51A-B512BD2ABAB9}" type="presParOf" srcId="{87882A81-2EE4-4A84-AB72-6335792DFC3D}" destId="{11D9BB7C-2C07-41B3-A7C4-E628AC275324}" srcOrd="0" destOrd="0" presId="urn:microsoft.com/office/officeart/2018/2/layout/IconVerticalSolidList"/>
    <dgm:cxn modelId="{67F6AEE2-D5A0-4516-8E7F-EC8AE894FCF6}" type="presParOf" srcId="{87882A81-2EE4-4A84-AB72-6335792DFC3D}" destId="{78306BDF-0D78-4BE0-8A71-910166FB6605}" srcOrd="1" destOrd="0" presId="urn:microsoft.com/office/officeart/2018/2/layout/IconVerticalSolidList"/>
    <dgm:cxn modelId="{23D11A2B-E444-48C6-8FC2-E6D96F2DA7C4}" type="presParOf" srcId="{87882A81-2EE4-4A84-AB72-6335792DFC3D}" destId="{B7EB296B-7B53-4465-98EF-94A416A543FF}" srcOrd="2" destOrd="0" presId="urn:microsoft.com/office/officeart/2018/2/layout/IconVerticalSolidList"/>
    <dgm:cxn modelId="{FA685B6E-54A9-4330-9959-EAC6326AA66F}" type="presParOf" srcId="{87882A81-2EE4-4A84-AB72-6335792DFC3D}" destId="{F1606FCC-7C2A-4213-8A6A-E243F611CF58}" srcOrd="3" destOrd="0" presId="urn:microsoft.com/office/officeart/2018/2/layout/IconVerticalSolidList"/>
    <dgm:cxn modelId="{88C433B8-6D0E-4971-A18B-6E80841BFAA5}" type="presParOf" srcId="{35ECA3CD-D202-4198-A7FB-8EE216B08F91}" destId="{953FF7F3-D2E6-4CA1-9E99-DA88CBBD9884}" srcOrd="1" destOrd="0" presId="urn:microsoft.com/office/officeart/2018/2/layout/IconVerticalSolidList"/>
    <dgm:cxn modelId="{332F5DB4-998E-411F-B343-64D41AFEE893}" type="presParOf" srcId="{35ECA3CD-D202-4198-A7FB-8EE216B08F91}" destId="{5B2360E8-EFA4-4181-AC8E-0693025235B7}" srcOrd="2" destOrd="0" presId="urn:microsoft.com/office/officeart/2018/2/layout/IconVerticalSolidList"/>
    <dgm:cxn modelId="{4073116C-57FF-4FCC-89CA-7DC2CA6387BA}" type="presParOf" srcId="{5B2360E8-EFA4-4181-AC8E-0693025235B7}" destId="{2A46D3C3-9019-4026-9CB7-5A79ADD12520}" srcOrd="0" destOrd="0" presId="urn:microsoft.com/office/officeart/2018/2/layout/IconVerticalSolidList"/>
    <dgm:cxn modelId="{08E6D2F9-2999-4C0B-8F57-86F732835981}" type="presParOf" srcId="{5B2360E8-EFA4-4181-AC8E-0693025235B7}" destId="{FE0B6E51-3A1D-4872-906B-A94D09CDC0BA}" srcOrd="1" destOrd="0" presId="urn:microsoft.com/office/officeart/2018/2/layout/IconVerticalSolidList"/>
    <dgm:cxn modelId="{31D325D0-72F9-4443-A31F-FFA64377B6A4}" type="presParOf" srcId="{5B2360E8-EFA4-4181-AC8E-0693025235B7}" destId="{3AA206BC-F13A-4352-87B2-CB06BCDA1150}" srcOrd="2" destOrd="0" presId="urn:microsoft.com/office/officeart/2018/2/layout/IconVerticalSolidList"/>
    <dgm:cxn modelId="{FC67D0E9-8ECE-4FE8-B175-DA7420337786}" type="presParOf" srcId="{5B2360E8-EFA4-4181-AC8E-0693025235B7}" destId="{A972397D-93DB-47EA-B7F9-BFEC89D9E1FF}" srcOrd="3" destOrd="0" presId="urn:microsoft.com/office/officeart/2018/2/layout/IconVerticalSolidList"/>
    <dgm:cxn modelId="{55981A8E-F2F7-422F-BA6A-DFE03E5E8AC0}" type="presParOf" srcId="{35ECA3CD-D202-4198-A7FB-8EE216B08F91}" destId="{22076A61-3D0D-41E7-B5D6-E83689B0D7C6}" srcOrd="3" destOrd="0" presId="urn:microsoft.com/office/officeart/2018/2/layout/IconVerticalSolidList"/>
    <dgm:cxn modelId="{A1783E73-7C0A-4985-BF83-F6A15CD75C9E}" type="presParOf" srcId="{35ECA3CD-D202-4198-A7FB-8EE216B08F91}" destId="{AD0E1183-FA3C-4BA3-835A-8072DCB84368}" srcOrd="4" destOrd="0" presId="urn:microsoft.com/office/officeart/2018/2/layout/IconVerticalSolidList"/>
    <dgm:cxn modelId="{D83B74EA-3535-4602-AF9F-5709A80DD85B}" type="presParOf" srcId="{AD0E1183-FA3C-4BA3-835A-8072DCB84368}" destId="{735974CF-E414-47F1-A5B9-802982C3F663}" srcOrd="0" destOrd="0" presId="urn:microsoft.com/office/officeart/2018/2/layout/IconVerticalSolidList"/>
    <dgm:cxn modelId="{66AEC2AE-6B73-4AC6-BD54-39D056F34110}" type="presParOf" srcId="{AD0E1183-FA3C-4BA3-835A-8072DCB84368}" destId="{7672DB43-E62A-48C2-888D-FED672F064D3}" srcOrd="1" destOrd="0" presId="urn:microsoft.com/office/officeart/2018/2/layout/IconVerticalSolidList"/>
    <dgm:cxn modelId="{09670847-391D-440B-B849-F43C33F9CDA2}" type="presParOf" srcId="{AD0E1183-FA3C-4BA3-835A-8072DCB84368}" destId="{1B02379D-5490-47FF-B49C-14B2B4915F20}" srcOrd="2" destOrd="0" presId="urn:microsoft.com/office/officeart/2018/2/layout/IconVerticalSolidList"/>
    <dgm:cxn modelId="{63E79AE1-69A4-431D-AE09-FB6A12DFF873}" type="presParOf" srcId="{AD0E1183-FA3C-4BA3-835A-8072DCB84368}" destId="{F8764FB7-9419-4489-8343-267851730B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EF8B5-1F39-422E-AF35-0687D95718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1D91CD-4FC8-4EEF-A756-962375DD0217}">
      <dgm:prSet/>
      <dgm:spPr/>
      <dgm:t>
        <a:bodyPr/>
        <a:lstStyle/>
        <a:p>
          <a:r>
            <a:rPr lang="ru-RU"/>
            <a:t>Рост промышленного производства в полтора раза</a:t>
          </a:r>
          <a:endParaRPr lang="en-US"/>
        </a:p>
      </dgm:t>
    </dgm:pt>
    <dgm:pt modelId="{64263B2C-ADC1-48D7-ADB0-312C983A95F3}" type="parTrans" cxnId="{63E476BC-E954-4857-A188-3A7233FA38C0}">
      <dgm:prSet/>
      <dgm:spPr/>
      <dgm:t>
        <a:bodyPr/>
        <a:lstStyle/>
        <a:p>
          <a:endParaRPr lang="en-US"/>
        </a:p>
      </dgm:t>
    </dgm:pt>
    <dgm:pt modelId="{AE4C95C4-3D2A-4744-BBBC-D2C7EEDF0C87}" type="sibTrans" cxnId="{63E476BC-E954-4857-A188-3A7233FA38C0}">
      <dgm:prSet/>
      <dgm:spPr/>
      <dgm:t>
        <a:bodyPr/>
        <a:lstStyle/>
        <a:p>
          <a:endParaRPr lang="en-US"/>
        </a:p>
      </dgm:t>
    </dgm:pt>
    <dgm:pt modelId="{EE1AF60E-CFAF-4B1B-AA12-74EB70B7248B}">
      <dgm:prSet/>
      <dgm:spPr/>
      <dgm:t>
        <a:bodyPr/>
        <a:lstStyle/>
        <a:p>
          <a:r>
            <a:rPr lang="ru-RU"/>
            <a:t>Было построено более 1900 предприятий </a:t>
          </a:r>
          <a:endParaRPr lang="en-US"/>
        </a:p>
      </dgm:t>
    </dgm:pt>
    <dgm:pt modelId="{6734E2D6-6A33-4910-8E7E-C814F010CCF8}" type="parTrans" cxnId="{714AE2FC-FF0F-46AA-B55B-A99C7818B5BE}">
      <dgm:prSet/>
      <dgm:spPr/>
      <dgm:t>
        <a:bodyPr/>
        <a:lstStyle/>
        <a:p>
          <a:endParaRPr lang="en-US"/>
        </a:p>
      </dgm:t>
    </dgm:pt>
    <dgm:pt modelId="{AADA1200-8644-4BA0-85BE-B3F2902034A1}" type="sibTrans" cxnId="{714AE2FC-FF0F-46AA-B55B-A99C7818B5BE}">
      <dgm:prSet/>
      <dgm:spPr/>
      <dgm:t>
        <a:bodyPr/>
        <a:lstStyle/>
        <a:p>
          <a:endParaRPr lang="en-US"/>
        </a:p>
      </dgm:t>
    </dgm:pt>
    <dgm:pt modelId="{8E9CE124-0FE2-492F-B350-3DCDE62C57DD}">
      <dgm:prSet/>
      <dgm:spPr/>
      <dgm:t>
        <a:bodyPr/>
        <a:lstStyle/>
        <a:p>
          <a:r>
            <a:rPr lang="ru-RU"/>
            <a:t>к концу 1960-х гг. реформу пришлось свернуть, так как стало ясно, что плановую экономику не удается совместить с отдельными приемами рыночных отношений</a:t>
          </a:r>
          <a:endParaRPr lang="en-US"/>
        </a:p>
      </dgm:t>
    </dgm:pt>
    <dgm:pt modelId="{C0BA2354-170E-4671-8B08-44A92ADA5FD7}" type="parTrans" cxnId="{8A611CB5-EE25-4E0E-A59D-052BCBC55F22}">
      <dgm:prSet/>
      <dgm:spPr/>
      <dgm:t>
        <a:bodyPr/>
        <a:lstStyle/>
        <a:p>
          <a:endParaRPr lang="en-US"/>
        </a:p>
      </dgm:t>
    </dgm:pt>
    <dgm:pt modelId="{0AF8EFA1-885A-4F39-8BF8-CA0D3895FBA8}" type="sibTrans" cxnId="{8A611CB5-EE25-4E0E-A59D-052BCBC55F22}">
      <dgm:prSet/>
      <dgm:spPr/>
      <dgm:t>
        <a:bodyPr/>
        <a:lstStyle/>
        <a:p>
          <a:endParaRPr lang="en-US"/>
        </a:p>
      </dgm:t>
    </dgm:pt>
    <dgm:pt modelId="{1D672972-4513-4B4C-A653-5C72D4F8B39C}">
      <dgm:prSet/>
      <dgm:spPr/>
      <dgm:t>
        <a:bodyPr/>
        <a:lstStyle/>
        <a:p>
          <a:r>
            <a:rPr lang="ru-RU"/>
            <a:t>Государство вновь перешло к жесткой административно-командной системе </a:t>
          </a:r>
          <a:endParaRPr lang="en-US"/>
        </a:p>
      </dgm:t>
    </dgm:pt>
    <dgm:pt modelId="{CBE8FFF4-ED93-40E3-9336-E66BCE1F207D}" type="parTrans" cxnId="{229D0355-9F59-4687-A66B-3B0003228110}">
      <dgm:prSet/>
      <dgm:spPr/>
      <dgm:t>
        <a:bodyPr/>
        <a:lstStyle/>
        <a:p>
          <a:endParaRPr lang="en-US"/>
        </a:p>
      </dgm:t>
    </dgm:pt>
    <dgm:pt modelId="{0ED3697D-572F-4B2E-9B68-CE30016736CE}" type="sibTrans" cxnId="{229D0355-9F59-4687-A66B-3B0003228110}">
      <dgm:prSet/>
      <dgm:spPr/>
      <dgm:t>
        <a:bodyPr/>
        <a:lstStyle/>
        <a:p>
          <a:endParaRPr lang="en-US"/>
        </a:p>
      </dgm:t>
    </dgm:pt>
    <dgm:pt modelId="{5D9AE965-8650-4150-98AC-B24A8EFBF3EA}" type="pres">
      <dgm:prSet presAssocID="{259EF8B5-1F39-422E-AF35-0687D95718A7}" presName="root" presStyleCnt="0">
        <dgm:presLayoutVars>
          <dgm:dir/>
          <dgm:resizeHandles val="exact"/>
        </dgm:presLayoutVars>
      </dgm:prSet>
      <dgm:spPr/>
    </dgm:pt>
    <dgm:pt modelId="{5D44BBD1-E672-42A6-9D93-48BB5B628E5E}" type="pres">
      <dgm:prSet presAssocID="{E01D91CD-4FC8-4EEF-A756-962375DD0217}" presName="compNode" presStyleCnt="0"/>
      <dgm:spPr/>
    </dgm:pt>
    <dgm:pt modelId="{EFEEFEA8-6F6A-473E-9B45-158A2E906D10}" type="pres">
      <dgm:prSet presAssocID="{E01D91CD-4FC8-4EEF-A756-962375DD0217}" presName="bgRect" presStyleLbl="bgShp" presStyleIdx="0" presStyleCnt="4"/>
      <dgm:spPr/>
    </dgm:pt>
    <dgm:pt modelId="{C058DB2E-F3F7-4523-A5DF-5F6C22A59B28}" type="pres">
      <dgm:prSet presAssocID="{E01D91CD-4FC8-4EEF-A756-962375DD02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D440C51-07E8-4B1E-BC78-16A192575168}" type="pres">
      <dgm:prSet presAssocID="{E01D91CD-4FC8-4EEF-A756-962375DD0217}" presName="spaceRect" presStyleCnt="0"/>
      <dgm:spPr/>
    </dgm:pt>
    <dgm:pt modelId="{5B4AE07C-FE92-4364-9F31-E7D8C2025A5B}" type="pres">
      <dgm:prSet presAssocID="{E01D91CD-4FC8-4EEF-A756-962375DD0217}" presName="parTx" presStyleLbl="revTx" presStyleIdx="0" presStyleCnt="4">
        <dgm:presLayoutVars>
          <dgm:chMax val="0"/>
          <dgm:chPref val="0"/>
        </dgm:presLayoutVars>
      </dgm:prSet>
      <dgm:spPr/>
    </dgm:pt>
    <dgm:pt modelId="{3EB1AE65-A127-419E-B6F2-D955296FC86E}" type="pres">
      <dgm:prSet presAssocID="{AE4C95C4-3D2A-4744-BBBC-D2C7EEDF0C87}" presName="sibTrans" presStyleCnt="0"/>
      <dgm:spPr/>
    </dgm:pt>
    <dgm:pt modelId="{DF021D94-9987-44A6-B965-FBF81140B08A}" type="pres">
      <dgm:prSet presAssocID="{EE1AF60E-CFAF-4B1B-AA12-74EB70B7248B}" presName="compNode" presStyleCnt="0"/>
      <dgm:spPr/>
    </dgm:pt>
    <dgm:pt modelId="{3AF8CBC7-A14F-4E09-BD62-7F596C74DB98}" type="pres">
      <dgm:prSet presAssocID="{EE1AF60E-CFAF-4B1B-AA12-74EB70B7248B}" presName="bgRect" presStyleLbl="bgShp" presStyleIdx="1" presStyleCnt="4"/>
      <dgm:spPr/>
    </dgm:pt>
    <dgm:pt modelId="{960D2F48-C5AF-4BC9-BA54-CD74E5AEB0D2}" type="pres">
      <dgm:prSet presAssocID="{EE1AF60E-CFAF-4B1B-AA12-74EB70B724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82C5B2A1-3CEA-435E-B9BC-B69A66D49D56}" type="pres">
      <dgm:prSet presAssocID="{EE1AF60E-CFAF-4B1B-AA12-74EB70B7248B}" presName="spaceRect" presStyleCnt="0"/>
      <dgm:spPr/>
    </dgm:pt>
    <dgm:pt modelId="{84294662-4369-4721-93C5-831E319B93FE}" type="pres">
      <dgm:prSet presAssocID="{EE1AF60E-CFAF-4B1B-AA12-74EB70B7248B}" presName="parTx" presStyleLbl="revTx" presStyleIdx="1" presStyleCnt="4">
        <dgm:presLayoutVars>
          <dgm:chMax val="0"/>
          <dgm:chPref val="0"/>
        </dgm:presLayoutVars>
      </dgm:prSet>
      <dgm:spPr/>
    </dgm:pt>
    <dgm:pt modelId="{479D9739-EE0C-402D-945B-191B10F15F6F}" type="pres">
      <dgm:prSet presAssocID="{AADA1200-8644-4BA0-85BE-B3F2902034A1}" presName="sibTrans" presStyleCnt="0"/>
      <dgm:spPr/>
    </dgm:pt>
    <dgm:pt modelId="{F12B25AA-3262-4806-8527-4E150591A3A2}" type="pres">
      <dgm:prSet presAssocID="{8E9CE124-0FE2-492F-B350-3DCDE62C57DD}" presName="compNode" presStyleCnt="0"/>
      <dgm:spPr/>
    </dgm:pt>
    <dgm:pt modelId="{29304F84-38BC-4DA7-8A12-E44F6C708E42}" type="pres">
      <dgm:prSet presAssocID="{8E9CE124-0FE2-492F-B350-3DCDE62C57DD}" presName="bgRect" presStyleLbl="bgShp" presStyleIdx="2" presStyleCnt="4"/>
      <dgm:spPr/>
    </dgm:pt>
    <dgm:pt modelId="{D0108BD3-037B-4516-8EEE-9E5A4C0A2A8A}" type="pres">
      <dgm:prSet presAssocID="{8E9CE124-0FE2-492F-B350-3DCDE62C57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8FF686FA-7DF2-41A4-AC37-1379E8B5430B}" type="pres">
      <dgm:prSet presAssocID="{8E9CE124-0FE2-492F-B350-3DCDE62C57DD}" presName="spaceRect" presStyleCnt="0"/>
      <dgm:spPr/>
    </dgm:pt>
    <dgm:pt modelId="{FB82216A-5901-45F0-AE82-D593DFB3F396}" type="pres">
      <dgm:prSet presAssocID="{8E9CE124-0FE2-492F-B350-3DCDE62C57DD}" presName="parTx" presStyleLbl="revTx" presStyleIdx="2" presStyleCnt="4">
        <dgm:presLayoutVars>
          <dgm:chMax val="0"/>
          <dgm:chPref val="0"/>
        </dgm:presLayoutVars>
      </dgm:prSet>
      <dgm:spPr/>
    </dgm:pt>
    <dgm:pt modelId="{C61D7548-866C-4A4F-A0FA-B9DFA12ACE09}" type="pres">
      <dgm:prSet presAssocID="{0AF8EFA1-885A-4F39-8BF8-CA0D3895FBA8}" presName="sibTrans" presStyleCnt="0"/>
      <dgm:spPr/>
    </dgm:pt>
    <dgm:pt modelId="{E9500116-4676-4D7F-A307-9A4C7F4CD937}" type="pres">
      <dgm:prSet presAssocID="{1D672972-4513-4B4C-A653-5C72D4F8B39C}" presName="compNode" presStyleCnt="0"/>
      <dgm:spPr/>
    </dgm:pt>
    <dgm:pt modelId="{E429871A-A7A8-4920-BC49-BD0A2FFD02D0}" type="pres">
      <dgm:prSet presAssocID="{1D672972-4513-4B4C-A653-5C72D4F8B39C}" presName="bgRect" presStyleLbl="bgShp" presStyleIdx="3" presStyleCnt="4"/>
      <dgm:spPr/>
    </dgm:pt>
    <dgm:pt modelId="{CF2611CD-D1D9-4090-9CA3-71DD43BFC96C}" type="pres">
      <dgm:prSet presAssocID="{1D672972-4513-4B4C-A653-5C72D4F8B3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мета"/>
        </a:ext>
      </dgm:extLst>
    </dgm:pt>
    <dgm:pt modelId="{9D60D9B8-DB70-4B5A-AFCF-6033AFAC0D8B}" type="pres">
      <dgm:prSet presAssocID="{1D672972-4513-4B4C-A653-5C72D4F8B39C}" presName="spaceRect" presStyleCnt="0"/>
      <dgm:spPr/>
    </dgm:pt>
    <dgm:pt modelId="{A334B7A2-6AD2-436E-8E2B-DE7DEB31C186}" type="pres">
      <dgm:prSet presAssocID="{1D672972-4513-4B4C-A653-5C72D4F8B3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354F248-6EFA-48B5-A54E-F091BC12C771}" type="presOf" srcId="{259EF8B5-1F39-422E-AF35-0687D95718A7}" destId="{5D9AE965-8650-4150-98AC-B24A8EFBF3EA}" srcOrd="0" destOrd="0" presId="urn:microsoft.com/office/officeart/2018/2/layout/IconVerticalSolidList"/>
    <dgm:cxn modelId="{35FAD94B-D0FB-4F11-91DB-9E7020E2EA5B}" type="presOf" srcId="{EE1AF60E-CFAF-4B1B-AA12-74EB70B7248B}" destId="{84294662-4369-4721-93C5-831E319B93FE}" srcOrd="0" destOrd="0" presId="urn:microsoft.com/office/officeart/2018/2/layout/IconVerticalSolidList"/>
    <dgm:cxn modelId="{229D0355-9F59-4687-A66B-3B0003228110}" srcId="{259EF8B5-1F39-422E-AF35-0687D95718A7}" destId="{1D672972-4513-4B4C-A653-5C72D4F8B39C}" srcOrd="3" destOrd="0" parTransId="{CBE8FFF4-ED93-40E3-9336-E66BCE1F207D}" sibTransId="{0ED3697D-572F-4B2E-9B68-CE30016736CE}"/>
    <dgm:cxn modelId="{022CFEAF-060B-4490-922D-524D80CF173F}" type="presOf" srcId="{E01D91CD-4FC8-4EEF-A756-962375DD0217}" destId="{5B4AE07C-FE92-4364-9F31-E7D8C2025A5B}" srcOrd="0" destOrd="0" presId="urn:microsoft.com/office/officeart/2018/2/layout/IconVerticalSolidList"/>
    <dgm:cxn modelId="{8A611CB5-EE25-4E0E-A59D-052BCBC55F22}" srcId="{259EF8B5-1F39-422E-AF35-0687D95718A7}" destId="{8E9CE124-0FE2-492F-B350-3DCDE62C57DD}" srcOrd="2" destOrd="0" parTransId="{C0BA2354-170E-4671-8B08-44A92ADA5FD7}" sibTransId="{0AF8EFA1-885A-4F39-8BF8-CA0D3895FBA8}"/>
    <dgm:cxn modelId="{63E476BC-E954-4857-A188-3A7233FA38C0}" srcId="{259EF8B5-1F39-422E-AF35-0687D95718A7}" destId="{E01D91CD-4FC8-4EEF-A756-962375DD0217}" srcOrd="0" destOrd="0" parTransId="{64263B2C-ADC1-48D7-ADB0-312C983A95F3}" sibTransId="{AE4C95C4-3D2A-4744-BBBC-D2C7EEDF0C87}"/>
    <dgm:cxn modelId="{5D5805C7-A1C2-4D81-A362-498941B9602C}" type="presOf" srcId="{1D672972-4513-4B4C-A653-5C72D4F8B39C}" destId="{A334B7A2-6AD2-436E-8E2B-DE7DEB31C186}" srcOrd="0" destOrd="0" presId="urn:microsoft.com/office/officeart/2018/2/layout/IconVerticalSolidList"/>
    <dgm:cxn modelId="{521C5BEA-36BB-47F5-8547-380371773D4B}" type="presOf" srcId="{8E9CE124-0FE2-492F-B350-3DCDE62C57DD}" destId="{FB82216A-5901-45F0-AE82-D593DFB3F396}" srcOrd="0" destOrd="0" presId="urn:microsoft.com/office/officeart/2018/2/layout/IconVerticalSolidList"/>
    <dgm:cxn modelId="{714AE2FC-FF0F-46AA-B55B-A99C7818B5BE}" srcId="{259EF8B5-1F39-422E-AF35-0687D95718A7}" destId="{EE1AF60E-CFAF-4B1B-AA12-74EB70B7248B}" srcOrd="1" destOrd="0" parTransId="{6734E2D6-6A33-4910-8E7E-C814F010CCF8}" sibTransId="{AADA1200-8644-4BA0-85BE-B3F2902034A1}"/>
    <dgm:cxn modelId="{E7E0F7D6-B5AC-451E-BC9C-E4693A61F8CF}" type="presParOf" srcId="{5D9AE965-8650-4150-98AC-B24A8EFBF3EA}" destId="{5D44BBD1-E672-42A6-9D93-48BB5B628E5E}" srcOrd="0" destOrd="0" presId="urn:microsoft.com/office/officeart/2018/2/layout/IconVerticalSolidList"/>
    <dgm:cxn modelId="{C06AA844-0601-4424-BACB-EED689288FF0}" type="presParOf" srcId="{5D44BBD1-E672-42A6-9D93-48BB5B628E5E}" destId="{EFEEFEA8-6F6A-473E-9B45-158A2E906D10}" srcOrd="0" destOrd="0" presId="urn:microsoft.com/office/officeart/2018/2/layout/IconVerticalSolidList"/>
    <dgm:cxn modelId="{F4991401-A634-4B38-8CE5-0D8D58DD39B1}" type="presParOf" srcId="{5D44BBD1-E672-42A6-9D93-48BB5B628E5E}" destId="{C058DB2E-F3F7-4523-A5DF-5F6C22A59B28}" srcOrd="1" destOrd="0" presId="urn:microsoft.com/office/officeart/2018/2/layout/IconVerticalSolidList"/>
    <dgm:cxn modelId="{3B444E1A-C92D-4C61-80A3-764E1859C0C7}" type="presParOf" srcId="{5D44BBD1-E672-42A6-9D93-48BB5B628E5E}" destId="{3D440C51-07E8-4B1E-BC78-16A192575168}" srcOrd="2" destOrd="0" presId="urn:microsoft.com/office/officeart/2018/2/layout/IconVerticalSolidList"/>
    <dgm:cxn modelId="{03020256-5A84-4A81-95CB-89E7C612905C}" type="presParOf" srcId="{5D44BBD1-E672-42A6-9D93-48BB5B628E5E}" destId="{5B4AE07C-FE92-4364-9F31-E7D8C2025A5B}" srcOrd="3" destOrd="0" presId="urn:microsoft.com/office/officeart/2018/2/layout/IconVerticalSolidList"/>
    <dgm:cxn modelId="{BCB3B7A2-8B2B-40F4-8800-7CD6D6254A75}" type="presParOf" srcId="{5D9AE965-8650-4150-98AC-B24A8EFBF3EA}" destId="{3EB1AE65-A127-419E-B6F2-D955296FC86E}" srcOrd="1" destOrd="0" presId="urn:microsoft.com/office/officeart/2018/2/layout/IconVerticalSolidList"/>
    <dgm:cxn modelId="{6BBBB834-4307-4DB6-8061-96F1318B8FF4}" type="presParOf" srcId="{5D9AE965-8650-4150-98AC-B24A8EFBF3EA}" destId="{DF021D94-9987-44A6-B965-FBF81140B08A}" srcOrd="2" destOrd="0" presId="urn:microsoft.com/office/officeart/2018/2/layout/IconVerticalSolidList"/>
    <dgm:cxn modelId="{9699B777-36A1-412C-A67C-642574EB30A9}" type="presParOf" srcId="{DF021D94-9987-44A6-B965-FBF81140B08A}" destId="{3AF8CBC7-A14F-4E09-BD62-7F596C74DB98}" srcOrd="0" destOrd="0" presId="urn:microsoft.com/office/officeart/2018/2/layout/IconVerticalSolidList"/>
    <dgm:cxn modelId="{2CDFD6E3-2E2F-4BCF-A7A6-055FD190A8D3}" type="presParOf" srcId="{DF021D94-9987-44A6-B965-FBF81140B08A}" destId="{960D2F48-C5AF-4BC9-BA54-CD74E5AEB0D2}" srcOrd="1" destOrd="0" presId="urn:microsoft.com/office/officeart/2018/2/layout/IconVerticalSolidList"/>
    <dgm:cxn modelId="{A9001896-BB6D-4850-AE73-E5A02E5F08B5}" type="presParOf" srcId="{DF021D94-9987-44A6-B965-FBF81140B08A}" destId="{82C5B2A1-3CEA-435E-B9BC-B69A66D49D56}" srcOrd="2" destOrd="0" presId="urn:microsoft.com/office/officeart/2018/2/layout/IconVerticalSolidList"/>
    <dgm:cxn modelId="{3DD1A19B-658B-479F-89E9-B4C63BC7BDAC}" type="presParOf" srcId="{DF021D94-9987-44A6-B965-FBF81140B08A}" destId="{84294662-4369-4721-93C5-831E319B93FE}" srcOrd="3" destOrd="0" presId="urn:microsoft.com/office/officeart/2018/2/layout/IconVerticalSolidList"/>
    <dgm:cxn modelId="{3F897116-3679-46E1-AC1C-DA112583FD5D}" type="presParOf" srcId="{5D9AE965-8650-4150-98AC-B24A8EFBF3EA}" destId="{479D9739-EE0C-402D-945B-191B10F15F6F}" srcOrd="3" destOrd="0" presId="urn:microsoft.com/office/officeart/2018/2/layout/IconVerticalSolidList"/>
    <dgm:cxn modelId="{FE6507D8-BE75-49B9-B90F-57A814C96284}" type="presParOf" srcId="{5D9AE965-8650-4150-98AC-B24A8EFBF3EA}" destId="{F12B25AA-3262-4806-8527-4E150591A3A2}" srcOrd="4" destOrd="0" presId="urn:microsoft.com/office/officeart/2018/2/layout/IconVerticalSolidList"/>
    <dgm:cxn modelId="{5B958342-6742-4816-8C07-EA37E7D0542B}" type="presParOf" srcId="{F12B25AA-3262-4806-8527-4E150591A3A2}" destId="{29304F84-38BC-4DA7-8A12-E44F6C708E42}" srcOrd="0" destOrd="0" presId="urn:microsoft.com/office/officeart/2018/2/layout/IconVerticalSolidList"/>
    <dgm:cxn modelId="{2B380091-FE72-4F93-B675-67BD90FAFF1B}" type="presParOf" srcId="{F12B25AA-3262-4806-8527-4E150591A3A2}" destId="{D0108BD3-037B-4516-8EEE-9E5A4C0A2A8A}" srcOrd="1" destOrd="0" presId="urn:microsoft.com/office/officeart/2018/2/layout/IconVerticalSolidList"/>
    <dgm:cxn modelId="{A3998DEA-E063-45CB-A91E-F32C93821EB5}" type="presParOf" srcId="{F12B25AA-3262-4806-8527-4E150591A3A2}" destId="{8FF686FA-7DF2-41A4-AC37-1379E8B5430B}" srcOrd="2" destOrd="0" presId="urn:microsoft.com/office/officeart/2018/2/layout/IconVerticalSolidList"/>
    <dgm:cxn modelId="{7F4F573C-3F02-4B73-B396-DC35D0112C85}" type="presParOf" srcId="{F12B25AA-3262-4806-8527-4E150591A3A2}" destId="{FB82216A-5901-45F0-AE82-D593DFB3F396}" srcOrd="3" destOrd="0" presId="urn:microsoft.com/office/officeart/2018/2/layout/IconVerticalSolidList"/>
    <dgm:cxn modelId="{4F14C161-843A-4525-95DC-33099D6AFF5E}" type="presParOf" srcId="{5D9AE965-8650-4150-98AC-B24A8EFBF3EA}" destId="{C61D7548-866C-4A4F-A0FA-B9DFA12ACE09}" srcOrd="5" destOrd="0" presId="urn:microsoft.com/office/officeart/2018/2/layout/IconVerticalSolidList"/>
    <dgm:cxn modelId="{C70152DC-EB7B-4051-8A2B-35C9E6C5947A}" type="presParOf" srcId="{5D9AE965-8650-4150-98AC-B24A8EFBF3EA}" destId="{E9500116-4676-4D7F-A307-9A4C7F4CD937}" srcOrd="6" destOrd="0" presId="urn:microsoft.com/office/officeart/2018/2/layout/IconVerticalSolidList"/>
    <dgm:cxn modelId="{27BA3BE6-E1E0-4A17-8EDD-AA3F07717D34}" type="presParOf" srcId="{E9500116-4676-4D7F-A307-9A4C7F4CD937}" destId="{E429871A-A7A8-4920-BC49-BD0A2FFD02D0}" srcOrd="0" destOrd="0" presId="urn:microsoft.com/office/officeart/2018/2/layout/IconVerticalSolidList"/>
    <dgm:cxn modelId="{213D7DD5-31F8-419C-84AB-32E1B69A7815}" type="presParOf" srcId="{E9500116-4676-4D7F-A307-9A4C7F4CD937}" destId="{CF2611CD-D1D9-4090-9CA3-71DD43BFC96C}" srcOrd="1" destOrd="0" presId="urn:microsoft.com/office/officeart/2018/2/layout/IconVerticalSolidList"/>
    <dgm:cxn modelId="{EFADF149-5413-4C33-89B4-2FA2A50D8134}" type="presParOf" srcId="{E9500116-4676-4D7F-A307-9A4C7F4CD937}" destId="{9D60D9B8-DB70-4B5A-AFCF-6033AFAC0D8B}" srcOrd="2" destOrd="0" presId="urn:microsoft.com/office/officeart/2018/2/layout/IconVerticalSolidList"/>
    <dgm:cxn modelId="{3DC63608-7820-4C74-B03B-85EEFBEB2325}" type="presParOf" srcId="{E9500116-4676-4D7F-A307-9A4C7F4CD937}" destId="{A334B7A2-6AD2-436E-8E2B-DE7DEB31C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7339A1-32DA-4D6B-A86E-B7298452797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8FF039-6BE7-4D6D-A390-E540BCB47BD4}">
      <dgm:prSet/>
      <dgm:spPr/>
      <dgm:t>
        <a:bodyPr/>
        <a:lstStyle/>
        <a:p>
          <a:r>
            <a:rPr lang="ru-RU" dirty="0"/>
            <a:t>Возвращение к командно-административным методам управления</a:t>
          </a:r>
          <a:endParaRPr lang="en-US" dirty="0"/>
        </a:p>
      </dgm:t>
    </dgm:pt>
    <dgm:pt modelId="{8B602A60-6B1F-45B3-BECB-4AD0B0845C01}" type="parTrans" cxnId="{71B8C7F2-C9E0-4E6A-B2A7-3EF31DCBE113}">
      <dgm:prSet/>
      <dgm:spPr/>
      <dgm:t>
        <a:bodyPr/>
        <a:lstStyle/>
        <a:p>
          <a:endParaRPr lang="en-US"/>
        </a:p>
      </dgm:t>
    </dgm:pt>
    <dgm:pt modelId="{E31D4EC1-A206-46CE-855E-04F9B2D69655}" type="sibTrans" cxnId="{71B8C7F2-C9E0-4E6A-B2A7-3EF31DCBE113}">
      <dgm:prSet/>
      <dgm:spPr/>
      <dgm:t>
        <a:bodyPr/>
        <a:lstStyle/>
        <a:p>
          <a:endParaRPr lang="en-US"/>
        </a:p>
      </dgm:t>
    </dgm:pt>
    <dgm:pt modelId="{A2DEA377-560A-4480-AA3A-458C5E80EE1B}">
      <dgm:prSet/>
      <dgm:spPr/>
      <dgm:t>
        <a:bodyPr/>
        <a:lstStyle/>
        <a:p>
          <a:r>
            <a:rPr lang="ru-RU" dirty="0"/>
            <a:t>Открытие месторождений нефти в Сибири и увеличение ее продажи за границу</a:t>
          </a:r>
          <a:endParaRPr lang="en-US" dirty="0"/>
        </a:p>
      </dgm:t>
    </dgm:pt>
    <dgm:pt modelId="{01081625-500E-4972-897E-442E30D29DD0}" type="parTrans" cxnId="{F8390173-13BA-49E0-9BC5-D8CC926A7F0F}">
      <dgm:prSet/>
      <dgm:spPr/>
      <dgm:t>
        <a:bodyPr/>
        <a:lstStyle/>
        <a:p>
          <a:endParaRPr lang="en-US"/>
        </a:p>
      </dgm:t>
    </dgm:pt>
    <dgm:pt modelId="{0C3B4CA5-2077-4E44-9543-FBF1897926BB}" type="sibTrans" cxnId="{F8390173-13BA-49E0-9BC5-D8CC926A7F0F}">
      <dgm:prSet/>
      <dgm:spPr/>
      <dgm:t>
        <a:bodyPr/>
        <a:lstStyle/>
        <a:p>
          <a:endParaRPr lang="en-US"/>
        </a:p>
      </dgm:t>
    </dgm:pt>
    <dgm:pt modelId="{53D0E6E0-D89B-4EB1-A4CE-447783E52432}">
      <dgm:prSet/>
      <dgm:spPr/>
      <dgm:t>
        <a:bodyPr/>
        <a:lstStyle/>
        <a:p>
          <a:r>
            <a:rPr lang="ru-RU" dirty="0"/>
            <a:t>К концу 70-х гг. продажа нефти позволила оживить экономическое развитие </a:t>
          </a:r>
          <a:endParaRPr lang="en-US" dirty="0"/>
        </a:p>
      </dgm:t>
    </dgm:pt>
    <dgm:pt modelId="{64A1B1A0-759B-4B6F-AC22-382A996D5DA1}" type="parTrans" cxnId="{A91DC3A3-DCF1-460D-8DC0-1F3427012E4E}">
      <dgm:prSet/>
      <dgm:spPr/>
      <dgm:t>
        <a:bodyPr/>
        <a:lstStyle/>
        <a:p>
          <a:endParaRPr lang="en-US"/>
        </a:p>
      </dgm:t>
    </dgm:pt>
    <dgm:pt modelId="{1073F4CE-E0DB-46EA-B0FE-3E4AFD017FEB}" type="sibTrans" cxnId="{A91DC3A3-DCF1-460D-8DC0-1F3427012E4E}">
      <dgm:prSet/>
      <dgm:spPr/>
      <dgm:t>
        <a:bodyPr/>
        <a:lstStyle/>
        <a:p>
          <a:endParaRPr lang="en-US"/>
        </a:p>
      </dgm:t>
    </dgm:pt>
    <dgm:pt modelId="{D05CC14D-3F36-4A7D-9F7D-7D4014787351}">
      <dgm:prSet/>
      <dgm:spPr/>
      <dgm:t>
        <a:bodyPr/>
        <a:lstStyle/>
        <a:p>
          <a:r>
            <a:rPr lang="ru-RU" dirty="0"/>
            <a:t>В начале 80-х гг. вместе с падением цен на нефть в СССР начались серьезные финансовые трудности</a:t>
          </a:r>
        </a:p>
      </dgm:t>
    </dgm:pt>
    <dgm:pt modelId="{25C503E0-16B1-48E1-9DC7-BBD2B7726EFD}" type="parTrans" cxnId="{594A899D-CED0-4736-8FF9-567C846E2105}">
      <dgm:prSet/>
      <dgm:spPr/>
      <dgm:t>
        <a:bodyPr/>
        <a:lstStyle/>
        <a:p>
          <a:endParaRPr lang="en-US"/>
        </a:p>
      </dgm:t>
    </dgm:pt>
    <dgm:pt modelId="{3F04B4B9-7445-4427-986A-E2D5C53644FC}" type="sibTrans" cxnId="{594A899D-CED0-4736-8FF9-567C846E2105}">
      <dgm:prSet/>
      <dgm:spPr/>
      <dgm:t>
        <a:bodyPr/>
        <a:lstStyle/>
        <a:p>
          <a:endParaRPr lang="en-US"/>
        </a:p>
      </dgm:t>
    </dgm:pt>
    <dgm:pt modelId="{3D37DAA2-E5A0-4BBC-9D59-74560662189B}">
      <dgm:prSet/>
      <dgm:spPr/>
      <dgm:t>
        <a:bodyPr/>
        <a:lstStyle/>
        <a:p>
          <a:r>
            <a:rPr lang="ru-RU" dirty="0"/>
            <a:t>Эпоха Застоя</a:t>
          </a:r>
        </a:p>
      </dgm:t>
    </dgm:pt>
    <dgm:pt modelId="{94437895-F509-42DA-B6E1-C686B1F26A85}" type="parTrans" cxnId="{5ABB3392-991D-4DDC-AB18-169F05E1431E}">
      <dgm:prSet/>
      <dgm:spPr/>
      <dgm:t>
        <a:bodyPr/>
        <a:lstStyle/>
        <a:p>
          <a:endParaRPr lang="ru-RU"/>
        </a:p>
      </dgm:t>
    </dgm:pt>
    <dgm:pt modelId="{623FA3E9-E599-467F-ABBC-9E839FCF62DE}" type="sibTrans" cxnId="{5ABB3392-991D-4DDC-AB18-169F05E1431E}">
      <dgm:prSet/>
      <dgm:spPr/>
    </dgm:pt>
    <dgm:pt modelId="{FA18FF71-18F7-4656-952F-3495B146A066}" type="pres">
      <dgm:prSet presAssocID="{AD7339A1-32DA-4D6B-A86E-B72984527976}" presName="diagram" presStyleCnt="0">
        <dgm:presLayoutVars>
          <dgm:dir/>
          <dgm:resizeHandles val="exact"/>
        </dgm:presLayoutVars>
      </dgm:prSet>
      <dgm:spPr/>
    </dgm:pt>
    <dgm:pt modelId="{2376562E-3DB8-4283-B29B-1B23E8205226}" type="pres">
      <dgm:prSet presAssocID="{438FF039-6BE7-4D6D-A390-E540BCB47BD4}" presName="node" presStyleLbl="node1" presStyleIdx="0" presStyleCnt="5">
        <dgm:presLayoutVars>
          <dgm:bulletEnabled val="1"/>
        </dgm:presLayoutVars>
      </dgm:prSet>
      <dgm:spPr/>
    </dgm:pt>
    <dgm:pt modelId="{1CB75C7B-17F1-4F51-BC3A-2C285E207FDF}" type="pres">
      <dgm:prSet presAssocID="{E31D4EC1-A206-46CE-855E-04F9B2D69655}" presName="sibTrans" presStyleCnt="0"/>
      <dgm:spPr/>
    </dgm:pt>
    <dgm:pt modelId="{CB70DF1B-1731-4A28-837C-091D43986612}" type="pres">
      <dgm:prSet presAssocID="{3D37DAA2-E5A0-4BBC-9D59-74560662189B}" presName="node" presStyleLbl="node1" presStyleIdx="1" presStyleCnt="5">
        <dgm:presLayoutVars>
          <dgm:bulletEnabled val="1"/>
        </dgm:presLayoutVars>
      </dgm:prSet>
      <dgm:spPr/>
    </dgm:pt>
    <dgm:pt modelId="{EB3B918E-9F8C-4499-9B96-41C24534103D}" type="pres">
      <dgm:prSet presAssocID="{623FA3E9-E599-467F-ABBC-9E839FCF62DE}" presName="sibTrans" presStyleCnt="0"/>
      <dgm:spPr/>
    </dgm:pt>
    <dgm:pt modelId="{EED85D8F-6666-4477-B3CE-AA21E0804D3F}" type="pres">
      <dgm:prSet presAssocID="{A2DEA377-560A-4480-AA3A-458C5E80EE1B}" presName="node" presStyleLbl="node1" presStyleIdx="2" presStyleCnt="5">
        <dgm:presLayoutVars>
          <dgm:bulletEnabled val="1"/>
        </dgm:presLayoutVars>
      </dgm:prSet>
      <dgm:spPr/>
    </dgm:pt>
    <dgm:pt modelId="{026B0842-020B-4C62-81A5-AB39469FAF19}" type="pres">
      <dgm:prSet presAssocID="{0C3B4CA5-2077-4E44-9543-FBF1897926BB}" presName="sibTrans" presStyleCnt="0"/>
      <dgm:spPr/>
    </dgm:pt>
    <dgm:pt modelId="{4279F9EC-C3E7-4B91-89DB-46B5ABBEBF24}" type="pres">
      <dgm:prSet presAssocID="{53D0E6E0-D89B-4EB1-A4CE-447783E52432}" presName="node" presStyleLbl="node1" presStyleIdx="3" presStyleCnt="5">
        <dgm:presLayoutVars>
          <dgm:bulletEnabled val="1"/>
        </dgm:presLayoutVars>
      </dgm:prSet>
      <dgm:spPr/>
    </dgm:pt>
    <dgm:pt modelId="{15D118CB-6E93-4635-8687-EEE1FD83F847}" type="pres">
      <dgm:prSet presAssocID="{1073F4CE-E0DB-46EA-B0FE-3E4AFD017FEB}" presName="sibTrans" presStyleCnt="0"/>
      <dgm:spPr/>
    </dgm:pt>
    <dgm:pt modelId="{6B23B1BA-2F16-4431-8DCE-4D75A9B5A52E}" type="pres">
      <dgm:prSet presAssocID="{D05CC14D-3F36-4A7D-9F7D-7D4014787351}" presName="node" presStyleLbl="node1" presStyleIdx="4" presStyleCnt="5">
        <dgm:presLayoutVars>
          <dgm:bulletEnabled val="1"/>
        </dgm:presLayoutVars>
      </dgm:prSet>
      <dgm:spPr/>
    </dgm:pt>
  </dgm:ptLst>
  <dgm:cxnLst>
    <dgm:cxn modelId="{52769606-EA73-43F2-B91E-C8A972BDBB5F}" type="presOf" srcId="{53D0E6E0-D89B-4EB1-A4CE-447783E52432}" destId="{4279F9EC-C3E7-4B91-89DB-46B5ABBEBF24}" srcOrd="0" destOrd="0" presId="urn:microsoft.com/office/officeart/2005/8/layout/default"/>
    <dgm:cxn modelId="{F8390173-13BA-49E0-9BC5-D8CC926A7F0F}" srcId="{AD7339A1-32DA-4D6B-A86E-B72984527976}" destId="{A2DEA377-560A-4480-AA3A-458C5E80EE1B}" srcOrd="2" destOrd="0" parTransId="{01081625-500E-4972-897E-442E30D29DD0}" sibTransId="{0C3B4CA5-2077-4E44-9543-FBF1897926BB}"/>
    <dgm:cxn modelId="{CF91EE5A-6641-4FD8-973D-1C56247D7C1C}" type="presOf" srcId="{3D37DAA2-E5A0-4BBC-9D59-74560662189B}" destId="{CB70DF1B-1731-4A28-837C-091D43986612}" srcOrd="0" destOrd="0" presId="urn:microsoft.com/office/officeart/2005/8/layout/default"/>
    <dgm:cxn modelId="{8915E18F-90E5-483E-9E9D-A0AE1C41F4A1}" type="presOf" srcId="{A2DEA377-560A-4480-AA3A-458C5E80EE1B}" destId="{EED85D8F-6666-4477-B3CE-AA21E0804D3F}" srcOrd="0" destOrd="0" presId="urn:microsoft.com/office/officeart/2005/8/layout/default"/>
    <dgm:cxn modelId="{5ABB3392-991D-4DDC-AB18-169F05E1431E}" srcId="{AD7339A1-32DA-4D6B-A86E-B72984527976}" destId="{3D37DAA2-E5A0-4BBC-9D59-74560662189B}" srcOrd="1" destOrd="0" parTransId="{94437895-F509-42DA-B6E1-C686B1F26A85}" sibTransId="{623FA3E9-E599-467F-ABBC-9E839FCF62DE}"/>
    <dgm:cxn modelId="{FACA2097-ACE0-4693-A88D-596BB12272DD}" type="presOf" srcId="{438FF039-6BE7-4D6D-A390-E540BCB47BD4}" destId="{2376562E-3DB8-4283-B29B-1B23E8205226}" srcOrd="0" destOrd="0" presId="urn:microsoft.com/office/officeart/2005/8/layout/default"/>
    <dgm:cxn modelId="{594A899D-CED0-4736-8FF9-567C846E2105}" srcId="{AD7339A1-32DA-4D6B-A86E-B72984527976}" destId="{D05CC14D-3F36-4A7D-9F7D-7D4014787351}" srcOrd="4" destOrd="0" parTransId="{25C503E0-16B1-48E1-9DC7-BBD2B7726EFD}" sibTransId="{3F04B4B9-7445-4427-986A-E2D5C53644FC}"/>
    <dgm:cxn modelId="{A91DC3A3-DCF1-460D-8DC0-1F3427012E4E}" srcId="{AD7339A1-32DA-4D6B-A86E-B72984527976}" destId="{53D0E6E0-D89B-4EB1-A4CE-447783E52432}" srcOrd="3" destOrd="0" parTransId="{64A1B1A0-759B-4B6F-AC22-382A996D5DA1}" sibTransId="{1073F4CE-E0DB-46EA-B0FE-3E4AFD017FEB}"/>
    <dgm:cxn modelId="{BDEF44AA-311B-4C3F-9BC0-D2020956B5C3}" type="presOf" srcId="{D05CC14D-3F36-4A7D-9F7D-7D4014787351}" destId="{6B23B1BA-2F16-4431-8DCE-4D75A9B5A52E}" srcOrd="0" destOrd="0" presId="urn:microsoft.com/office/officeart/2005/8/layout/default"/>
    <dgm:cxn modelId="{A7AB8ECE-B16E-4BC1-9525-EFB7A6D74ED5}" type="presOf" srcId="{AD7339A1-32DA-4D6B-A86E-B72984527976}" destId="{FA18FF71-18F7-4656-952F-3495B146A066}" srcOrd="0" destOrd="0" presId="urn:microsoft.com/office/officeart/2005/8/layout/default"/>
    <dgm:cxn modelId="{71B8C7F2-C9E0-4E6A-B2A7-3EF31DCBE113}" srcId="{AD7339A1-32DA-4D6B-A86E-B72984527976}" destId="{438FF039-6BE7-4D6D-A390-E540BCB47BD4}" srcOrd="0" destOrd="0" parTransId="{8B602A60-6B1F-45B3-BECB-4AD0B0845C01}" sibTransId="{E31D4EC1-A206-46CE-855E-04F9B2D69655}"/>
    <dgm:cxn modelId="{F87D6A79-4713-45CB-96B0-BB8D966E74BE}" type="presParOf" srcId="{FA18FF71-18F7-4656-952F-3495B146A066}" destId="{2376562E-3DB8-4283-B29B-1B23E8205226}" srcOrd="0" destOrd="0" presId="urn:microsoft.com/office/officeart/2005/8/layout/default"/>
    <dgm:cxn modelId="{FD11386E-0328-4A71-AC50-901F9954030A}" type="presParOf" srcId="{FA18FF71-18F7-4656-952F-3495B146A066}" destId="{1CB75C7B-17F1-4F51-BC3A-2C285E207FDF}" srcOrd="1" destOrd="0" presId="urn:microsoft.com/office/officeart/2005/8/layout/default"/>
    <dgm:cxn modelId="{3D1C60FE-17D3-4148-97FB-F71956F0C357}" type="presParOf" srcId="{FA18FF71-18F7-4656-952F-3495B146A066}" destId="{CB70DF1B-1731-4A28-837C-091D43986612}" srcOrd="2" destOrd="0" presId="urn:microsoft.com/office/officeart/2005/8/layout/default"/>
    <dgm:cxn modelId="{B600B38D-9FE7-40E3-80A4-F51B1C2E213F}" type="presParOf" srcId="{FA18FF71-18F7-4656-952F-3495B146A066}" destId="{EB3B918E-9F8C-4499-9B96-41C24534103D}" srcOrd="3" destOrd="0" presId="urn:microsoft.com/office/officeart/2005/8/layout/default"/>
    <dgm:cxn modelId="{3088D787-C475-4137-8A38-842F02DC4DED}" type="presParOf" srcId="{FA18FF71-18F7-4656-952F-3495B146A066}" destId="{EED85D8F-6666-4477-B3CE-AA21E0804D3F}" srcOrd="4" destOrd="0" presId="urn:microsoft.com/office/officeart/2005/8/layout/default"/>
    <dgm:cxn modelId="{C8B9254E-5A9C-48D0-9319-0768C117A26F}" type="presParOf" srcId="{FA18FF71-18F7-4656-952F-3495B146A066}" destId="{026B0842-020B-4C62-81A5-AB39469FAF19}" srcOrd="5" destOrd="0" presId="urn:microsoft.com/office/officeart/2005/8/layout/default"/>
    <dgm:cxn modelId="{4F5A04F0-72BD-484F-8FB7-9828BA95D25D}" type="presParOf" srcId="{FA18FF71-18F7-4656-952F-3495B146A066}" destId="{4279F9EC-C3E7-4B91-89DB-46B5ABBEBF24}" srcOrd="6" destOrd="0" presId="urn:microsoft.com/office/officeart/2005/8/layout/default"/>
    <dgm:cxn modelId="{8A8F8C8A-C257-45D1-A494-417D5AE2E84B}" type="presParOf" srcId="{FA18FF71-18F7-4656-952F-3495B146A066}" destId="{15D118CB-6E93-4635-8687-EEE1FD83F847}" srcOrd="7" destOrd="0" presId="urn:microsoft.com/office/officeart/2005/8/layout/default"/>
    <dgm:cxn modelId="{3FC6D179-88BC-46BF-B89D-CBCBADE92349}" type="presParOf" srcId="{FA18FF71-18F7-4656-952F-3495B146A066}" destId="{6B23B1BA-2F16-4431-8DCE-4D75A9B5A5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B3831F-D22D-4E89-B463-467383CB30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0FFF235-BC35-42AC-A245-18CFE199FE3D}">
      <dgm:prSet/>
      <dgm:spPr/>
      <dgm:t>
        <a:bodyPr/>
        <a:lstStyle/>
        <a:p>
          <a:r>
            <a:rPr lang="ru-RU"/>
            <a:t>Постепенный отказ от идеи построения коммунизма и переход к построению «развитого социализма»</a:t>
          </a:r>
          <a:endParaRPr lang="en-US"/>
        </a:p>
      </dgm:t>
    </dgm:pt>
    <dgm:pt modelId="{4D844419-BB27-4BEC-8CFD-B307CD79841C}" type="parTrans" cxnId="{075D7EBE-9158-41F7-A735-47C5C086F690}">
      <dgm:prSet/>
      <dgm:spPr/>
      <dgm:t>
        <a:bodyPr/>
        <a:lstStyle/>
        <a:p>
          <a:endParaRPr lang="en-US"/>
        </a:p>
      </dgm:t>
    </dgm:pt>
    <dgm:pt modelId="{D007D252-80D9-4415-9694-7C081EB7E3AC}" type="sibTrans" cxnId="{075D7EBE-9158-41F7-A735-47C5C086F690}">
      <dgm:prSet/>
      <dgm:spPr/>
      <dgm:t>
        <a:bodyPr/>
        <a:lstStyle/>
        <a:p>
          <a:endParaRPr lang="en-US"/>
        </a:p>
      </dgm:t>
    </dgm:pt>
    <dgm:pt modelId="{F0BE3A6B-8769-413D-811A-2AADA6C6E6AC}">
      <dgm:prSet/>
      <dgm:spPr/>
      <dgm:t>
        <a:bodyPr/>
        <a:lstStyle/>
        <a:p>
          <a:r>
            <a:rPr lang="ru-RU"/>
            <a:t>В начале 1970-х гг. усилился идеологический контроль за средствами массовой информации, учреждениями образования и культуры. Стала более заметной по сравнению с хрущевским периодом непримиримость властей к инакомыслию</a:t>
          </a:r>
          <a:endParaRPr lang="en-US"/>
        </a:p>
      </dgm:t>
    </dgm:pt>
    <dgm:pt modelId="{A418CFC2-DB1B-4BF6-B3D6-CE0CEBEB998E}" type="parTrans" cxnId="{A0B135FE-6994-4B40-A326-C70DD13E0227}">
      <dgm:prSet/>
      <dgm:spPr/>
      <dgm:t>
        <a:bodyPr/>
        <a:lstStyle/>
        <a:p>
          <a:endParaRPr lang="en-US"/>
        </a:p>
      </dgm:t>
    </dgm:pt>
    <dgm:pt modelId="{8C56E77E-A796-483E-80AC-D2049B114E1C}" type="sibTrans" cxnId="{A0B135FE-6994-4B40-A326-C70DD13E0227}">
      <dgm:prSet/>
      <dgm:spPr/>
      <dgm:t>
        <a:bodyPr/>
        <a:lstStyle/>
        <a:p>
          <a:endParaRPr lang="en-US"/>
        </a:p>
      </dgm:t>
    </dgm:pt>
    <dgm:pt modelId="{815C15FC-8F42-4BFA-B741-FE893DF22D14}">
      <dgm:prSet/>
      <dgm:spPr/>
      <dgm:t>
        <a:bodyPr/>
        <a:lstStyle/>
        <a:p>
          <a:r>
            <a:rPr lang="ru-RU"/>
            <a:t>В среде научной и творческой интеллигенции возникло диссидентское движение, т. е. движение несогласных с господствующими идеологией и властью</a:t>
          </a:r>
          <a:endParaRPr lang="en-US"/>
        </a:p>
      </dgm:t>
    </dgm:pt>
    <dgm:pt modelId="{6C91F0FA-B931-4946-B149-24373C639E00}" type="parTrans" cxnId="{594A12AF-2461-4155-A9DA-E1AA9D9683BC}">
      <dgm:prSet/>
      <dgm:spPr/>
      <dgm:t>
        <a:bodyPr/>
        <a:lstStyle/>
        <a:p>
          <a:endParaRPr lang="en-US"/>
        </a:p>
      </dgm:t>
    </dgm:pt>
    <dgm:pt modelId="{7CF40A98-D760-4C68-AB9C-6C8B2AA8093D}" type="sibTrans" cxnId="{594A12AF-2461-4155-A9DA-E1AA9D9683BC}">
      <dgm:prSet/>
      <dgm:spPr/>
      <dgm:t>
        <a:bodyPr/>
        <a:lstStyle/>
        <a:p>
          <a:endParaRPr lang="en-US"/>
        </a:p>
      </dgm:t>
    </dgm:pt>
    <dgm:pt modelId="{65DF5BDC-FF22-4BA7-B422-9C4C20D55DD9}" type="pres">
      <dgm:prSet presAssocID="{B0B3831F-D22D-4E89-B463-467383CB307F}" presName="root" presStyleCnt="0">
        <dgm:presLayoutVars>
          <dgm:dir/>
          <dgm:resizeHandles val="exact"/>
        </dgm:presLayoutVars>
      </dgm:prSet>
      <dgm:spPr/>
    </dgm:pt>
    <dgm:pt modelId="{53A631E2-96C4-44AC-A191-E70CC8DEDC22}" type="pres">
      <dgm:prSet presAssocID="{A0FFF235-BC35-42AC-A245-18CFE199FE3D}" presName="compNode" presStyleCnt="0"/>
      <dgm:spPr/>
    </dgm:pt>
    <dgm:pt modelId="{DFCFDB2E-C2E3-4F5E-96D7-B3298288C87C}" type="pres">
      <dgm:prSet presAssocID="{A0FFF235-BC35-42AC-A245-18CFE199FE3D}" presName="bgRect" presStyleLbl="bgShp" presStyleIdx="0" presStyleCnt="3"/>
      <dgm:spPr/>
    </dgm:pt>
    <dgm:pt modelId="{C04F2161-F0B0-485E-87A6-FF578B37DC7C}" type="pres">
      <dgm:prSet presAssocID="{A0FFF235-BC35-42AC-A245-18CFE199FE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C2BEB9A3-6F89-4DD6-B520-4B3EF2D51363}" type="pres">
      <dgm:prSet presAssocID="{A0FFF235-BC35-42AC-A245-18CFE199FE3D}" presName="spaceRect" presStyleCnt="0"/>
      <dgm:spPr/>
    </dgm:pt>
    <dgm:pt modelId="{DD001B42-5FB5-4DFF-A337-6DE17028F1FE}" type="pres">
      <dgm:prSet presAssocID="{A0FFF235-BC35-42AC-A245-18CFE199FE3D}" presName="parTx" presStyleLbl="revTx" presStyleIdx="0" presStyleCnt="3">
        <dgm:presLayoutVars>
          <dgm:chMax val="0"/>
          <dgm:chPref val="0"/>
        </dgm:presLayoutVars>
      </dgm:prSet>
      <dgm:spPr/>
    </dgm:pt>
    <dgm:pt modelId="{D8D698C1-E4B2-4E31-9E99-B8DD15D70B92}" type="pres">
      <dgm:prSet presAssocID="{D007D252-80D9-4415-9694-7C081EB7E3AC}" presName="sibTrans" presStyleCnt="0"/>
      <dgm:spPr/>
    </dgm:pt>
    <dgm:pt modelId="{459252D3-C763-497B-AD4E-8774726384D6}" type="pres">
      <dgm:prSet presAssocID="{F0BE3A6B-8769-413D-811A-2AADA6C6E6AC}" presName="compNode" presStyleCnt="0"/>
      <dgm:spPr/>
    </dgm:pt>
    <dgm:pt modelId="{9127B060-0F00-4B4F-A972-E8C93DB67765}" type="pres">
      <dgm:prSet presAssocID="{F0BE3A6B-8769-413D-811A-2AADA6C6E6AC}" presName="bgRect" presStyleLbl="bgShp" presStyleIdx="1" presStyleCnt="3"/>
      <dgm:spPr/>
    </dgm:pt>
    <dgm:pt modelId="{76BF05DB-4E3D-4640-80F3-7D81711DF3A0}" type="pres">
      <dgm:prSet presAssocID="{F0BE3A6B-8769-413D-811A-2AADA6C6E6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арежки"/>
        </a:ext>
      </dgm:extLst>
    </dgm:pt>
    <dgm:pt modelId="{7E06292E-DE2F-40B9-884B-382FE0E87DDD}" type="pres">
      <dgm:prSet presAssocID="{F0BE3A6B-8769-413D-811A-2AADA6C6E6AC}" presName="spaceRect" presStyleCnt="0"/>
      <dgm:spPr/>
    </dgm:pt>
    <dgm:pt modelId="{0E5CC45E-58DD-4F4B-89BA-7991BE559646}" type="pres">
      <dgm:prSet presAssocID="{F0BE3A6B-8769-413D-811A-2AADA6C6E6AC}" presName="parTx" presStyleLbl="revTx" presStyleIdx="1" presStyleCnt="3">
        <dgm:presLayoutVars>
          <dgm:chMax val="0"/>
          <dgm:chPref val="0"/>
        </dgm:presLayoutVars>
      </dgm:prSet>
      <dgm:spPr/>
    </dgm:pt>
    <dgm:pt modelId="{AB0D7231-22A7-42F5-B27C-4A1DFB07C248}" type="pres">
      <dgm:prSet presAssocID="{8C56E77E-A796-483E-80AC-D2049B114E1C}" presName="sibTrans" presStyleCnt="0"/>
      <dgm:spPr/>
    </dgm:pt>
    <dgm:pt modelId="{1D0727D9-6919-42B6-9C5A-9C39623ABC56}" type="pres">
      <dgm:prSet presAssocID="{815C15FC-8F42-4BFA-B741-FE893DF22D14}" presName="compNode" presStyleCnt="0"/>
      <dgm:spPr/>
    </dgm:pt>
    <dgm:pt modelId="{9C23C4F0-F502-4371-9368-859EB96189B5}" type="pres">
      <dgm:prSet presAssocID="{815C15FC-8F42-4BFA-B741-FE893DF22D14}" presName="bgRect" presStyleLbl="bgShp" presStyleIdx="2" presStyleCnt="3"/>
      <dgm:spPr/>
    </dgm:pt>
    <dgm:pt modelId="{553B64C3-6DCA-49FD-AC28-FE072B9CC203}" type="pres">
      <dgm:prSet presAssocID="{815C15FC-8F42-4BFA-B741-FE893DF22D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14C04AAE-E60B-46C1-A39D-BF7B97DC949B}" type="pres">
      <dgm:prSet presAssocID="{815C15FC-8F42-4BFA-B741-FE893DF22D14}" presName="spaceRect" presStyleCnt="0"/>
      <dgm:spPr/>
    </dgm:pt>
    <dgm:pt modelId="{6F945DAA-EAA4-40E5-8267-A84ED0A39FD2}" type="pres">
      <dgm:prSet presAssocID="{815C15FC-8F42-4BFA-B741-FE893DF22D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D54613-2D2E-4C0E-8B93-F3B029EE5FCC}" type="presOf" srcId="{B0B3831F-D22D-4E89-B463-467383CB307F}" destId="{65DF5BDC-FF22-4BA7-B422-9C4C20D55DD9}" srcOrd="0" destOrd="0" presId="urn:microsoft.com/office/officeart/2018/2/layout/IconVerticalSolidList"/>
    <dgm:cxn modelId="{C34F227B-6E49-484A-A30A-885FE33F69A2}" type="presOf" srcId="{F0BE3A6B-8769-413D-811A-2AADA6C6E6AC}" destId="{0E5CC45E-58DD-4F4B-89BA-7991BE559646}" srcOrd="0" destOrd="0" presId="urn:microsoft.com/office/officeart/2018/2/layout/IconVerticalSolidList"/>
    <dgm:cxn modelId="{594A12AF-2461-4155-A9DA-E1AA9D9683BC}" srcId="{B0B3831F-D22D-4E89-B463-467383CB307F}" destId="{815C15FC-8F42-4BFA-B741-FE893DF22D14}" srcOrd="2" destOrd="0" parTransId="{6C91F0FA-B931-4946-B149-24373C639E00}" sibTransId="{7CF40A98-D760-4C68-AB9C-6C8B2AA8093D}"/>
    <dgm:cxn modelId="{075D7EBE-9158-41F7-A735-47C5C086F690}" srcId="{B0B3831F-D22D-4E89-B463-467383CB307F}" destId="{A0FFF235-BC35-42AC-A245-18CFE199FE3D}" srcOrd="0" destOrd="0" parTransId="{4D844419-BB27-4BEC-8CFD-B307CD79841C}" sibTransId="{D007D252-80D9-4415-9694-7C081EB7E3AC}"/>
    <dgm:cxn modelId="{40348BE2-EC77-4455-8CA6-E51F38F97354}" type="presOf" srcId="{A0FFF235-BC35-42AC-A245-18CFE199FE3D}" destId="{DD001B42-5FB5-4DFF-A337-6DE17028F1FE}" srcOrd="0" destOrd="0" presId="urn:microsoft.com/office/officeart/2018/2/layout/IconVerticalSolidList"/>
    <dgm:cxn modelId="{8CA9FEE2-7432-462D-8682-C5D979198133}" type="presOf" srcId="{815C15FC-8F42-4BFA-B741-FE893DF22D14}" destId="{6F945DAA-EAA4-40E5-8267-A84ED0A39FD2}" srcOrd="0" destOrd="0" presId="urn:microsoft.com/office/officeart/2018/2/layout/IconVerticalSolidList"/>
    <dgm:cxn modelId="{A0B135FE-6994-4B40-A326-C70DD13E0227}" srcId="{B0B3831F-D22D-4E89-B463-467383CB307F}" destId="{F0BE3A6B-8769-413D-811A-2AADA6C6E6AC}" srcOrd="1" destOrd="0" parTransId="{A418CFC2-DB1B-4BF6-B3D6-CE0CEBEB998E}" sibTransId="{8C56E77E-A796-483E-80AC-D2049B114E1C}"/>
    <dgm:cxn modelId="{DA4ADD2E-C7B2-40D3-9B9C-B1302C151EA5}" type="presParOf" srcId="{65DF5BDC-FF22-4BA7-B422-9C4C20D55DD9}" destId="{53A631E2-96C4-44AC-A191-E70CC8DEDC22}" srcOrd="0" destOrd="0" presId="urn:microsoft.com/office/officeart/2018/2/layout/IconVerticalSolidList"/>
    <dgm:cxn modelId="{F48EC4F3-9D27-44F7-A430-DBF0BFB5A746}" type="presParOf" srcId="{53A631E2-96C4-44AC-A191-E70CC8DEDC22}" destId="{DFCFDB2E-C2E3-4F5E-96D7-B3298288C87C}" srcOrd="0" destOrd="0" presId="urn:microsoft.com/office/officeart/2018/2/layout/IconVerticalSolidList"/>
    <dgm:cxn modelId="{9054E07A-66E0-478E-881B-9E320E87797E}" type="presParOf" srcId="{53A631E2-96C4-44AC-A191-E70CC8DEDC22}" destId="{C04F2161-F0B0-485E-87A6-FF578B37DC7C}" srcOrd="1" destOrd="0" presId="urn:microsoft.com/office/officeart/2018/2/layout/IconVerticalSolidList"/>
    <dgm:cxn modelId="{B0D9FEAC-B673-48B5-A7C4-1212AC83DF7C}" type="presParOf" srcId="{53A631E2-96C4-44AC-A191-E70CC8DEDC22}" destId="{C2BEB9A3-6F89-4DD6-B520-4B3EF2D51363}" srcOrd="2" destOrd="0" presId="urn:microsoft.com/office/officeart/2018/2/layout/IconVerticalSolidList"/>
    <dgm:cxn modelId="{54B288F5-92C0-4D9E-8947-EF88F8AF1B37}" type="presParOf" srcId="{53A631E2-96C4-44AC-A191-E70CC8DEDC22}" destId="{DD001B42-5FB5-4DFF-A337-6DE17028F1FE}" srcOrd="3" destOrd="0" presId="urn:microsoft.com/office/officeart/2018/2/layout/IconVerticalSolidList"/>
    <dgm:cxn modelId="{BBA84B47-8D2A-49CA-941E-C69C86D88F96}" type="presParOf" srcId="{65DF5BDC-FF22-4BA7-B422-9C4C20D55DD9}" destId="{D8D698C1-E4B2-4E31-9E99-B8DD15D70B92}" srcOrd="1" destOrd="0" presId="urn:microsoft.com/office/officeart/2018/2/layout/IconVerticalSolidList"/>
    <dgm:cxn modelId="{AC6A98DB-CAAA-483C-B31B-B9F43ED1FC3B}" type="presParOf" srcId="{65DF5BDC-FF22-4BA7-B422-9C4C20D55DD9}" destId="{459252D3-C763-497B-AD4E-8774726384D6}" srcOrd="2" destOrd="0" presId="urn:microsoft.com/office/officeart/2018/2/layout/IconVerticalSolidList"/>
    <dgm:cxn modelId="{64190CA1-38C3-4233-A24D-7B9EF7FAF254}" type="presParOf" srcId="{459252D3-C763-497B-AD4E-8774726384D6}" destId="{9127B060-0F00-4B4F-A972-E8C93DB67765}" srcOrd="0" destOrd="0" presId="urn:microsoft.com/office/officeart/2018/2/layout/IconVerticalSolidList"/>
    <dgm:cxn modelId="{1D8B4B1C-0474-4F88-BBC7-50A1B8EC674F}" type="presParOf" srcId="{459252D3-C763-497B-AD4E-8774726384D6}" destId="{76BF05DB-4E3D-4640-80F3-7D81711DF3A0}" srcOrd="1" destOrd="0" presId="urn:microsoft.com/office/officeart/2018/2/layout/IconVerticalSolidList"/>
    <dgm:cxn modelId="{02DBAB60-E889-415D-A47A-CD0F8F7714CF}" type="presParOf" srcId="{459252D3-C763-497B-AD4E-8774726384D6}" destId="{7E06292E-DE2F-40B9-884B-382FE0E87DDD}" srcOrd="2" destOrd="0" presId="urn:microsoft.com/office/officeart/2018/2/layout/IconVerticalSolidList"/>
    <dgm:cxn modelId="{2D5685D7-03E6-4ACA-A384-B909E2B85BC7}" type="presParOf" srcId="{459252D3-C763-497B-AD4E-8774726384D6}" destId="{0E5CC45E-58DD-4F4B-89BA-7991BE559646}" srcOrd="3" destOrd="0" presId="urn:microsoft.com/office/officeart/2018/2/layout/IconVerticalSolidList"/>
    <dgm:cxn modelId="{803A9D3D-F8F3-4DAF-9DA7-2B04F9006E57}" type="presParOf" srcId="{65DF5BDC-FF22-4BA7-B422-9C4C20D55DD9}" destId="{AB0D7231-22A7-42F5-B27C-4A1DFB07C248}" srcOrd="3" destOrd="0" presId="urn:microsoft.com/office/officeart/2018/2/layout/IconVerticalSolidList"/>
    <dgm:cxn modelId="{729E00B5-018D-4980-B344-DA8F4EBF3387}" type="presParOf" srcId="{65DF5BDC-FF22-4BA7-B422-9C4C20D55DD9}" destId="{1D0727D9-6919-42B6-9C5A-9C39623ABC56}" srcOrd="4" destOrd="0" presId="urn:microsoft.com/office/officeart/2018/2/layout/IconVerticalSolidList"/>
    <dgm:cxn modelId="{9A9D18E3-7C45-4C2A-BB1B-F560BB98CB2E}" type="presParOf" srcId="{1D0727D9-6919-42B6-9C5A-9C39623ABC56}" destId="{9C23C4F0-F502-4371-9368-859EB96189B5}" srcOrd="0" destOrd="0" presId="urn:microsoft.com/office/officeart/2018/2/layout/IconVerticalSolidList"/>
    <dgm:cxn modelId="{42607165-D9CE-4E72-9DBA-A30A4CF6587B}" type="presParOf" srcId="{1D0727D9-6919-42B6-9C5A-9C39623ABC56}" destId="{553B64C3-6DCA-49FD-AC28-FE072B9CC203}" srcOrd="1" destOrd="0" presId="urn:microsoft.com/office/officeart/2018/2/layout/IconVerticalSolidList"/>
    <dgm:cxn modelId="{0785CBDB-3F8A-4E4F-B173-1B5579AAD761}" type="presParOf" srcId="{1D0727D9-6919-42B6-9C5A-9C39623ABC56}" destId="{14C04AAE-E60B-46C1-A39D-BF7B97DC949B}" srcOrd="2" destOrd="0" presId="urn:microsoft.com/office/officeart/2018/2/layout/IconVerticalSolidList"/>
    <dgm:cxn modelId="{E075E5B3-22E6-410B-B5C5-758F0D8EDAA7}" type="presParOf" srcId="{1D0727D9-6919-42B6-9C5A-9C39623ABC56}" destId="{6F945DAA-EAA4-40E5-8267-A84ED0A39F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27773E-DDA3-4B8C-9DE1-F87487F933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A919B0-15D8-497A-B61E-F82E9F1B9476}">
      <dgm:prSet/>
      <dgm:spPr/>
      <dgm:t>
        <a:bodyPr/>
        <a:lstStyle/>
        <a:p>
          <a:r>
            <a:rPr lang="ru-RU"/>
            <a:t>А. Солженицын</a:t>
          </a:r>
          <a:endParaRPr lang="en-US"/>
        </a:p>
      </dgm:t>
    </dgm:pt>
    <dgm:pt modelId="{463BFB26-0F05-4D20-BC4E-E7D2248792A7}" type="parTrans" cxnId="{65977F24-48C0-4DBF-BB62-AB1678A7A42D}">
      <dgm:prSet/>
      <dgm:spPr/>
      <dgm:t>
        <a:bodyPr/>
        <a:lstStyle/>
        <a:p>
          <a:endParaRPr lang="en-US"/>
        </a:p>
      </dgm:t>
    </dgm:pt>
    <dgm:pt modelId="{F19A5B69-08C0-4B2C-B7D4-4D58A91F82B3}" type="sibTrans" cxnId="{65977F24-48C0-4DBF-BB62-AB1678A7A42D}">
      <dgm:prSet/>
      <dgm:spPr/>
      <dgm:t>
        <a:bodyPr/>
        <a:lstStyle/>
        <a:p>
          <a:endParaRPr lang="en-US"/>
        </a:p>
      </dgm:t>
    </dgm:pt>
    <dgm:pt modelId="{55F6809A-26DF-4AF3-B4D7-D52046D21DF6}">
      <dgm:prSet/>
      <dgm:spPr/>
      <dgm:t>
        <a:bodyPr/>
        <a:lstStyle/>
        <a:p>
          <a:r>
            <a:rPr lang="ru-RU"/>
            <a:t>В. Некрасов</a:t>
          </a:r>
          <a:endParaRPr lang="en-US"/>
        </a:p>
      </dgm:t>
    </dgm:pt>
    <dgm:pt modelId="{24160877-3D61-4FC9-B0A6-7B627C72B302}" type="parTrans" cxnId="{45583ED4-BCC2-454F-8D8D-3B065ECA5334}">
      <dgm:prSet/>
      <dgm:spPr/>
      <dgm:t>
        <a:bodyPr/>
        <a:lstStyle/>
        <a:p>
          <a:endParaRPr lang="en-US"/>
        </a:p>
      </dgm:t>
    </dgm:pt>
    <dgm:pt modelId="{5C51978E-DB40-4004-BF29-566E34BE73EF}" type="sibTrans" cxnId="{45583ED4-BCC2-454F-8D8D-3B065ECA5334}">
      <dgm:prSet/>
      <dgm:spPr/>
      <dgm:t>
        <a:bodyPr/>
        <a:lstStyle/>
        <a:p>
          <a:endParaRPr lang="en-US"/>
        </a:p>
      </dgm:t>
    </dgm:pt>
    <dgm:pt modelId="{A380DCD5-5775-4A26-B37E-AD34D2CC2556}">
      <dgm:prSet/>
      <dgm:spPr/>
      <dgm:t>
        <a:bodyPr/>
        <a:lstStyle/>
        <a:p>
          <a:r>
            <a:rPr lang="ru-RU"/>
            <a:t>И. Бродский</a:t>
          </a:r>
          <a:endParaRPr lang="en-US"/>
        </a:p>
      </dgm:t>
    </dgm:pt>
    <dgm:pt modelId="{FB5A7DDB-3C71-4F13-B78A-A0ED412DD998}" type="parTrans" cxnId="{DDA4C282-BD47-43E4-AB9A-E53574088ED3}">
      <dgm:prSet/>
      <dgm:spPr/>
      <dgm:t>
        <a:bodyPr/>
        <a:lstStyle/>
        <a:p>
          <a:endParaRPr lang="en-US"/>
        </a:p>
      </dgm:t>
    </dgm:pt>
    <dgm:pt modelId="{3C4706F3-55EC-4169-AFC1-AE40DAD5523A}" type="sibTrans" cxnId="{DDA4C282-BD47-43E4-AB9A-E53574088ED3}">
      <dgm:prSet/>
      <dgm:spPr/>
      <dgm:t>
        <a:bodyPr/>
        <a:lstStyle/>
        <a:p>
          <a:endParaRPr lang="en-US"/>
        </a:p>
      </dgm:t>
    </dgm:pt>
    <dgm:pt modelId="{A96BEAAB-4AFA-49EE-88D4-8871EF3D3DE0}">
      <dgm:prSet/>
      <dgm:spPr/>
      <dgm:t>
        <a:bodyPr/>
        <a:lstStyle/>
        <a:p>
          <a:r>
            <a:rPr lang="ru-RU"/>
            <a:t>А. Галич</a:t>
          </a:r>
          <a:endParaRPr lang="en-US"/>
        </a:p>
      </dgm:t>
    </dgm:pt>
    <dgm:pt modelId="{D729D8CC-7324-4D3B-A3D1-DCE56D4747EA}" type="parTrans" cxnId="{6C477A39-7097-4456-BE24-AA23D0B0D320}">
      <dgm:prSet/>
      <dgm:spPr/>
      <dgm:t>
        <a:bodyPr/>
        <a:lstStyle/>
        <a:p>
          <a:endParaRPr lang="en-US"/>
        </a:p>
      </dgm:t>
    </dgm:pt>
    <dgm:pt modelId="{62546E97-F62C-41A2-A8AB-47B94CA783F9}" type="sibTrans" cxnId="{6C477A39-7097-4456-BE24-AA23D0B0D320}">
      <dgm:prSet/>
      <dgm:spPr/>
      <dgm:t>
        <a:bodyPr/>
        <a:lstStyle/>
        <a:p>
          <a:endParaRPr lang="en-US"/>
        </a:p>
      </dgm:t>
    </dgm:pt>
    <dgm:pt modelId="{2CE5641D-FDE6-4D81-ABD8-F714568BF049}">
      <dgm:prSet/>
      <dgm:spPr/>
      <dgm:t>
        <a:bodyPr/>
        <a:lstStyle/>
        <a:p>
          <a:r>
            <a:rPr lang="ru-RU"/>
            <a:t>А. Тарковский </a:t>
          </a:r>
          <a:endParaRPr lang="en-US"/>
        </a:p>
      </dgm:t>
    </dgm:pt>
    <dgm:pt modelId="{0DE761C7-1581-4FFF-B388-B7A00AE3A004}" type="parTrans" cxnId="{C7D9CA1D-E295-4619-BD37-B9255E1E9657}">
      <dgm:prSet/>
      <dgm:spPr/>
      <dgm:t>
        <a:bodyPr/>
        <a:lstStyle/>
        <a:p>
          <a:endParaRPr lang="en-US"/>
        </a:p>
      </dgm:t>
    </dgm:pt>
    <dgm:pt modelId="{E893FC6D-813E-45E5-890E-8756F3B29B3A}" type="sibTrans" cxnId="{C7D9CA1D-E295-4619-BD37-B9255E1E9657}">
      <dgm:prSet/>
      <dgm:spPr/>
      <dgm:t>
        <a:bodyPr/>
        <a:lstStyle/>
        <a:p>
          <a:endParaRPr lang="en-US"/>
        </a:p>
      </dgm:t>
    </dgm:pt>
    <dgm:pt modelId="{6B10099E-AB74-49FA-82E6-0FF3AAE35625}" type="pres">
      <dgm:prSet presAssocID="{5127773E-DDA3-4B8C-9DE1-F87487F933B7}" presName="linear" presStyleCnt="0">
        <dgm:presLayoutVars>
          <dgm:animLvl val="lvl"/>
          <dgm:resizeHandles val="exact"/>
        </dgm:presLayoutVars>
      </dgm:prSet>
      <dgm:spPr/>
    </dgm:pt>
    <dgm:pt modelId="{7D493DC3-B56F-4798-B23E-78D2D35FB8B4}" type="pres">
      <dgm:prSet presAssocID="{B1A919B0-15D8-497A-B61E-F82E9F1B94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4FFBF2-AE0B-45CE-B01E-79FA2B8F9F9F}" type="pres">
      <dgm:prSet presAssocID="{F19A5B69-08C0-4B2C-B7D4-4D58A91F82B3}" presName="spacer" presStyleCnt="0"/>
      <dgm:spPr/>
    </dgm:pt>
    <dgm:pt modelId="{0A5625A6-89E3-4506-A23F-F68467086406}" type="pres">
      <dgm:prSet presAssocID="{55F6809A-26DF-4AF3-B4D7-D52046D21D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335AC9-F83D-4369-83F3-0F5E2A87B658}" type="pres">
      <dgm:prSet presAssocID="{5C51978E-DB40-4004-BF29-566E34BE73EF}" presName="spacer" presStyleCnt="0"/>
      <dgm:spPr/>
    </dgm:pt>
    <dgm:pt modelId="{5DB2E2F4-6569-4B18-BC13-BC4A164F1F9A}" type="pres">
      <dgm:prSet presAssocID="{A380DCD5-5775-4A26-B37E-AD34D2CC25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3B571D-13BA-49F9-A10F-55AD5206CB73}" type="pres">
      <dgm:prSet presAssocID="{3C4706F3-55EC-4169-AFC1-AE40DAD5523A}" presName="spacer" presStyleCnt="0"/>
      <dgm:spPr/>
    </dgm:pt>
    <dgm:pt modelId="{08DCD87F-5801-4366-B0F9-4762C93DD4AF}" type="pres">
      <dgm:prSet presAssocID="{A96BEAAB-4AFA-49EE-88D4-8871EF3D3D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23A514-AFBA-4B1E-9130-26F82FA8C5F9}" type="pres">
      <dgm:prSet presAssocID="{62546E97-F62C-41A2-A8AB-47B94CA783F9}" presName="spacer" presStyleCnt="0"/>
      <dgm:spPr/>
    </dgm:pt>
    <dgm:pt modelId="{E390F0FB-C1DD-4102-8857-62738F809E81}" type="pres">
      <dgm:prSet presAssocID="{2CE5641D-FDE6-4D81-ABD8-F714568BF0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A4790F-4A6E-4310-8103-1B244267B816}" type="presOf" srcId="{A380DCD5-5775-4A26-B37E-AD34D2CC2556}" destId="{5DB2E2F4-6569-4B18-BC13-BC4A164F1F9A}" srcOrd="0" destOrd="0" presId="urn:microsoft.com/office/officeart/2005/8/layout/vList2"/>
    <dgm:cxn modelId="{D7B9E313-6321-4B02-971B-EF6514B612F2}" type="presOf" srcId="{B1A919B0-15D8-497A-B61E-F82E9F1B9476}" destId="{7D493DC3-B56F-4798-B23E-78D2D35FB8B4}" srcOrd="0" destOrd="0" presId="urn:microsoft.com/office/officeart/2005/8/layout/vList2"/>
    <dgm:cxn modelId="{C7D9CA1D-E295-4619-BD37-B9255E1E9657}" srcId="{5127773E-DDA3-4B8C-9DE1-F87487F933B7}" destId="{2CE5641D-FDE6-4D81-ABD8-F714568BF049}" srcOrd="4" destOrd="0" parTransId="{0DE761C7-1581-4FFF-B388-B7A00AE3A004}" sibTransId="{E893FC6D-813E-45E5-890E-8756F3B29B3A}"/>
    <dgm:cxn modelId="{65977F24-48C0-4DBF-BB62-AB1678A7A42D}" srcId="{5127773E-DDA3-4B8C-9DE1-F87487F933B7}" destId="{B1A919B0-15D8-497A-B61E-F82E9F1B9476}" srcOrd="0" destOrd="0" parTransId="{463BFB26-0F05-4D20-BC4E-E7D2248792A7}" sibTransId="{F19A5B69-08C0-4B2C-B7D4-4D58A91F82B3}"/>
    <dgm:cxn modelId="{A428062B-8D1F-46AA-A1F3-CA9EB85E9E84}" type="presOf" srcId="{2CE5641D-FDE6-4D81-ABD8-F714568BF049}" destId="{E390F0FB-C1DD-4102-8857-62738F809E81}" srcOrd="0" destOrd="0" presId="urn:microsoft.com/office/officeart/2005/8/layout/vList2"/>
    <dgm:cxn modelId="{6C477A39-7097-4456-BE24-AA23D0B0D320}" srcId="{5127773E-DDA3-4B8C-9DE1-F87487F933B7}" destId="{A96BEAAB-4AFA-49EE-88D4-8871EF3D3DE0}" srcOrd="3" destOrd="0" parTransId="{D729D8CC-7324-4D3B-A3D1-DCE56D4747EA}" sibTransId="{62546E97-F62C-41A2-A8AB-47B94CA783F9}"/>
    <dgm:cxn modelId="{94527F5F-E03D-4EDB-9649-CF16318FC83A}" type="presOf" srcId="{A96BEAAB-4AFA-49EE-88D4-8871EF3D3DE0}" destId="{08DCD87F-5801-4366-B0F9-4762C93DD4AF}" srcOrd="0" destOrd="0" presId="urn:microsoft.com/office/officeart/2005/8/layout/vList2"/>
    <dgm:cxn modelId="{DDA4C282-BD47-43E4-AB9A-E53574088ED3}" srcId="{5127773E-DDA3-4B8C-9DE1-F87487F933B7}" destId="{A380DCD5-5775-4A26-B37E-AD34D2CC2556}" srcOrd="2" destOrd="0" parTransId="{FB5A7DDB-3C71-4F13-B78A-A0ED412DD998}" sibTransId="{3C4706F3-55EC-4169-AFC1-AE40DAD5523A}"/>
    <dgm:cxn modelId="{EA37C7BD-543B-4FDF-A377-449ED9ADB488}" type="presOf" srcId="{5127773E-DDA3-4B8C-9DE1-F87487F933B7}" destId="{6B10099E-AB74-49FA-82E6-0FF3AAE35625}" srcOrd="0" destOrd="0" presId="urn:microsoft.com/office/officeart/2005/8/layout/vList2"/>
    <dgm:cxn modelId="{45583ED4-BCC2-454F-8D8D-3B065ECA5334}" srcId="{5127773E-DDA3-4B8C-9DE1-F87487F933B7}" destId="{55F6809A-26DF-4AF3-B4D7-D52046D21DF6}" srcOrd="1" destOrd="0" parTransId="{24160877-3D61-4FC9-B0A6-7B627C72B302}" sibTransId="{5C51978E-DB40-4004-BF29-566E34BE73EF}"/>
    <dgm:cxn modelId="{89ACE0E7-7851-4E30-8B29-1E0DB7B046EF}" type="presOf" srcId="{55F6809A-26DF-4AF3-B4D7-D52046D21DF6}" destId="{0A5625A6-89E3-4506-A23F-F68467086406}" srcOrd="0" destOrd="0" presId="urn:microsoft.com/office/officeart/2005/8/layout/vList2"/>
    <dgm:cxn modelId="{F06AC06C-AD3A-4B3A-AE2D-F3FFAD92CBAE}" type="presParOf" srcId="{6B10099E-AB74-49FA-82E6-0FF3AAE35625}" destId="{7D493DC3-B56F-4798-B23E-78D2D35FB8B4}" srcOrd="0" destOrd="0" presId="urn:microsoft.com/office/officeart/2005/8/layout/vList2"/>
    <dgm:cxn modelId="{4CAB5572-1717-4AB2-B5E4-F544A9CC5791}" type="presParOf" srcId="{6B10099E-AB74-49FA-82E6-0FF3AAE35625}" destId="{BC4FFBF2-AE0B-45CE-B01E-79FA2B8F9F9F}" srcOrd="1" destOrd="0" presId="urn:microsoft.com/office/officeart/2005/8/layout/vList2"/>
    <dgm:cxn modelId="{D574B7B7-1A31-4A21-AE8C-0BC200E4DC1E}" type="presParOf" srcId="{6B10099E-AB74-49FA-82E6-0FF3AAE35625}" destId="{0A5625A6-89E3-4506-A23F-F68467086406}" srcOrd="2" destOrd="0" presId="urn:microsoft.com/office/officeart/2005/8/layout/vList2"/>
    <dgm:cxn modelId="{FBEC3954-EC50-4642-9964-8539D45C750B}" type="presParOf" srcId="{6B10099E-AB74-49FA-82E6-0FF3AAE35625}" destId="{05335AC9-F83D-4369-83F3-0F5E2A87B658}" srcOrd="3" destOrd="0" presId="urn:microsoft.com/office/officeart/2005/8/layout/vList2"/>
    <dgm:cxn modelId="{44E38340-1DA1-4165-A54F-24EA94101A5D}" type="presParOf" srcId="{6B10099E-AB74-49FA-82E6-0FF3AAE35625}" destId="{5DB2E2F4-6569-4B18-BC13-BC4A164F1F9A}" srcOrd="4" destOrd="0" presId="urn:microsoft.com/office/officeart/2005/8/layout/vList2"/>
    <dgm:cxn modelId="{1C371C52-22A1-4711-A711-E551C028818C}" type="presParOf" srcId="{6B10099E-AB74-49FA-82E6-0FF3AAE35625}" destId="{9A3B571D-13BA-49F9-A10F-55AD5206CB73}" srcOrd="5" destOrd="0" presId="urn:microsoft.com/office/officeart/2005/8/layout/vList2"/>
    <dgm:cxn modelId="{B62387AB-70AC-4E7B-806C-3C2738B6F5A0}" type="presParOf" srcId="{6B10099E-AB74-49FA-82E6-0FF3AAE35625}" destId="{08DCD87F-5801-4366-B0F9-4762C93DD4AF}" srcOrd="6" destOrd="0" presId="urn:microsoft.com/office/officeart/2005/8/layout/vList2"/>
    <dgm:cxn modelId="{92319AA2-1A73-4FE6-8AE9-34D64EC1B83E}" type="presParOf" srcId="{6B10099E-AB74-49FA-82E6-0FF3AAE35625}" destId="{B923A514-AFBA-4B1E-9130-26F82FA8C5F9}" srcOrd="7" destOrd="0" presId="urn:microsoft.com/office/officeart/2005/8/layout/vList2"/>
    <dgm:cxn modelId="{3551FEE0-C6D7-4314-8273-4329504B4E5A}" type="presParOf" srcId="{6B10099E-AB74-49FA-82E6-0FF3AAE35625}" destId="{E390F0FB-C1DD-4102-8857-62738F809E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ADAB9-5961-4939-A53C-F7742173C035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D5CA0-411E-41AE-BBF9-F59BD57F21D1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3CCFE-9BEE-407E-8147-F9B30B50FF02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Эпоха "развитого социализма"</a:t>
          </a:r>
          <a:endParaRPr lang="en-US" sz="2500" kern="1200"/>
        </a:p>
      </dsp:txBody>
      <dsp:txXfrm>
        <a:off x="1816103" y="671"/>
        <a:ext cx="4447536" cy="1572384"/>
      </dsp:txXfrm>
    </dsp:sp>
    <dsp:sp modelId="{9BE25D64-B82E-4B23-82B4-D2A3EC268DA3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F2C0-AC00-4BB3-937E-D32BDA525648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DDBEC-78A7-41DF-A52F-F91D3A086E5D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Общественно-политическая жизнь</a:t>
          </a:r>
          <a:endParaRPr lang="en-US" sz="2500" kern="1200"/>
        </a:p>
      </dsp:txBody>
      <dsp:txXfrm>
        <a:off x="1816103" y="1966151"/>
        <a:ext cx="4447536" cy="1572384"/>
      </dsp:txXfrm>
    </dsp:sp>
    <dsp:sp modelId="{7D152E2C-39F0-40A8-ABA7-5243A2E4B49B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F5811-CA0E-4294-A03B-F65FD8D73A22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400FE-8872-463E-B660-D7E08C07FEED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Внешняя политика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19675-81CF-418E-8D04-97A95976B7AE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00E0D-7D85-4162-8709-EC1E2BAAF827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30F0-B6D3-46F3-BCCE-660F8868B8A8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Проведение экономических реформ </a:t>
          </a:r>
          <a:endParaRPr lang="en-US" sz="2300" kern="1200"/>
        </a:p>
      </dsp:txBody>
      <dsp:txXfrm>
        <a:off x="1816103" y="671"/>
        <a:ext cx="4447536" cy="1572384"/>
      </dsp:txXfrm>
    </dsp:sp>
    <dsp:sp modelId="{1D21C63A-10D3-4383-AEF1-547429ADE35F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12DF-3898-4659-989A-C9051AB77C9E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6BB63-2427-4BCC-B26B-E74AD6757F27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Оживление сельскохозяйственного и промышленного производства </a:t>
          </a:r>
          <a:endParaRPr lang="en-US" sz="2300" kern="1200"/>
        </a:p>
      </dsp:txBody>
      <dsp:txXfrm>
        <a:off x="1816103" y="1966151"/>
        <a:ext cx="4447536" cy="1572384"/>
      </dsp:txXfrm>
    </dsp:sp>
    <dsp:sp modelId="{C3420C0D-AB47-4A85-A903-5EB17A52DCC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DDD92-6475-4C9E-8713-CB6AFAE812D9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29CC-62B1-4EC2-8CEC-117B3C11D73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Массовое строительство заводов и фабрик</a:t>
          </a:r>
          <a:endParaRPr lang="en-US" sz="2300" kern="1200"/>
        </a:p>
      </dsp:txBody>
      <dsp:txXfrm>
        <a:off x="1816103" y="3931632"/>
        <a:ext cx="4447536" cy="157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BB7C-2C07-41B3-A7C4-E628AC275324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06BDF-0D78-4BE0-8A71-910166FB6605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06FCC-7C2A-4213-8A6A-E243F611CF58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увеличение государственных расходов на расширение учреждений здравоохранения, образования и культуры</a:t>
          </a:r>
          <a:endParaRPr lang="en-US" sz="2300" kern="1200"/>
        </a:p>
      </dsp:txBody>
      <dsp:txXfrm>
        <a:off x="1437631" y="531"/>
        <a:ext cx="9077968" cy="1244702"/>
      </dsp:txXfrm>
    </dsp:sp>
    <dsp:sp modelId="{2A46D3C3-9019-4026-9CB7-5A79ADD12520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6E51-3A1D-4872-906B-A94D09CDC0B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2397D-93DB-47EA-B7F9-BFEC89D9E1FF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повышение закупочных цен на сельскохозяйственные продукты, введение надбавок к ценам на сверхплановую продукцию и гарантированной оплаты труда колхозников</a:t>
          </a:r>
          <a:endParaRPr lang="en-US" sz="2300" kern="1200"/>
        </a:p>
      </dsp:txBody>
      <dsp:txXfrm>
        <a:off x="1437631" y="1556410"/>
        <a:ext cx="9077968" cy="1244702"/>
      </dsp:txXfrm>
    </dsp:sp>
    <dsp:sp modelId="{735974CF-E414-47F1-A5B9-802982C3F663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2DB43-E62A-48C2-888D-FED672F064D3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64FB7-9419-4489-8343-267851730B8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сокращение плановых показателей в промышленности, перевод предприятий на хозрасчёт 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FEA8-6F6A-473E-9B45-158A2E906D10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8DB2E-F3F7-4523-A5DF-5F6C22A59B28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E07C-FE92-4364-9F31-E7D8C2025A5B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Рост промышленного производства в полтора раза</a:t>
          </a:r>
          <a:endParaRPr lang="en-US" sz="2000" kern="1200"/>
        </a:p>
      </dsp:txBody>
      <dsp:txXfrm>
        <a:off x="1058686" y="1808"/>
        <a:ext cx="9456913" cy="916611"/>
      </dsp:txXfrm>
    </dsp:sp>
    <dsp:sp modelId="{3AF8CBC7-A14F-4E09-BD62-7F596C74DB98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D2F48-C5AF-4BC9-BA54-CD74E5AEB0D2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94662-4369-4721-93C5-831E319B93FE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Было построено более 1900 предприятий </a:t>
          </a:r>
          <a:endParaRPr lang="en-US" sz="2000" kern="1200"/>
        </a:p>
      </dsp:txBody>
      <dsp:txXfrm>
        <a:off x="1058686" y="1147573"/>
        <a:ext cx="9456913" cy="916611"/>
      </dsp:txXfrm>
    </dsp:sp>
    <dsp:sp modelId="{29304F84-38BC-4DA7-8A12-E44F6C708E42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08BD3-037B-4516-8EEE-9E5A4C0A2A8A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2216A-5901-45F0-AE82-D593DFB3F396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 концу 1960-х гг. реформу пришлось свернуть, так как стало ясно, что плановую экономику не удается совместить с отдельными приемами рыночных отношений</a:t>
          </a:r>
          <a:endParaRPr lang="en-US" sz="2000" kern="1200"/>
        </a:p>
      </dsp:txBody>
      <dsp:txXfrm>
        <a:off x="1058686" y="2293338"/>
        <a:ext cx="9456913" cy="916611"/>
      </dsp:txXfrm>
    </dsp:sp>
    <dsp:sp modelId="{E429871A-A7A8-4920-BC49-BD0A2FFD02D0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11CD-D1D9-4090-9CA3-71DD43BFC96C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B7A2-6AD2-436E-8E2B-DE7DEB31C186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Государство вновь перешло к жесткой административно-командной системе </a:t>
          </a:r>
          <a:endParaRPr lang="en-US" sz="2000" kern="1200"/>
        </a:p>
      </dsp:txBody>
      <dsp:txXfrm>
        <a:off x="1058686" y="3439103"/>
        <a:ext cx="9456913" cy="916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6562E-3DB8-4283-B29B-1B23E8205226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Возвращение к командно-административным методам управления</a:t>
          </a:r>
          <a:endParaRPr lang="en-US" sz="2200" kern="1200" dirty="0"/>
        </a:p>
      </dsp:txBody>
      <dsp:txXfrm>
        <a:off x="402550" y="1992"/>
        <a:ext cx="3034531" cy="1820718"/>
      </dsp:txXfrm>
    </dsp:sp>
    <dsp:sp modelId="{CB70DF1B-1731-4A28-837C-091D43986612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Эпоха Застоя</a:t>
          </a:r>
        </a:p>
      </dsp:txBody>
      <dsp:txXfrm>
        <a:off x="3740534" y="1992"/>
        <a:ext cx="3034531" cy="1820718"/>
      </dsp:txXfrm>
    </dsp:sp>
    <dsp:sp modelId="{EED85D8F-6666-4477-B3CE-AA21E0804D3F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Открытие месторождений нефти в Сибири и увеличение ее продажи за границу</a:t>
          </a:r>
          <a:endParaRPr lang="en-US" sz="2200" kern="1200" dirty="0"/>
        </a:p>
      </dsp:txBody>
      <dsp:txXfrm>
        <a:off x="7078518" y="1992"/>
        <a:ext cx="3034531" cy="1820718"/>
      </dsp:txXfrm>
    </dsp:sp>
    <dsp:sp modelId="{4279F9EC-C3E7-4B91-89DB-46B5ABBEBF24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 концу 70-х гг. продажа нефти позволила оживить экономическое развитие </a:t>
          </a:r>
          <a:endParaRPr lang="en-US" sz="2200" kern="1200" dirty="0"/>
        </a:p>
      </dsp:txBody>
      <dsp:txXfrm>
        <a:off x="2071542" y="2126164"/>
        <a:ext cx="3034531" cy="1820718"/>
      </dsp:txXfrm>
    </dsp:sp>
    <dsp:sp modelId="{6B23B1BA-2F16-4431-8DCE-4D75A9B5A52E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 начале 80-х гг. вместе с падением цен на нефть в СССР начались серьезные финансовые трудности</a:t>
          </a:r>
        </a:p>
      </dsp:txBody>
      <dsp:txXfrm>
        <a:off x="5409526" y="2126164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DB2E-C2E3-4F5E-96D7-B3298288C87C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F2161-F0B0-485E-87A6-FF578B37DC7C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01B42-5FB5-4DFF-A337-6DE17028F1FE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Постепенный отказ от идеи построения коммунизма и переход к построению «развитого социализма»</a:t>
          </a:r>
          <a:endParaRPr lang="en-US" sz="2000" kern="1200"/>
        </a:p>
      </dsp:txBody>
      <dsp:txXfrm>
        <a:off x="1437631" y="531"/>
        <a:ext cx="9077968" cy="1244702"/>
      </dsp:txXfrm>
    </dsp:sp>
    <dsp:sp modelId="{9127B060-0F00-4B4F-A972-E8C93DB6776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F05DB-4E3D-4640-80F3-7D81711DF3A0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CC45E-58DD-4F4B-89BA-7991BE559646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начале 1970-х гг. усилился идеологический контроль за средствами массовой информации, учреждениями образования и культуры. Стала более заметной по сравнению с хрущевским периодом непримиримость властей к инакомыслию</a:t>
          </a:r>
          <a:endParaRPr lang="en-US" sz="2000" kern="1200"/>
        </a:p>
      </dsp:txBody>
      <dsp:txXfrm>
        <a:off x="1437631" y="1556410"/>
        <a:ext cx="9077968" cy="1244702"/>
      </dsp:txXfrm>
    </dsp:sp>
    <dsp:sp modelId="{9C23C4F0-F502-4371-9368-859EB96189B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64C3-6DCA-49FD-AC28-FE072B9CC203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45DAA-EAA4-40E5-8267-A84ED0A39FD2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среде научной и творческой интеллигенции возникло диссидентское движение, т. е. движение несогласных с господствующими идеологией и властью</a:t>
          </a:r>
          <a:endParaRPr lang="en-US" sz="2000" kern="1200"/>
        </a:p>
      </dsp:txBody>
      <dsp:txXfrm>
        <a:off x="1437631" y="3112289"/>
        <a:ext cx="9077968" cy="1244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93DC3-B56F-4798-B23E-78D2D35FB8B4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А. Солженицын</a:t>
          </a:r>
          <a:endParaRPr lang="en-US" sz="4100" kern="1200"/>
        </a:p>
      </dsp:txBody>
      <dsp:txXfrm>
        <a:off x="48005" y="105726"/>
        <a:ext cx="6167630" cy="887374"/>
      </dsp:txXfrm>
    </dsp:sp>
    <dsp:sp modelId="{0A5625A6-89E3-4506-A23F-F68467086406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В. Некрасов</a:t>
          </a:r>
          <a:endParaRPr lang="en-US" sz="4100" kern="1200"/>
        </a:p>
      </dsp:txBody>
      <dsp:txXfrm>
        <a:off x="48005" y="1207191"/>
        <a:ext cx="6167630" cy="887374"/>
      </dsp:txXfrm>
    </dsp:sp>
    <dsp:sp modelId="{5DB2E2F4-6569-4B18-BC13-BC4A164F1F9A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И. Бродский</a:t>
          </a:r>
          <a:endParaRPr lang="en-US" sz="4100" kern="1200"/>
        </a:p>
      </dsp:txBody>
      <dsp:txXfrm>
        <a:off x="48005" y="2308656"/>
        <a:ext cx="6167630" cy="887374"/>
      </dsp:txXfrm>
    </dsp:sp>
    <dsp:sp modelId="{08DCD87F-5801-4366-B0F9-4762C93DD4AF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А. Галич</a:t>
          </a:r>
          <a:endParaRPr lang="en-US" sz="4100" kern="1200"/>
        </a:p>
      </dsp:txBody>
      <dsp:txXfrm>
        <a:off x="48005" y="3410121"/>
        <a:ext cx="6167630" cy="887374"/>
      </dsp:txXfrm>
    </dsp:sp>
    <dsp:sp modelId="{E390F0FB-C1DD-4102-8857-62738F809E81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А. Тарковский 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35. СССР в середине 1960-х — начале 1980-х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800DB-E45A-4D80-864D-20046AA8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Основные мероприятия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4007AB8-4D08-3FF6-CFF0-EB677D774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1344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43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4" name="Picture 4" descr="Начало реформы А.Н.Косыгина">
            <a:extLst>
              <a:ext uri="{FF2B5EF4-FFF2-40B4-BE49-F238E27FC236}">
                <a16:creationId xmlns:a16="http://schemas.microsoft.com/office/drawing/2014/main" id="{19E68DD7-B71E-4E52-911B-2AC9C16097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8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6CD99-F2C3-4316-8744-E367CE6B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Итоги реформ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F2CB7D-D09C-855B-45FD-C38E592BB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2453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35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F351-2C8F-45A1-9A25-50CBF474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1970-е – начало 1980-х гг.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B7D38F4-96C9-8ED2-40A5-3A29B25A2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9567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55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стория строительства БАМа. Фото, кратко история Байкало-Амурской магистрали">
            <a:extLst>
              <a:ext uri="{FF2B5EF4-FFF2-40B4-BE49-F238E27FC236}">
                <a16:creationId xmlns:a16="http://schemas.microsoft.com/office/drawing/2014/main" id="{711CEC78-D344-471B-A012-085CE4D72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84320-6A36-468B-9B09-3034F946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Строительство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Байкало-Амурской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магистрали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8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Советская нефть: история развития, география, регионы нефтедобычи">
            <a:extLst>
              <a:ext uri="{FF2B5EF4-FFF2-40B4-BE49-F238E27FC236}">
                <a16:creationId xmlns:a16="http://schemas.microsoft.com/office/drawing/2014/main" id="{2674EB73-0181-4647-823B-A92A8259A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3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Я доверяю.Публикации">
            <a:extLst>
              <a:ext uri="{FF2B5EF4-FFF2-40B4-BE49-F238E27FC236}">
                <a16:creationId xmlns:a16="http://schemas.microsoft.com/office/drawing/2014/main" id="{81070BEE-DF55-4D71-B6F8-489494627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 b="68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3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F6332-34A6-4219-B61C-0D544689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Общественно-политическая жизнь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F68DDD-3AEB-4A64-9A7B-D69F5B56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AC88B-0027-428C-82CF-91DCF68B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Основные положения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DC40F23-7160-EAD8-37B2-C5EB6CB0D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80665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0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A2486-FD18-40E3-BD4A-4AD798CE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</a:rPr>
              <a:t>Наиболее известные диссиденты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9258C35-087C-CD85-85CA-6487BB4AC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929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70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DE00D-52D9-F113-D7A2-B142AF05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A4FD4-AB85-F6E3-7D99-A36142C4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4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000C7-B8BB-4E83-AF8E-AC07232A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6ADA5-D0C7-4FCF-AB31-2F2D044D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2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494B0-6587-424C-837F-A1E43D6A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 dirty="0"/>
              <a:t>Основные события Холодной войны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ED0AD-E274-4332-B89C-B91E8EE8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1970 г. – советско-германский договор о признании ГДР и ФРГ</a:t>
            </a:r>
          </a:p>
          <a:p>
            <a:r>
              <a:rPr lang="ru-RU" sz="2400"/>
              <a:t>1972 г.  - визит президента Никсона в Москву, договор об вооружениях</a:t>
            </a:r>
          </a:p>
          <a:p>
            <a:r>
              <a:rPr lang="ru-RU" sz="2400"/>
              <a:t>1973 г. – договор об предотвращении ядерной войны</a:t>
            </a:r>
          </a:p>
          <a:p>
            <a:r>
              <a:rPr lang="ru-RU" sz="2400"/>
              <a:t>1975 г. – заключительный акт Совещания по безопасности и сотрудничеству в Европе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2276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45 лет назад начался визит Ричарда Никсона в Советский Союз - Газета.Ru">
            <a:extLst>
              <a:ext uri="{FF2B5EF4-FFF2-40B4-BE49-F238E27FC236}">
                <a16:creationId xmlns:a16="http://schemas.microsoft.com/office/drawing/2014/main" id="{BF3313A9-CFF6-46B2-95FA-8BE468779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1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702A-CE55-4B5C-BF89-447B3E1B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Другие особенности внешней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F390F-56B0-455E-B369-575D6607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1900" dirty="0"/>
              <a:t>Советский Союз оказывал помощь Демократической Республике Вьетнам в ее борьбе против США(1964—1973), арабским странам в ходе и после начала арабо-израильской войны на Ближнем Востоке (1967)</a:t>
            </a:r>
          </a:p>
          <a:p>
            <a:r>
              <a:rPr lang="ru-RU" sz="1900" dirty="0"/>
              <a:t>При поддержке СССР Ангола, Мозамбик, Гвинея (Бисау) в середине 1970-х гг. добились освобождения от Португалии</a:t>
            </a:r>
          </a:p>
          <a:p>
            <a:r>
              <a:rPr lang="ru-RU" sz="1900" dirty="0"/>
              <a:t>После ввода в Чехословакию в 1968 г. войск СССР, Польши, Венгрии, ГДР и Болгарии усилился раскол среди социалистических стран. Китай, Румыния, Югославия также все больше отдалялись от Советского Союза, о выходе из ОВД заявила Албания.</a:t>
            </a:r>
          </a:p>
          <a:p>
            <a:r>
              <a:rPr lang="ru-RU" sz="1900" dirty="0"/>
              <a:t> Обострение советско-китайских отношений в конце 1960-х гг. даже привело к вооруженным столкновениям на границе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0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к начиналась война в Афганистане - РИА Новости, 26.05.2021">
            <a:extLst>
              <a:ext uri="{FF2B5EF4-FFF2-40B4-BE49-F238E27FC236}">
                <a16:creationId xmlns:a16="http://schemas.microsoft.com/office/drawing/2014/main" id="{77338064-31DD-4780-B39A-EB93DE349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75319-A88F-4185-9786-761DD363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1979 г. - ввод войск в Афганистан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E9A74-302C-4620-80F7-2F05A185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8B0FC-C1C2-4919-9966-F3C16E3A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8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3E3DD-E0DD-49AA-8822-3519B253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F0B48-18B4-45CC-8B60-BE9A04C7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9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7FFA0-D435-F5FF-AA70-C739F38B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  <a:cs typeface="Calibri Light"/>
              </a:rPr>
              <a:t>План урока</a:t>
            </a:r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1943FF5E-632A-01F6-8D44-855700407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5867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36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AB82A-0170-4C22-BBFE-92C66F1D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Эпоха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социализма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89CA9-748B-4943-B0A3-94DA498B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63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лет назад в отставку был отправлен Никита Хрущев - Газета.Ru">
            <a:extLst>
              <a:ext uri="{FF2B5EF4-FFF2-40B4-BE49-F238E27FC236}">
                <a16:creationId xmlns:a16="http://schemas.microsoft.com/office/drawing/2014/main" id="{278E6AF2-4BAA-447D-8DB1-C2569F515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AEDFD-E60A-471A-9DB0-DBE54309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1964 г. – отстранение Н. С. Хрущева от власти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9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87245-F099-412A-8F87-E6A9FF83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Леонид</a:t>
            </a:r>
            <a:r>
              <a:rPr lang="en-US" sz="5400" dirty="0"/>
              <a:t> </a:t>
            </a:r>
            <a:r>
              <a:rPr lang="en-US" sz="5400" dirty="0" err="1"/>
              <a:t>Ильич</a:t>
            </a:r>
            <a:r>
              <a:rPr lang="en-US" sz="5400" dirty="0"/>
              <a:t> </a:t>
            </a:r>
            <a:r>
              <a:rPr lang="en-US" sz="5400" dirty="0" err="1"/>
              <a:t>Брежнев</a:t>
            </a:r>
            <a:endParaRPr lang="en-US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79E7C-46E5-4681-BAC3-DF0D84616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советский государственный и партийный деятель, занимавший высшую руководящую должность в КПСС в течение 18 лет (с 1964 и до своей смерти в 1982 году),</a:t>
            </a:r>
          </a:p>
        </p:txBody>
      </p:sp>
      <p:pic>
        <p:nvPicPr>
          <p:cNvPr id="2050" name="Picture 2" descr="Изображение выглядит как мужчина, человек, сте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B5CE7977-4F59-4C09-A5BA-8E21518CAD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r="1" b="2404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2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5F83-5B6F-47AD-AD59-5CC4F01B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Эпоха развитого социализма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0EE20-00BF-43D8-A3DD-0447FDC8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 в истории СССР, связанный с правлением Л. И. Брежнева</a:t>
            </a:r>
          </a:p>
        </p:txBody>
      </p:sp>
      <p:sp>
        <p:nvSpPr>
          <p:cNvPr id="30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Эпоха &quot;развитого социализма&quot;">
            <a:extLst>
              <a:ext uri="{FF2B5EF4-FFF2-40B4-BE49-F238E27FC236}">
                <a16:creationId xmlns:a16="http://schemas.microsoft.com/office/drawing/2014/main" id="{8E4C5A96-D091-4356-9616-48189FBC5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5077"/>
            <a:ext cx="7214616" cy="51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D1948-76E6-4AC6-B017-8DEEAD2A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1964 г. – начало 1970-х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8A82DD6-7C0E-4E48-88C6-F436B6900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0880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33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D291D6-E3D2-494E-936B-150CCAC2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Реформы Косыгина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3EB67A-94D5-473F-AC0D-461229273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реформа</a:t>
            </a:r>
            <a:r>
              <a:rPr lang="en-US" sz="2200" dirty="0"/>
              <a:t> экономической </a:t>
            </a:r>
            <a:r>
              <a:rPr lang="en-US" sz="2200" dirty="0" err="1"/>
              <a:t>политики</a:t>
            </a:r>
            <a:r>
              <a:rPr lang="en-US" sz="2200" dirty="0"/>
              <a:t> </a:t>
            </a:r>
            <a:r>
              <a:rPr lang="en-US" sz="2200" dirty="0" err="1"/>
              <a:t>Советского</a:t>
            </a:r>
            <a:r>
              <a:rPr lang="en-US" sz="2200" dirty="0"/>
              <a:t> </a:t>
            </a:r>
            <a:r>
              <a:rPr lang="en-US" sz="2200" dirty="0" err="1"/>
              <a:t>Союза</a:t>
            </a:r>
            <a:r>
              <a:rPr lang="en-US" sz="2200" dirty="0"/>
              <a:t>, </a:t>
            </a:r>
            <a:r>
              <a:rPr lang="en-US" sz="2200" dirty="0" err="1"/>
              <a:t>проводимая</a:t>
            </a:r>
            <a:r>
              <a:rPr lang="en-US" sz="2200" dirty="0"/>
              <a:t> в </a:t>
            </a:r>
            <a:r>
              <a:rPr lang="en-US" sz="2200" dirty="0" err="1"/>
              <a:t>рамках</a:t>
            </a:r>
            <a:r>
              <a:rPr lang="en-US" sz="2200" dirty="0"/>
              <a:t> </a:t>
            </a:r>
            <a:r>
              <a:rPr lang="en-US" sz="2200" dirty="0" err="1"/>
              <a:t>Золотой</a:t>
            </a:r>
            <a:r>
              <a:rPr lang="en-US" sz="2200" dirty="0"/>
              <a:t> </a:t>
            </a:r>
            <a:r>
              <a:rPr lang="en-US" sz="2200" dirty="0" err="1"/>
              <a:t>Пятилетки</a:t>
            </a:r>
            <a:r>
              <a:rPr lang="en-US" sz="2200" dirty="0"/>
              <a:t> 1966—1970 </a:t>
            </a:r>
            <a:r>
              <a:rPr lang="en-US" sz="2200" dirty="0" err="1"/>
              <a:t>годов</a:t>
            </a:r>
            <a:endParaRPr lang="en-US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7682B56-07D9-4BAC-8A6E-D8D499EA8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01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546</Words>
  <Application>Microsoft Office PowerPoint</Application>
  <PresentationFormat>Широкоэкранный</PresentationFormat>
  <Paragraphs>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35. СССР в середине 1960-х — начале 1980-х гг.</vt:lpstr>
      <vt:lpstr>Проверка д/з</vt:lpstr>
      <vt:lpstr>План урока</vt:lpstr>
      <vt:lpstr>1. Эпоха «развитого социализма»</vt:lpstr>
      <vt:lpstr>1964 г. – отстранение Н. С. Хрущева от власти</vt:lpstr>
      <vt:lpstr>Леонид Ильич Брежнев</vt:lpstr>
      <vt:lpstr>Эпоха развитого социализма</vt:lpstr>
      <vt:lpstr>1964 г. – начало 1970-х </vt:lpstr>
      <vt:lpstr>Реформы Косыгина</vt:lpstr>
      <vt:lpstr>Основные мероприятия</vt:lpstr>
      <vt:lpstr>Презентация PowerPoint</vt:lpstr>
      <vt:lpstr>Итоги реформ</vt:lpstr>
      <vt:lpstr>1970-е – начало 1980-х гг.</vt:lpstr>
      <vt:lpstr>Строительство Байкало-Амурской магистрали</vt:lpstr>
      <vt:lpstr>Презентация PowerPoint</vt:lpstr>
      <vt:lpstr>Презентация PowerPoint</vt:lpstr>
      <vt:lpstr>2. Общественно-политическая жизнь</vt:lpstr>
      <vt:lpstr>Основные положения</vt:lpstr>
      <vt:lpstr>Наиболее известные диссиденты</vt:lpstr>
      <vt:lpstr>3. Внешняя политика</vt:lpstr>
      <vt:lpstr>Основные события Холодной войны </vt:lpstr>
      <vt:lpstr>Презентация PowerPoint</vt:lpstr>
      <vt:lpstr>Другие особенности внешней политики</vt:lpstr>
      <vt:lpstr>1979 г. - ввод войск в Афганистан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35. СССР в середине 1960-х — начале 1980-х гг.</dc:title>
  <dc:creator/>
  <cp:lastModifiedBy>Роман Жигалов</cp:lastModifiedBy>
  <cp:revision>9</cp:revision>
  <dcterms:created xsi:type="dcterms:W3CDTF">2022-04-03T15:01:34Z</dcterms:created>
  <dcterms:modified xsi:type="dcterms:W3CDTF">2022-04-03T16:27:49Z</dcterms:modified>
</cp:coreProperties>
</file>