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orbel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.fntdata"/><Relationship Id="rId11" Type="http://schemas.openxmlformats.org/officeDocument/2006/relationships/slide" Target="slides/slide6.xml"/><Relationship Id="rId22" Type="http://schemas.openxmlformats.org/officeDocument/2006/relationships/font" Target="fonts/Corbel-boldItalic.fntdata"/><Relationship Id="rId10" Type="http://schemas.openxmlformats.org/officeDocument/2006/relationships/slide" Target="slides/slide5.xml"/><Relationship Id="rId21" Type="http://schemas.openxmlformats.org/officeDocument/2006/relationships/font" Target="fonts/Corbel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2"/>
          <p:cNvSpPr/>
          <p:nvPr/>
        </p:nvSpPr>
        <p:spPr>
          <a:xfrm rot="5400000">
            <a:off x="5887967" y="3333050"/>
            <a:ext cx="6858000" cy="19190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495383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1522809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устой заполнитель, вместо которого можно добавить изображение. Щелкните заполнитель и выберите изображение, которое необходимо добавить" id="81" name="Google Shape;81;p10"/>
          <p:cNvSpPr/>
          <p:nvPr>
            <p:ph idx="2" type="pic"/>
          </p:nvPr>
        </p:nvSpPr>
        <p:spPr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i="0" sz="2701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b="0" i="0" sz="13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2419" lvl="3" marL="1828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242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2420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2420" lvl="6" marL="3200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2420" lvl="7" marL="3657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2420" lvl="8" marL="4114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58" y="1470258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695400" y="692696"/>
            <a:ext cx="11161240" cy="523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“Живопись и архитектура Беларуси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1860-х гг.— начале ХХ в.”</a:t>
            </a:r>
            <a:endParaRPr b="0" i="0" sz="27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ctrTitle"/>
          </p:nvPr>
        </p:nvSpPr>
        <p:spPr>
          <a:xfrm>
            <a:off x="2567608" y="25085"/>
            <a:ext cx="7390333" cy="122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D3833"/>
              </a:buClr>
              <a:buSzPct val="100000"/>
              <a:buFont typeface="Corbel"/>
              <a:buNone/>
            </a:pPr>
            <a:r>
              <a:rPr b="1" lang="ru-RU" sz="9600">
                <a:solidFill>
                  <a:srgbClr val="8D3833"/>
                </a:solidFill>
              </a:rPr>
              <a:t>Архитектура</a:t>
            </a:r>
            <a:endParaRPr b="1" sz="9600">
              <a:solidFill>
                <a:srgbClr val="8D3833"/>
              </a:solidFill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191344" y="1251925"/>
            <a:ext cx="1188132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 второй половине ХІХ в. в белорусском зодчестве сочетались элементы разных художественных стилей прошлого. Архитекторы увлекались так называемым </a:t>
            </a:r>
            <a:r>
              <a:rPr b="1" lang="ru-RU" sz="28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псевдорусским стилем</a:t>
            </a:r>
            <a:r>
              <a:rPr b="1"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ориентированным на византийские и древнерусские узоры. В этом стиле по всей Беларуси развернулось строительство так называемых </a:t>
            </a:r>
            <a:r>
              <a:rPr b="1" lang="ru-RU" sz="28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церквей-«муравьевок», </a:t>
            </a:r>
            <a:r>
              <a:rPr b="1" lang="ru-RU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название которых пошло от фамилии инициатора их строительства виленского генерал-губернатора М. Н. Муравьева. Использовалось также архитектурное наследие Западной Европы: </a:t>
            </a:r>
            <a:r>
              <a:rPr b="1" lang="ru-RU" sz="28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готика, ренессанс, барокко, классицизм.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Здания банков и учебных заведений обычно возводились в стиле классицизма, театры — барокко, костелы — неоготики, православные храмы строились в псевдорусском стиле.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407368" y="1052736"/>
            <a:ext cx="1123324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§26,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 выбор: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создать электронную карту и разместить на ней памятники деятелям культуры с фотоснимками и кратким описанием памятника.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ctrTitle"/>
          </p:nvPr>
        </p:nvSpPr>
        <p:spPr>
          <a:xfrm>
            <a:off x="623392" y="188640"/>
            <a:ext cx="10873208" cy="4395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D3833"/>
              </a:buClr>
              <a:buSzPts val="6600"/>
              <a:buFont typeface="Corbel"/>
              <a:buNone/>
            </a:pPr>
            <a:r>
              <a:rPr b="1" lang="ru-RU" sz="6600">
                <a:solidFill>
                  <a:srgbClr val="8D3833"/>
                </a:solidFill>
              </a:rPr>
              <a:t>Живопись и архитектура Беларуси </a:t>
            </a:r>
            <a:br>
              <a:rPr b="1" lang="ru-RU" sz="6600">
                <a:solidFill>
                  <a:srgbClr val="8D3833"/>
                </a:solidFill>
              </a:rPr>
            </a:br>
            <a:r>
              <a:rPr b="1" lang="ru-RU" sz="6600">
                <a:solidFill>
                  <a:srgbClr val="8D3833"/>
                </a:solidFill>
              </a:rPr>
              <a:t>в 1860-х гг.-начале ХХ в. </a:t>
            </a:r>
            <a:endParaRPr b="1" sz="6600">
              <a:solidFill>
                <a:srgbClr val="8D3833"/>
              </a:solidFill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2279576" y="5013177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белорусской живописи преобладал художественный стиль </a:t>
            </a:r>
            <a:r>
              <a:rPr b="1" i="0" lang="ru-RU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реализм</a:t>
            </a:r>
            <a:r>
              <a:rPr b="1" i="0" lang="ru-RU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представители которого стремились объективно отражать действительность.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21919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5" y="3023"/>
            <a:ext cx="12100624" cy="680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49002" cy="690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