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Lobster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Lobster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b4d74bee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10b4d74be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10b4d74bee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gradFill>
          <a:gsLst>
            <a:gs pos="0">
              <a:srgbClr val="FBFBFB"/>
            </a:gs>
            <a:gs pos="100000">
              <a:srgbClr val="9E9E9E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1" y="-30478"/>
            <a:ext cx="12090400" cy="4846320"/>
            <a:chOff x="0" y="-30477"/>
            <a:chExt cx="9067800" cy="4526277"/>
          </a:xfrm>
        </p:grpSpPr>
        <p:cxnSp>
          <p:nvCxnSpPr>
            <p:cNvPr id="18" name="Google Shape;18;p2"/>
            <p:cNvCxnSpPr/>
            <p:nvPr/>
          </p:nvCxnSpPr>
          <p:spPr>
            <a:xfrm flipH="1" rot="-5400000">
              <a:off x="-27166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" name="Google Shape;19;p2"/>
            <p:cNvCxnSpPr/>
            <p:nvPr/>
          </p:nvCxnSpPr>
          <p:spPr>
            <a:xfrm flipH="1" rot="-5400000">
              <a:off x="-462165" y="2051912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" name="Google Shape;22;p2"/>
            <p:cNvCxnSpPr/>
            <p:nvPr/>
          </p:nvCxnSpPr>
          <p:spPr>
            <a:xfrm flipH="1" rot="-5400000">
              <a:off x="-2138565" y="2128112"/>
              <a:ext cx="4505731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" name="Google Shape;23;p2"/>
            <p:cNvCxnSpPr/>
            <p:nvPr/>
          </p:nvCxnSpPr>
          <p:spPr>
            <a:xfrm flipH="1" rot="-5400000">
              <a:off x="-195465" y="1785212"/>
              <a:ext cx="4505731" cy="9144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2"/>
            <p:cNvCxnSpPr/>
            <p:nvPr/>
          </p:nvCxnSpPr>
          <p:spPr>
            <a:xfrm flipH="1" rot="-5400000">
              <a:off x="-1643265" y="2013812"/>
              <a:ext cx="4505731" cy="4572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" name="Google Shape;26;p2"/>
            <p:cNvCxnSpPr/>
            <p:nvPr/>
          </p:nvCxnSpPr>
          <p:spPr>
            <a:xfrm flipH="1" rot="-5400000">
              <a:off x="-957465" y="2013812"/>
              <a:ext cx="4505731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2"/>
            <p:cNvCxnSpPr/>
            <p:nvPr/>
          </p:nvCxnSpPr>
          <p:spPr>
            <a:xfrm flipH="1" rot="-5400000">
              <a:off x="-1948065" y="2090012"/>
              <a:ext cx="4505731" cy="304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" name="Google Shape;28;p2"/>
            <p:cNvCxnSpPr/>
            <p:nvPr/>
          </p:nvCxnSpPr>
          <p:spPr>
            <a:xfrm flipH="1" rot="-5400000">
              <a:off x="-652664" y="2166211"/>
              <a:ext cx="4505731" cy="152401"/>
            </a:xfrm>
            <a:prstGeom prst="straightConnector1">
              <a:avLst/>
            </a:prstGeom>
            <a:noFill/>
            <a:ln cap="flat" cmpd="sng" w="57150">
              <a:solidFill>
                <a:schemeClr val="accent1">
                  <a:alpha val="2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2"/>
            <p:cNvCxnSpPr/>
            <p:nvPr/>
          </p:nvCxnSpPr>
          <p:spPr>
            <a:xfrm flipH="1" rot="-5400000">
              <a:off x="-164326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" name="Google Shape;30;p2"/>
            <p:cNvCxnSpPr/>
            <p:nvPr/>
          </p:nvCxnSpPr>
          <p:spPr>
            <a:xfrm flipH="1" rot="-5400000">
              <a:off x="-1790700" y="2019300"/>
              <a:ext cx="4495800" cy="4572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3882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34087" y="2090964"/>
              <a:ext cx="4505731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" name="Google Shape;35;p2"/>
            <p:cNvCxnSpPr/>
            <p:nvPr/>
          </p:nvCxnSpPr>
          <p:spPr>
            <a:xfrm flipH="1" rot="-5400000">
              <a:off x="-1467052" y="2066200"/>
              <a:ext cx="4505731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" name="Google Shape;36;p2"/>
            <p:cNvCxnSpPr/>
            <p:nvPr/>
          </p:nvCxnSpPr>
          <p:spPr>
            <a:xfrm flipH="1" rot="-5400000">
              <a:off x="-778395" y="2139542"/>
              <a:ext cx="4505731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" name="Google Shape;37;p2"/>
            <p:cNvCxnSpPr/>
            <p:nvPr/>
          </p:nvCxnSpPr>
          <p:spPr>
            <a:xfrm flipH="1" rot="-5400000">
              <a:off x="-118606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" name="Google Shape;38;p2"/>
            <p:cNvCxnSpPr/>
            <p:nvPr/>
          </p:nvCxnSpPr>
          <p:spPr>
            <a:xfrm flipH="1" rot="-5400000">
              <a:off x="-95746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" name="Google Shape;39;p2"/>
            <p:cNvCxnSpPr/>
            <p:nvPr/>
          </p:nvCxnSpPr>
          <p:spPr>
            <a:xfrm flipH="1" rot="-5400000">
              <a:off x="22429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" name="Google Shape;40;p2"/>
            <p:cNvCxnSpPr/>
            <p:nvPr/>
          </p:nvCxnSpPr>
          <p:spPr>
            <a:xfrm flipH="1" rot="-5400000">
              <a:off x="2052435" y="2051912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452235" y="2128112"/>
              <a:ext cx="4505731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" name="Google Shape;43;p2"/>
            <p:cNvCxnSpPr/>
            <p:nvPr/>
          </p:nvCxnSpPr>
          <p:spPr>
            <a:xfrm flipH="1" rot="-5400000">
              <a:off x="376035" y="2128112"/>
              <a:ext cx="4505731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1023735" y="2242139"/>
              <a:ext cx="4505731" cy="1588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" name="Google Shape;45;p2"/>
            <p:cNvCxnSpPr/>
            <p:nvPr/>
          </p:nvCxnSpPr>
          <p:spPr>
            <a:xfrm flipH="1" rot="-5400000">
              <a:off x="871335" y="2013812"/>
              <a:ext cx="4505731" cy="4572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985636" y="2051912"/>
              <a:ext cx="4505731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" name="Google Shape;47;p2"/>
            <p:cNvCxnSpPr/>
            <p:nvPr/>
          </p:nvCxnSpPr>
          <p:spPr>
            <a:xfrm flipH="1" rot="-5400000">
              <a:off x="1557135" y="2013812"/>
              <a:ext cx="4505731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" name="Google Shape;48;p2"/>
            <p:cNvCxnSpPr/>
            <p:nvPr/>
          </p:nvCxnSpPr>
          <p:spPr>
            <a:xfrm flipH="1" rot="-5400000">
              <a:off x="566535" y="2090012"/>
              <a:ext cx="4505731" cy="304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" name="Google Shape;49;p2"/>
            <p:cNvCxnSpPr/>
            <p:nvPr/>
          </p:nvCxnSpPr>
          <p:spPr>
            <a:xfrm flipH="1" rot="-5400000">
              <a:off x="1861936" y="2166211"/>
              <a:ext cx="4505731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" name="Google Shape;50;p2"/>
            <p:cNvCxnSpPr/>
            <p:nvPr/>
          </p:nvCxnSpPr>
          <p:spPr>
            <a:xfrm flipH="1" rot="-5400000">
              <a:off x="8713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" name="Google Shape;51;p2"/>
            <p:cNvCxnSpPr/>
            <p:nvPr/>
          </p:nvCxnSpPr>
          <p:spPr>
            <a:xfrm rot="5400000">
              <a:off x="147435" y="2128112"/>
              <a:ext cx="4505731" cy="2286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" name="Google Shape;52;p2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3882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" name="Google Shape;53;p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" name="Google Shape;54;p2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" name="Google Shape;55;p2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" name="Google Shape;56;p2"/>
            <p:cNvCxnSpPr/>
            <p:nvPr/>
          </p:nvCxnSpPr>
          <p:spPr>
            <a:xfrm flipH="1" rot="-5400000">
              <a:off x="1047548" y="2066200"/>
              <a:ext cx="4505731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" name="Google Shape;57;p2"/>
            <p:cNvCxnSpPr/>
            <p:nvPr/>
          </p:nvCxnSpPr>
          <p:spPr>
            <a:xfrm flipH="1" rot="-5400000">
              <a:off x="1736205" y="2139542"/>
              <a:ext cx="4505731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" name="Google Shape;58;p2"/>
            <p:cNvCxnSpPr/>
            <p:nvPr/>
          </p:nvCxnSpPr>
          <p:spPr>
            <a:xfrm flipH="1" rot="-5400000">
              <a:off x="13285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2"/>
            <p:cNvCxnSpPr/>
            <p:nvPr/>
          </p:nvCxnSpPr>
          <p:spPr>
            <a:xfrm flipH="1" rot="-5400000">
              <a:off x="15571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" name="Google Shape;60;p2"/>
            <p:cNvCxnSpPr/>
            <p:nvPr/>
          </p:nvCxnSpPr>
          <p:spPr>
            <a:xfrm flipH="1" rot="-5400000">
              <a:off x="3919335" y="2166212"/>
              <a:ext cx="4505731" cy="152400"/>
            </a:xfrm>
            <a:prstGeom prst="straightConnector1">
              <a:avLst/>
            </a:prstGeom>
            <a:noFill/>
            <a:ln cap="flat" cmpd="sng" w="57150">
              <a:solidFill>
                <a:schemeClr val="accent1">
                  <a:alpha val="2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" name="Google Shape;61;p2"/>
            <p:cNvCxnSpPr/>
            <p:nvPr/>
          </p:nvCxnSpPr>
          <p:spPr>
            <a:xfrm flipH="1" rot="-5400000">
              <a:off x="3271636" y="2051912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2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" name="Google Shape;63;p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" name="Google Shape;64;p2"/>
            <p:cNvCxnSpPr/>
            <p:nvPr/>
          </p:nvCxnSpPr>
          <p:spPr>
            <a:xfrm flipH="1" rot="-5400000">
              <a:off x="2242935" y="2013813"/>
              <a:ext cx="4505731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" name="Google Shape;65;p2"/>
            <p:cNvCxnSpPr/>
            <p:nvPr/>
          </p:nvCxnSpPr>
          <p:spPr>
            <a:xfrm flipH="1" rot="-5400000">
              <a:off x="3538336" y="2166212"/>
              <a:ext cx="4505731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" name="Google Shape;66;p2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5568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" name="Google Shape;67;p2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" name="Google Shape;68;p2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" name="Google Shape;69;p2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" name="Google Shape;70;p2"/>
            <p:cNvCxnSpPr/>
            <p:nvPr/>
          </p:nvCxnSpPr>
          <p:spPr>
            <a:xfrm flipH="1" rot="-5400000">
              <a:off x="3412605" y="2139542"/>
              <a:ext cx="4505731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" name="Google Shape;71;p2"/>
            <p:cNvCxnSpPr/>
            <p:nvPr/>
          </p:nvCxnSpPr>
          <p:spPr>
            <a:xfrm flipH="1" rot="-5400000">
              <a:off x="2928735" y="2166212"/>
              <a:ext cx="4505731" cy="152400"/>
            </a:xfrm>
            <a:prstGeom prst="straightConnector1">
              <a:avLst/>
            </a:prstGeom>
            <a:noFill/>
            <a:ln cap="flat" cmpd="sng" w="57150">
              <a:solidFill>
                <a:schemeClr val="accent1">
                  <a:alpha val="2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" name="Google Shape;72;p2"/>
            <p:cNvCxnSpPr/>
            <p:nvPr/>
          </p:nvCxnSpPr>
          <p:spPr>
            <a:xfrm flipH="1" rot="-5400000">
              <a:off x="30811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" name="Google Shape;73;p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" name="Google Shape;74;p2"/>
            <p:cNvCxnSpPr/>
            <p:nvPr/>
          </p:nvCxnSpPr>
          <p:spPr>
            <a:xfrm flipH="1" rot="-5400000">
              <a:off x="4643234" y="2128112"/>
              <a:ext cx="4505731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" name="Google Shape;75;p2"/>
            <p:cNvCxnSpPr/>
            <p:nvPr/>
          </p:nvCxnSpPr>
          <p:spPr>
            <a:xfrm rot="5400000">
              <a:off x="5214735" y="2242140"/>
              <a:ext cx="4505731" cy="1588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" name="Google Shape;76;p2"/>
            <p:cNvCxnSpPr/>
            <p:nvPr/>
          </p:nvCxnSpPr>
          <p:spPr>
            <a:xfrm flipH="1" rot="-5400000">
              <a:off x="5062335" y="2013812"/>
              <a:ext cx="4505731" cy="4572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" name="Google Shape;77;p2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" name="Google Shape;78;p2"/>
            <p:cNvCxnSpPr/>
            <p:nvPr/>
          </p:nvCxnSpPr>
          <p:spPr>
            <a:xfrm flipH="1" rot="-5400000">
              <a:off x="5748135" y="2013813"/>
              <a:ext cx="4505731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" name="Google Shape;79;p2"/>
            <p:cNvCxnSpPr/>
            <p:nvPr/>
          </p:nvCxnSpPr>
          <p:spPr>
            <a:xfrm flipH="1" rot="-5400000">
              <a:off x="49099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" name="Google Shape;80;p2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" name="Google Shape;81;p2"/>
            <p:cNvCxnSpPr/>
            <p:nvPr/>
          </p:nvCxnSpPr>
          <p:spPr>
            <a:xfrm flipH="1" rot="-5400000">
              <a:off x="5390948" y="2066200"/>
              <a:ext cx="4505731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>
                  <a:alpha val="7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" name="Google Shape;82;p2"/>
            <p:cNvCxnSpPr/>
            <p:nvPr/>
          </p:nvCxnSpPr>
          <p:spPr>
            <a:xfrm flipH="1" rot="-5400000">
              <a:off x="5927205" y="2139542"/>
              <a:ext cx="4505731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" name="Google Shape;83;p2"/>
            <p:cNvCxnSpPr/>
            <p:nvPr/>
          </p:nvCxnSpPr>
          <p:spPr>
            <a:xfrm flipH="1" rot="-5400000">
              <a:off x="55195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" name="Google Shape;84;p2"/>
            <p:cNvCxnSpPr/>
            <p:nvPr/>
          </p:nvCxnSpPr>
          <p:spPr>
            <a:xfrm flipH="1" rot="-5400000">
              <a:off x="57481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" name="Google Shape;85;p2"/>
            <p:cNvCxnSpPr/>
            <p:nvPr/>
          </p:nvCxnSpPr>
          <p:spPr>
            <a:xfrm flipH="1" rot="-5400000">
              <a:off x="6433935" y="2166213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" name="Google Shape;86;p2"/>
            <p:cNvCxnSpPr/>
            <p:nvPr/>
          </p:nvCxnSpPr>
          <p:spPr>
            <a:xfrm flipH="1" rot="-5400000">
              <a:off x="6243435" y="2051913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" name="Google Shape;87;p2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" name="Google Shape;88;p2"/>
            <p:cNvCxnSpPr/>
            <p:nvPr/>
          </p:nvCxnSpPr>
          <p:spPr>
            <a:xfrm flipH="1" rot="-5400000">
              <a:off x="6052936" y="2166212"/>
              <a:ext cx="4505731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2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2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2"/>
            <p:cNvCxnSpPr/>
            <p:nvPr/>
          </p:nvCxnSpPr>
          <p:spPr>
            <a:xfrm flipH="1" rot="-5400000">
              <a:off x="5927205" y="2139543"/>
              <a:ext cx="4505731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2"/>
            <p:cNvCxnSpPr/>
            <p:nvPr/>
          </p:nvCxnSpPr>
          <p:spPr>
            <a:xfrm rot="5400000">
              <a:off x="6738734" y="2242140"/>
              <a:ext cx="4505732" cy="1588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2"/>
            <p:cNvCxnSpPr/>
            <p:nvPr/>
          </p:nvCxnSpPr>
          <p:spPr>
            <a:xfrm flipH="1" rot="-5400000">
              <a:off x="4224135" y="2166212"/>
              <a:ext cx="4505731" cy="1524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2"/>
            <p:cNvCxnSpPr/>
            <p:nvPr/>
          </p:nvCxnSpPr>
          <p:spPr>
            <a:xfrm flipH="1" rot="-5400000">
              <a:off x="4414635" y="2051912"/>
              <a:ext cx="4505731" cy="381000"/>
            </a:xfrm>
            <a:prstGeom prst="straightConnector1">
              <a:avLst/>
            </a:prstGeom>
            <a:noFill/>
            <a:ln cap="flat" cmpd="sng" w="19050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" name="Google Shape;97;p2"/>
            <p:cNvCxnSpPr/>
            <p:nvPr/>
          </p:nvCxnSpPr>
          <p:spPr>
            <a:xfrm flipH="1" rot="-5400000">
              <a:off x="4324148" y="2066200"/>
              <a:ext cx="4505731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>
                  <a:alpha val="7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" name="Google Shape;98;p2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" name="Google Shape;99;p2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" name="Google Shape;100;p2"/>
            <p:cNvCxnSpPr/>
            <p:nvPr/>
          </p:nvCxnSpPr>
          <p:spPr>
            <a:xfrm flipH="1" rot="-5400000">
              <a:off x="2547735" y="2013814"/>
              <a:ext cx="4505731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1" name="Google Shape;101;p2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0" y="4387368"/>
            <a:ext cx="12192000" cy="1588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2"/>
          <p:cNvCxnSpPr/>
          <p:nvPr/>
        </p:nvCxnSpPr>
        <p:spPr>
          <a:xfrm>
            <a:off x="0" y="6138380"/>
            <a:ext cx="12192000" cy="1588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609600" y="5621365"/>
            <a:ext cx="11074400" cy="414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2"/>
          <p:cNvSpPr txBox="1"/>
          <p:nvPr>
            <p:ph type="title"/>
          </p:nvPr>
        </p:nvSpPr>
        <p:spPr>
          <a:xfrm>
            <a:off x="609600" y="446356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"/>
          <p:cNvSpPr/>
          <p:nvPr>
            <p:ph idx="2" type="pic"/>
          </p:nvPr>
        </p:nvSpPr>
        <p:spPr>
          <a:xfrm>
            <a:off x="4267200" y="381000"/>
            <a:ext cx="7416800" cy="5638800"/>
          </a:xfrm>
          <a:prstGeom prst="rect">
            <a:avLst/>
          </a:prstGeom>
          <a:solidFill>
            <a:schemeClr val="dk2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348" name="Google Shape;348;p12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12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12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1" name="Google Shape;351;p1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ctr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52" name="Google Shape;352;p12"/>
          <p:cNvCxnSpPr/>
          <p:nvPr/>
        </p:nvCxnSpPr>
        <p:spPr>
          <a:xfrm rot="5400000">
            <a:off x="2007129" y="3221207"/>
            <a:ext cx="3017520" cy="1059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12"/>
          <p:cNvCxnSpPr/>
          <p:nvPr/>
        </p:nvCxnSpPr>
        <p:spPr>
          <a:xfrm>
            <a:off x="0" y="1712976"/>
            <a:ext cx="3535680" cy="1588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12"/>
          <p:cNvCxnSpPr/>
          <p:nvPr/>
        </p:nvCxnSpPr>
        <p:spPr>
          <a:xfrm>
            <a:off x="0" y="4733544"/>
            <a:ext cx="3535680" cy="1588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5" name="Google Shape;355;p12"/>
          <p:cNvSpPr txBox="1"/>
          <p:nvPr>
            <p:ph type="title"/>
          </p:nvPr>
        </p:nvSpPr>
        <p:spPr>
          <a:xfrm>
            <a:off x="207264" y="1905000"/>
            <a:ext cx="31699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600"/>
              <a:buFont typeface="Twentieth Century"/>
              <a:buNone/>
              <a:defRPr b="1" sz="2600" cap="none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12"/>
          <p:cNvSpPr txBox="1"/>
          <p:nvPr>
            <p:ph idx="1" type="body"/>
          </p:nvPr>
        </p:nvSpPr>
        <p:spPr>
          <a:xfrm>
            <a:off x="203200" y="3276600"/>
            <a:ext cx="31699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13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0" name="Google Shape;360;p13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13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13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14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6" name="Google Shape;366;p14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14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14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5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22" name="Google Shape;122;p5"/>
            <p:cNvCxnSpPr/>
            <p:nvPr/>
          </p:nvCxnSpPr>
          <p:spPr>
            <a:xfrm flipH="1" rot="-5400000">
              <a:off x="-1447800" y="3352800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" name="Google Shape;123;p5"/>
            <p:cNvCxnSpPr/>
            <p:nvPr/>
          </p:nvCxnSpPr>
          <p:spPr>
            <a:xfrm flipH="1" rot="-5400000">
              <a:off x="-1638300" y="3238500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" name="Google Shape;124;p5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" name="Google Shape;125;p5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" name="Google Shape;126;p5"/>
            <p:cNvCxnSpPr/>
            <p:nvPr/>
          </p:nvCxnSpPr>
          <p:spPr>
            <a:xfrm flipH="1" rot="-5400000">
              <a:off x="-3314700" y="3314700"/>
              <a:ext cx="6858000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7" name="Google Shape;127;p5"/>
            <p:cNvCxnSpPr/>
            <p:nvPr/>
          </p:nvCxnSpPr>
          <p:spPr>
            <a:xfrm flipH="1" rot="-5400000">
              <a:off x="-1371600" y="2971800"/>
              <a:ext cx="6858000" cy="9144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" name="Google Shape;128;p5"/>
            <p:cNvCxnSpPr/>
            <p:nvPr/>
          </p:nvCxnSpPr>
          <p:spPr>
            <a:xfrm flipH="1" rot="-5400000">
              <a:off x="-2819400" y="3200400"/>
              <a:ext cx="6858000" cy="4572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" name="Google Shape;129;p5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" name="Google Shape;130;p5"/>
            <p:cNvCxnSpPr/>
            <p:nvPr/>
          </p:nvCxnSpPr>
          <p:spPr>
            <a:xfrm flipH="1" rot="-5400000">
              <a:off x="-2133600" y="3200400"/>
              <a:ext cx="685800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" name="Google Shape;131;p5"/>
            <p:cNvCxnSpPr/>
            <p:nvPr/>
          </p:nvCxnSpPr>
          <p:spPr>
            <a:xfrm flipH="1" rot="-5400000">
              <a:off x="-3124200" y="3276600"/>
              <a:ext cx="6858000" cy="304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5"/>
            <p:cNvCxnSpPr/>
            <p:nvPr/>
          </p:nvCxnSpPr>
          <p:spPr>
            <a:xfrm flipH="1" rot="-5400000">
              <a:off x="-1828799" y="3352799"/>
              <a:ext cx="6858000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" name="Google Shape;133;p5"/>
            <p:cNvCxnSpPr/>
            <p:nvPr/>
          </p:nvCxnSpPr>
          <p:spPr>
            <a:xfrm flipH="1" rot="-5400000">
              <a:off x="-2819400" y="3352800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" name="Google Shape;134;p5"/>
            <p:cNvCxnSpPr/>
            <p:nvPr/>
          </p:nvCxnSpPr>
          <p:spPr>
            <a:xfrm flipH="1" rot="-5400000">
              <a:off x="-2438400" y="3124200"/>
              <a:ext cx="6858000" cy="6096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" name="Google Shape;135;p5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3882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" name="Google Shape;137;p5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5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5"/>
            <p:cNvCxnSpPr/>
            <p:nvPr/>
          </p:nvCxnSpPr>
          <p:spPr>
            <a:xfrm flipH="1" rot="-5400000">
              <a:off x="-2643187" y="3252788"/>
              <a:ext cx="6858000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p5"/>
            <p:cNvCxnSpPr/>
            <p:nvPr/>
          </p:nvCxnSpPr>
          <p:spPr>
            <a:xfrm flipH="1" rot="-5400000">
              <a:off x="-1954530" y="3326130"/>
              <a:ext cx="6858000" cy="205740"/>
            </a:xfrm>
            <a:prstGeom prst="straightConnector1">
              <a:avLst/>
            </a:prstGeom>
            <a:noFill/>
            <a:ln cap="flat" cmpd="sng" w="50800">
              <a:solidFill>
                <a:schemeClr val="accent1">
                  <a:alpha val="2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5"/>
            <p:cNvCxnSpPr/>
            <p:nvPr/>
          </p:nvCxnSpPr>
          <p:spPr>
            <a:xfrm flipH="1" rot="-5400000">
              <a:off x="-2362200" y="3352800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5"/>
            <p:cNvCxnSpPr/>
            <p:nvPr/>
          </p:nvCxnSpPr>
          <p:spPr>
            <a:xfrm flipH="1" rot="-5400000">
              <a:off x="-2133600" y="3352800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" name="Google Shape;143;p5"/>
            <p:cNvCxnSpPr/>
            <p:nvPr/>
          </p:nvCxnSpPr>
          <p:spPr>
            <a:xfrm flipH="1" rot="-5400000">
              <a:off x="1066800" y="3352800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" name="Google Shape;144;p5"/>
            <p:cNvCxnSpPr/>
            <p:nvPr/>
          </p:nvCxnSpPr>
          <p:spPr>
            <a:xfrm flipH="1" rot="-5400000">
              <a:off x="876300" y="3238500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5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5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5"/>
            <p:cNvCxnSpPr/>
            <p:nvPr/>
          </p:nvCxnSpPr>
          <p:spPr>
            <a:xfrm flipH="1" rot="-5400000">
              <a:off x="-800100" y="3314700"/>
              <a:ext cx="6858000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5"/>
            <p:cNvCxnSpPr/>
            <p:nvPr/>
          </p:nvCxnSpPr>
          <p:spPr>
            <a:xfrm rot="5400000">
              <a:off x="-152400" y="3429000"/>
              <a:ext cx="6858000" cy="1588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" name="Google Shape;149;p5"/>
            <p:cNvCxnSpPr/>
            <p:nvPr/>
          </p:nvCxnSpPr>
          <p:spPr>
            <a:xfrm flipH="1" rot="-5400000">
              <a:off x="-304800" y="3200400"/>
              <a:ext cx="6858000" cy="4572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straightConnector1">
              <a:avLst/>
            </a:prstGeom>
            <a:noFill/>
            <a:ln cap="flat" cmpd="sng" w="50800">
              <a:solidFill>
                <a:schemeClr val="accent1">
                  <a:alpha val="2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" name="Google Shape;151;p5"/>
            <p:cNvCxnSpPr/>
            <p:nvPr/>
          </p:nvCxnSpPr>
          <p:spPr>
            <a:xfrm flipH="1" rot="-5400000">
              <a:off x="381000" y="3200400"/>
              <a:ext cx="685800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" name="Google Shape;152;p5"/>
            <p:cNvCxnSpPr/>
            <p:nvPr/>
          </p:nvCxnSpPr>
          <p:spPr>
            <a:xfrm flipH="1" rot="-5400000">
              <a:off x="-609600" y="3276600"/>
              <a:ext cx="6858000" cy="304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" name="Google Shape;153;p5"/>
            <p:cNvCxnSpPr/>
            <p:nvPr/>
          </p:nvCxnSpPr>
          <p:spPr>
            <a:xfrm flipH="1" rot="-5400000">
              <a:off x="685801" y="3352799"/>
              <a:ext cx="6858000" cy="152401"/>
            </a:xfrm>
            <a:prstGeom prst="straightConnector1">
              <a:avLst/>
            </a:prstGeom>
            <a:noFill/>
            <a:ln cap="flat" cmpd="sng" w="50800">
              <a:solidFill>
                <a:schemeClr val="accent1">
                  <a:alpha val="2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" name="Google Shape;154;p5"/>
            <p:cNvCxnSpPr/>
            <p:nvPr/>
          </p:nvCxnSpPr>
          <p:spPr>
            <a:xfrm flipH="1" rot="-5400000">
              <a:off x="-304800" y="3352800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" name="Google Shape;156;p5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3882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" name="Google Shape;157;p5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" name="Google Shape;158;p5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" name="Google Shape;159;p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" name="Google Shape;160;p5"/>
            <p:cNvCxnSpPr/>
            <p:nvPr/>
          </p:nvCxnSpPr>
          <p:spPr>
            <a:xfrm flipH="1" rot="-5400000">
              <a:off x="-128587" y="3252788"/>
              <a:ext cx="6858000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1" name="Google Shape;161;p5"/>
            <p:cNvCxnSpPr/>
            <p:nvPr/>
          </p:nvCxnSpPr>
          <p:spPr>
            <a:xfrm flipH="1" rot="-5400000">
              <a:off x="560070" y="3326130"/>
              <a:ext cx="685800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" name="Google Shape;162;p5"/>
            <p:cNvCxnSpPr/>
            <p:nvPr/>
          </p:nvCxnSpPr>
          <p:spPr>
            <a:xfrm flipH="1" rot="-5400000">
              <a:off x="152400" y="3352800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" name="Google Shape;163;p5"/>
            <p:cNvCxnSpPr/>
            <p:nvPr/>
          </p:nvCxnSpPr>
          <p:spPr>
            <a:xfrm flipH="1" rot="-5400000">
              <a:off x="381000" y="3352800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" name="Google Shape;164;p5"/>
            <p:cNvCxnSpPr/>
            <p:nvPr/>
          </p:nvCxnSpPr>
          <p:spPr>
            <a:xfrm flipH="1" rot="-5400000">
              <a:off x="2743200" y="3352801"/>
              <a:ext cx="6858000" cy="152400"/>
            </a:xfrm>
            <a:prstGeom prst="straightConnector1">
              <a:avLst/>
            </a:prstGeom>
            <a:noFill/>
            <a:ln cap="flat" cmpd="sng" w="50800">
              <a:solidFill>
                <a:schemeClr val="accent1">
                  <a:alpha val="2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" name="Google Shape;165;p5"/>
            <p:cNvCxnSpPr/>
            <p:nvPr/>
          </p:nvCxnSpPr>
          <p:spPr>
            <a:xfrm flipH="1" rot="-5400000">
              <a:off x="2095501" y="3238501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p5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" name="Google Shape;167;p5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" name="Google Shape;168;p5"/>
            <p:cNvCxnSpPr/>
            <p:nvPr/>
          </p:nvCxnSpPr>
          <p:spPr>
            <a:xfrm flipH="1" rot="-5400000">
              <a:off x="1066800" y="3200402"/>
              <a:ext cx="685800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" name="Google Shape;169;p5"/>
            <p:cNvCxnSpPr/>
            <p:nvPr/>
          </p:nvCxnSpPr>
          <p:spPr>
            <a:xfrm flipH="1" rot="-5400000">
              <a:off x="2362201" y="3352800"/>
              <a:ext cx="6858000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" name="Google Shape;170;p5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5568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" name="Google Shape;171;p5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2" name="Google Shape;172;p5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3" name="Google Shape;173;p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" name="Google Shape;174;p5"/>
            <p:cNvCxnSpPr/>
            <p:nvPr/>
          </p:nvCxnSpPr>
          <p:spPr>
            <a:xfrm flipH="1" rot="-5400000">
              <a:off x="2236470" y="3326131"/>
              <a:ext cx="685800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" name="Google Shape;175;p5"/>
            <p:cNvCxnSpPr/>
            <p:nvPr/>
          </p:nvCxnSpPr>
          <p:spPr>
            <a:xfrm flipH="1" rot="-5400000">
              <a:off x="1752600" y="3352801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" name="Google Shape;176;p5"/>
            <p:cNvCxnSpPr/>
            <p:nvPr/>
          </p:nvCxnSpPr>
          <p:spPr>
            <a:xfrm flipH="1" rot="-5400000">
              <a:off x="1981200" y="3352800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" name="Google Shape;177;p5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" name="Google Shape;178;p5"/>
            <p:cNvCxnSpPr/>
            <p:nvPr/>
          </p:nvCxnSpPr>
          <p:spPr>
            <a:xfrm flipH="1" rot="-5400000">
              <a:off x="3467099" y="3314701"/>
              <a:ext cx="6858000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p5"/>
            <p:cNvCxnSpPr/>
            <p:nvPr/>
          </p:nvCxnSpPr>
          <p:spPr>
            <a:xfrm rot="5400000">
              <a:off x="4038600" y="3429001"/>
              <a:ext cx="6858000" cy="1588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" name="Google Shape;180;p5"/>
            <p:cNvCxnSpPr/>
            <p:nvPr/>
          </p:nvCxnSpPr>
          <p:spPr>
            <a:xfrm flipH="1" rot="-5400000">
              <a:off x="3886200" y="3200401"/>
              <a:ext cx="6858000" cy="4572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" name="Google Shape;181;p5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" name="Google Shape;182;p5"/>
            <p:cNvCxnSpPr/>
            <p:nvPr/>
          </p:nvCxnSpPr>
          <p:spPr>
            <a:xfrm flipH="1" rot="-5400000">
              <a:off x="4572000" y="3200401"/>
              <a:ext cx="685800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" name="Google Shape;183;p5"/>
            <p:cNvCxnSpPr/>
            <p:nvPr/>
          </p:nvCxnSpPr>
          <p:spPr>
            <a:xfrm flipH="1" rot="-5400000">
              <a:off x="3733800" y="3352800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" name="Google Shape;184;p5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" name="Google Shape;185;p5"/>
            <p:cNvCxnSpPr/>
            <p:nvPr/>
          </p:nvCxnSpPr>
          <p:spPr>
            <a:xfrm flipH="1" rot="-5400000">
              <a:off x="4214813" y="3252788"/>
              <a:ext cx="6858000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>
                  <a:alpha val="7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" name="Google Shape;186;p5"/>
            <p:cNvCxnSpPr/>
            <p:nvPr/>
          </p:nvCxnSpPr>
          <p:spPr>
            <a:xfrm flipH="1" rot="-5400000">
              <a:off x="4751070" y="3326131"/>
              <a:ext cx="685800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" name="Google Shape;187;p5"/>
            <p:cNvCxnSpPr/>
            <p:nvPr/>
          </p:nvCxnSpPr>
          <p:spPr>
            <a:xfrm flipH="1" rot="-5400000">
              <a:off x="4343400" y="3352801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" name="Google Shape;188;p5"/>
            <p:cNvCxnSpPr/>
            <p:nvPr/>
          </p:nvCxnSpPr>
          <p:spPr>
            <a:xfrm flipH="1" rot="-5400000">
              <a:off x="4572000" y="3352801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" name="Google Shape;189;p5"/>
            <p:cNvCxnSpPr/>
            <p:nvPr/>
          </p:nvCxnSpPr>
          <p:spPr>
            <a:xfrm flipH="1" rot="-5400000">
              <a:off x="5257800" y="3352802"/>
              <a:ext cx="6858000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" name="Google Shape;190;p5"/>
            <p:cNvCxnSpPr/>
            <p:nvPr/>
          </p:nvCxnSpPr>
          <p:spPr>
            <a:xfrm flipH="1" rot="-5400000">
              <a:off x="5067300" y="3238502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" name="Google Shape;191;p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straightConnector1">
              <a:avLst/>
            </a:prstGeom>
            <a:noFill/>
            <a:ln cap="flat" cmpd="sng" w="50800">
              <a:solidFill>
                <a:schemeClr val="accent1">
                  <a:alpha val="2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" name="Google Shape;192;p5"/>
            <p:cNvCxnSpPr/>
            <p:nvPr/>
          </p:nvCxnSpPr>
          <p:spPr>
            <a:xfrm flipH="1" rot="-5400000">
              <a:off x="4876801" y="3352801"/>
              <a:ext cx="6858000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" name="Google Shape;193;p5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" name="Google Shape;194;p5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" name="Google Shape;195;p5"/>
            <p:cNvCxnSpPr/>
            <p:nvPr/>
          </p:nvCxnSpPr>
          <p:spPr>
            <a:xfrm flipH="1" rot="-5400000">
              <a:off x="4751070" y="3326132"/>
              <a:ext cx="685800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" name="Google Shape;196;p5"/>
            <p:cNvCxnSpPr/>
            <p:nvPr/>
          </p:nvCxnSpPr>
          <p:spPr>
            <a:xfrm rot="5400000">
              <a:off x="5562599" y="3429001"/>
              <a:ext cx="6858002" cy="1588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" name="Google Shape;197;p5"/>
            <p:cNvCxnSpPr/>
            <p:nvPr/>
          </p:nvCxnSpPr>
          <p:spPr>
            <a:xfrm rot="5400000">
              <a:off x="2552700" y="3390900"/>
              <a:ext cx="6858000" cy="76200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" name="Google Shape;198;p5"/>
            <p:cNvCxnSpPr/>
            <p:nvPr/>
          </p:nvCxnSpPr>
          <p:spPr>
            <a:xfrm flipH="1" rot="-5400000">
              <a:off x="3048000" y="3352800"/>
              <a:ext cx="6858000" cy="1524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" name="Google Shape;199;p5"/>
            <p:cNvCxnSpPr/>
            <p:nvPr/>
          </p:nvCxnSpPr>
          <p:spPr>
            <a:xfrm flipH="1" rot="-5400000">
              <a:off x="3238500" y="3238500"/>
              <a:ext cx="6858000" cy="381000"/>
            </a:xfrm>
            <a:prstGeom prst="straightConnector1">
              <a:avLst/>
            </a:prstGeom>
            <a:noFill/>
            <a:ln cap="flat" cmpd="sng" w="19050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" name="Google Shape;200;p5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" name="Google Shape;201;p5"/>
            <p:cNvCxnSpPr/>
            <p:nvPr/>
          </p:nvCxnSpPr>
          <p:spPr>
            <a:xfrm flipH="1" rot="-5400000">
              <a:off x="3148013" y="3252789"/>
              <a:ext cx="6858000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>
                  <a:alpha val="7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" name="Google Shape;202;p5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3" name="Google Shape;203;p5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" name="Google Shape;204;p5"/>
            <p:cNvCxnSpPr/>
            <p:nvPr/>
          </p:nvCxnSpPr>
          <p:spPr>
            <a:xfrm flipH="1" rot="-5400000">
              <a:off x="1371600" y="3200403"/>
              <a:ext cx="685800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05" name="Google Shape;205;p5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ctr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09" name="Google Shape;209;p5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210" name="Google Shape;210;p5"/>
            <p:cNvCxnSpPr/>
            <p:nvPr/>
          </p:nvCxnSpPr>
          <p:spPr>
            <a:xfrm>
              <a:off x="0" y="2057400"/>
              <a:ext cx="4800600" cy="1588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0" y="4876800"/>
              <a:ext cx="4800600" cy="1588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" name="Google Shape;212;p5"/>
            <p:cNvCxnSpPr/>
            <p:nvPr/>
          </p:nvCxnSpPr>
          <p:spPr>
            <a:xfrm rot="5400000">
              <a:off x="3391694" y="3467100"/>
              <a:ext cx="2818606" cy="794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13" name="Google Shape;213;p5"/>
          <p:cNvSpPr txBox="1"/>
          <p:nvPr>
            <p:ph type="ctrTitle"/>
          </p:nvPr>
        </p:nvSpPr>
        <p:spPr>
          <a:xfrm>
            <a:off x="304800" y="2130426"/>
            <a:ext cx="5892800" cy="16003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  <a:defRPr b="1" sz="3600" cap="none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"/>
          <p:cNvSpPr txBox="1"/>
          <p:nvPr>
            <p:ph idx="1" type="subTitle"/>
          </p:nvPr>
        </p:nvSpPr>
        <p:spPr>
          <a:xfrm>
            <a:off x="304800" y="3733800"/>
            <a:ext cx="589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6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6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6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gradFill>
          <a:gsLst>
            <a:gs pos="0">
              <a:srgbClr val="FBFBFB"/>
            </a:gs>
            <a:gs pos="100000">
              <a:srgbClr val="9E9E9E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7"/>
          <p:cNvGrpSpPr/>
          <p:nvPr/>
        </p:nvGrpSpPr>
        <p:grpSpPr>
          <a:xfrm>
            <a:off x="1" y="-30478"/>
            <a:ext cx="12090400" cy="4846320"/>
            <a:chOff x="0" y="-30477"/>
            <a:chExt cx="9067800" cy="4526277"/>
          </a:xfrm>
        </p:grpSpPr>
        <p:cxnSp>
          <p:nvCxnSpPr>
            <p:cNvPr id="223" name="Google Shape;223;p7"/>
            <p:cNvCxnSpPr/>
            <p:nvPr/>
          </p:nvCxnSpPr>
          <p:spPr>
            <a:xfrm flipH="1" rot="-5400000">
              <a:off x="-27166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" name="Google Shape;224;p7"/>
            <p:cNvCxnSpPr/>
            <p:nvPr/>
          </p:nvCxnSpPr>
          <p:spPr>
            <a:xfrm flipH="1" rot="-5400000">
              <a:off x="-462165" y="2051912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" name="Google Shape;227;p7"/>
            <p:cNvCxnSpPr/>
            <p:nvPr/>
          </p:nvCxnSpPr>
          <p:spPr>
            <a:xfrm flipH="1" rot="-5400000">
              <a:off x="-2138565" y="2128112"/>
              <a:ext cx="4505731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" name="Google Shape;228;p7"/>
            <p:cNvCxnSpPr/>
            <p:nvPr/>
          </p:nvCxnSpPr>
          <p:spPr>
            <a:xfrm flipH="1" rot="-5400000">
              <a:off x="-195465" y="1785212"/>
              <a:ext cx="4505731" cy="9144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" name="Google Shape;229;p7"/>
            <p:cNvCxnSpPr/>
            <p:nvPr/>
          </p:nvCxnSpPr>
          <p:spPr>
            <a:xfrm flipH="1" rot="-5400000">
              <a:off x="-1643265" y="2013812"/>
              <a:ext cx="4505731" cy="4572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" name="Google Shape;230;p7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" name="Google Shape;231;p7"/>
            <p:cNvCxnSpPr/>
            <p:nvPr/>
          </p:nvCxnSpPr>
          <p:spPr>
            <a:xfrm flipH="1" rot="-5400000">
              <a:off x="-957465" y="2013812"/>
              <a:ext cx="4505731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2" name="Google Shape;232;p7"/>
            <p:cNvCxnSpPr/>
            <p:nvPr/>
          </p:nvCxnSpPr>
          <p:spPr>
            <a:xfrm flipH="1" rot="-5400000">
              <a:off x="-1948065" y="2090012"/>
              <a:ext cx="4505731" cy="304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" name="Google Shape;233;p7"/>
            <p:cNvCxnSpPr/>
            <p:nvPr/>
          </p:nvCxnSpPr>
          <p:spPr>
            <a:xfrm flipH="1" rot="-5400000">
              <a:off x="-652664" y="2166211"/>
              <a:ext cx="4505731" cy="152401"/>
            </a:xfrm>
            <a:prstGeom prst="straightConnector1">
              <a:avLst/>
            </a:prstGeom>
            <a:noFill/>
            <a:ln cap="flat" cmpd="sng" w="57150">
              <a:solidFill>
                <a:schemeClr val="accent1">
                  <a:alpha val="2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" name="Google Shape;234;p7"/>
            <p:cNvCxnSpPr/>
            <p:nvPr/>
          </p:nvCxnSpPr>
          <p:spPr>
            <a:xfrm flipH="1" rot="-5400000">
              <a:off x="-164326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" name="Google Shape;235;p7"/>
            <p:cNvCxnSpPr/>
            <p:nvPr/>
          </p:nvCxnSpPr>
          <p:spPr>
            <a:xfrm flipH="1" rot="-5400000">
              <a:off x="-1790700" y="2019300"/>
              <a:ext cx="4495800" cy="4572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" name="Google Shape;236;p7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3882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" name="Google Shape;237;p7"/>
            <p:cNvCxnSpPr/>
            <p:nvPr/>
          </p:nvCxnSpPr>
          <p:spPr>
            <a:xfrm rot="5400000">
              <a:off x="34087" y="2090964"/>
              <a:ext cx="4505731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8" name="Google Shape;238;p7"/>
            <p:cNvCxnSpPr/>
            <p:nvPr/>
          </p:nvCxnSpPr>
          <p:spPr>
            <a:xfrm rot="5400000">
              <a:off x="261735" y="2090012"/>
              <a:ext cx="4505731" cy="304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" name="Google Shape;239;p7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" name="Google Shape;240;p7"/>
            <p:cNvCxnSpPr/>
            <p:nvPr/>
          </p:nvCxnSpPr>
          <p:spPr>
            <a:xfrm flipH="1" rot="-5400000">
              <a:off x="-1467052" y="2066200"/>
              <a:ext cx="4505731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" name="Google Shape;241;p7"/>
            <p:cNvCxnSpPr/>
            <p:nvPr/>
          </p:nvCxnSpPr>
          <p:spPr>
            <a:xfrm flipH="1" rot="-5400000">
              <a:off x="-778395" y="2139542"/>
              <a:ext cx="4505731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" name="Google Shape;242;p7"/>
            <p:cNvCxnSpPr/>
            <p:nvPr/>
          </p:nvCxnSpPr>
          <p:spPr>
            <a:xfrm flipH="1" rot="-5400000">
              <a:off x="-118606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" name="Google Shape;243;p7"/>
            <p:cNvCxnSpPr/>
            <p:nvPr/>
          </p:nvCxnSpPr>
          <p:spPr>
            <a:xfrm flipH="1" rot="-5400000">
              <a:off x="-95746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4" name="Google Shape;244;p7"/>
            <p:cNvCxnSpPr/>
            <p:nvPr/>
          </p:nvCxnSpPr>
          <p:spPr>
            <a:xfrm flipH="1" rot="-5400000">
              <a:off x="22429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" name="Google Shape;245;p7"/>
            <p:cNvCxnSpPr/>
            <p:nvPr/>
          </p:nvCxnSpPr>
          <p:spPr>
            <a:xfrm flipH="1" rot="-5400000">
              <a:off x="2052435" y="2051912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" name="Google Shape;246;p7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" name="Google Shape;247;p7"/>
            <p:cNvCxnSpPr/>
            <p:nvPr/>
          </p:nvCxnSpPr>
          <p:spPr>
            <a:xfrm rot="5400000">
              <a:off x="452235" y="2128112"/>
              <a:ext cx="4505731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" name="Google Shape;248;p7"/>
            <p:cNvCxnSpPr/>
            <p:nvPr/>
          </p:nvCxnSpPr>
          <p:spPr>
            <a:xfrm flipH="1" rot="-5400000">
              <a:off x="376035" y="2128112"/>
              <a:ext cx="4505731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" name="Google Shape;249;p7"/>
            <p:cNvCxnSpPr/>
            <p:nvPr/>
          </p:nvCxnSpPr>
          <p:spPr>
            <a:xfrm rot="5400000">
              <a:off x="1023735" y="2242139"/>
              <a:ext cx="4505731" cy="1588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" name="Google Shape;250;p7"/>
            <p:cNvCxnSpPr/>
            <p:nvPr/>
          </p:nvCxnSpPr>
          <p:spPr>
            <a:xfrm flipH="1" rot="-5400000">
              <a:off x="871335" y="2013812"/>
              <a:ext cx="4505731" cy="4572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" name="Google Shape;251;p7"/>
            <p:cNvCxnSpPr/>
            <p:nvPr/>
          </p:nvCxnSpPr>
          <p:spPr>
            <a:xfrm rot="5400000">
              <a:off x="985636" y="2051912"/>
              <a:ext cx="4505731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" name="Google Shape;252;p7"/>
            <p:cNvCxnSpPr/>
            <p:nvPr/>
          </p:nvCxnSpPr>
          <p:spPr>
            <a:xfrm flipH="1" rot="-5400000">
              <a:off x="1557135" y="2013812"/>
              <a:ext cx="4505731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" name="Google Shape;253;p7"/>
            <p:cNvCxnSpPr/>
            <p:nvPr/>
          </p:nvCxnSpPr>
          <p:spPr>
            <a:xfrm flipH="1" rot="-5400000">
              <a:off x="566535" y="2090012"/>
              <a:ext cx="4505731" cy="304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" name="Google Shape;254;p7"/>
            <p:cNvCxnSpPr/>
            <p:nvPr/>
          </p:nvCxnSpPr>
          <p:spPr>
            <a:xfrm flipH="1" rot="-5400000">
              <a:off x="1861936" y="2166211"/>
              <a:ext cx="4505731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5" name="Google Shape;255;p7"/>
            <p:cNvCxnSpPr/>
            <p:nvPr/>
          </p:nvCxnSpPr>
          <p:spPr>
            <a:xfrm flipH="1" rot="-5400000">
              <a:off x="8713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" name="Google Shape;256;p7"/>
            <p:cNvCxnSpPr/>
            <p:nvPr/>
          </p:nvCxnSpPr>
          <p:spPr>
            <a:xfrm rot="5400000">
              <a:off x="147435" y="2128112"/>
              <a:ext cx="4505731" cy="2286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" name="Google Shape;257;p7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3882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" name="Google Shape;258;p7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" name="Google Shape;259;p7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" name="Google Shape;260;p7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" name="Google Shape;261;p7"/>
            <p:cNvCxnSpPr/>
            <p:nvPr/>
          </p:nvCxnSpPr>
          <p:spPr>
            <a:xfrm flipH="1" rot="-5400000">
              <a:off x="1047548" y="2066200"/>
              <a:ext cx="4505731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p7"/>
            <p:cNvCxnSpPr/>
            <p:nvPr/>
          </p:nvCxnSpPr>
          <p:spPr>
            <a:xfrm flipH="1" rot="-5400000">
              <a:off x="1736205" y="2139542"/>
              <a:ext cx="4505731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" name="Google Shape;263;p7"/>
            <p:cNvCxnSpPr/>
            <p:nvPr/>
          </p:nvCxnSpPr>
          <p:spPr>
            <a:xfrm flipH="1" rot="-5400000">
              <a:off x="13285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" name="Google Shape;264;p7"/>
            <p:cNvCxnSpPr/>
            <p:nvPr/>
          </p:nvCxnSpPr>
          <p:spPr>
            <a:xfrm flipH="1" rot="-5400000">
              <a:off x="15571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" name="Google Shape;265;p7"/>
            <p:cNvCxnSpPr/>
            <p:nvPr/>
          </p:nvCxnSpPr>
          <p:spPr>
            <a:xfrm flipH="1" rot="-5400000">
              <a:off x="3919335" y="2166212"/>
              <a:ext cx="4505731" cy="152400"/>
            </a:xfrm>
            <a:prstGeom prst="straightConnector1">
              <a:avLst/>
            </a:prstGeom>
            <a:noFill/>
            <a:ln cap="flat" cmpd="sng" w="57150">
              <a:solidFill>
                <a:schemeClr val="accent1">
                  <a:alpha val="2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6" name="Google Shape;266;p7"/>
            <p:cNvCxnSpPr/>
            <p:nvPr/>
          </p:nvCxnSpPr>
          <p:spPr>
            <a:xfrm flipH="1" rot="-5400000">
              <a:off x="3271636" y="2051912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" name="Google Shape;269;p7"/>
            <p:cNvCxnSpPr/>
            <p:nvPr/>
          </p:nvCxnSpPr>
          <p:spPr>
            <a:xfrm flipH="1" rot="-5400000">
              <a:off x="2242935" y="2013813"/>
              <a:ext cx="4505731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" name="Google Shape;270;p7"/>
            <p:cNvCxnSpPr/>
            <p:nvPr/>
          </p:nvCxnSpPr>
          <p:spPr>
            <a:xfrm flipH="1" rot="-5400000">
              <a:off x="3538336" y="2166212"/>
              <a:ext cx="4505731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5568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" name="Google Shape;275;p7"/>
            <p:cNvCxnSpPr/>
            <p:nvPr/>
          </p:nvCxnSpPr>
          <p:spPr>
            <a:xfrm flipH="1" rot="-5400000">
              <a:off x="3412605" y="2139542"/>
              <a:ext cx="4505731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" name="Google Shape;276;p7"/>
            <p:cNvCxnSpPr/>
            <p:nvPr/>
          </p:nvCxnSpPr>
          <p:spPr>
            <a:xfrm flipH="1" rot="-5400000">
              <a:off x="2928735" y="2166212"/>
              <a:ext cx="4505731" cy="152400"/>
            </a:xfrm>
            <a:prstGeom prst="straightConnector1">
              <a:avLst/>
            </a:prstGeom>
            <a:noFill/>
            <a:ln cap="flat" cmpd="sng" w="57150">
              <a:solidFill>
                <a:schemeClr val="accent1">
                  <a:alpha val="2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" name="Google Shape;277;p7"/>
            <p:cNvCxnSpPr/>
            <p:nvPr/>
          </p:nvCxnSpPr>
          <p:spPr>
            <a:xfrm flipH="1" rot="-5400000">
              <a:off x="30811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9" name="Google Shape;279;p7"/>
            <p:cNvCxnSpPr/>
            <p:nvPr/>
          </p:nvCxnSpPr>
          <p:spPr>
            <a:xfrm flipH="1" rot="-5400000">
              <a:off x="4643234" y="2128112"/>
              <a:ext cx="4505731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5214735" y="2242140"/>
              <a:ext cx="4505731" cy="1588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" name="Google Shape;281;p7"/>
            <p:cNvCxnSpPr/>
            <p:nvPr/>
          </p:nvCxnSpPr>
          <p:spPr>
            <a:xfrm flipH="1" rot="-5400000">
              <a:off x="5062335" y="2013812"/>
              <a:ext cx="4505731" cy="4572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" name="Google Shape;283;p7"/>
            <p:cNvCxnSpPr/>
            <p:nvPr/>
          </p:nvCxnSpPr>
          <p:spPr>
            <a:xfrm flipH="1" rot="-5400000">
              <a:off x="5748135" y="2013813"/>
              <a:ext cx="4505731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4" name="Google Shape;284;p7"/>
            <p:cNvCxnSpPr/>
            <p:nvPr/>
          </p:nvCxnSpPr>
          <p:spPr>
            <a:xfrm flipH="1" rot="-5400000">
              <a:off x="49099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" name="Google Shape;286;p7"/>
            <p:cNvCxnSpPr/>
            <p:nvPr/>
          </p:nvCxnSpPr>
          <p:spPr>
            <a:xfrm flipH="1" rot="-5400000">
              <a:off x="5390948" y="2066200"/>
              <a:ext cx="4505731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>
                  <a:alpha val="7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" name="Google Shape;287;p7"/>
            <p:cNvCxnSpPr/>
            <p:nvPr/>
          </p:nvCxnSpPr>
          <p:spPr>
            <a:xfrm flipH="1" rot="-5400000">
              <a:off x="5927205" y="2139542"/>
              <a:ext cx="4505731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" name="Google Shape;288;p7"/>
            <p:cNvCxnSpPr/>
            <p:nvPr/>
          </p:nvCxnSpPr>
          <p:spPr>
            <a:xfrm flipH="1" rot="-5400000">
              <a:off x="55195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" name="Google Shape;289;p7"/>
            <p:cNvCxnSpPr/>
            <p:nvPr/>
          </p:nvCxnSpPr>
          <p:spPr>
            <a:xfrm flipH="1" rot="-5400000">
              <a:off x="5748135" y="2166212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" name="Google Shape;290;p7"/>
            <p:cNvCxnSpPr/>
            <p:nvPr/>
          </p:nvCxnSpPr>
          <p:spPr>
            <a:xfrm flipH="1" rot="-5400000">
              <a:off x="6433935" y="2166213"/>
              <a:ext cx="4505731" cy="152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" name="Google Shape;291;p7"/>
            <p:cNvCxnSpPr/>
            <p:nvPr/>
          </p:nvCxnSpPr>
          <p:spPr>
            <a:xfrm flipH="1" rot="-5400000">
              <a:off x="6243435" y="2051913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" name="Google Shape;292;p7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" name="Google Shape;293;p7"/>
            <p:cNvCxnSpPr/>
            <p:nvPr/>
          </p:nvCxnSpPr>
          <p:spPr>
            <a:xfrm flipH="1" rot="-5400000">
              <a:off x="6052936" y="2166212"/>
              <a:ext cx="4505731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4" name="Google Shape;294;p7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" name="Google Shape;295;p7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6" name="Google Shape;296;p7"/>
            <p:cNvCxnSpPr/>
            <p:nvPr/>
          </p:nvCxnSpPr>
          <p:spPr>
            <a:xfrm flipH="1" rot="-5400000">
              <a:off x="5927205" y="2139543"/>
              <a:ext cx="4505731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7" name="Google Shape;297;p7"/>
            <p:cNvCxnSpPr/>
            <p:nvPr/>
          </p:nvCxnSpPr>
          <p:spPr>
            <a:xfrm rot="5400000">
              <a:off x="6738734" y="2242140"/>
              <a:ext cx="4505732" cy="1588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8" name="Google Shape;298;p7"/>
            <p:cNvCxnSpPr/>
            <p:nvPr/>
          </p:nvCxnSpPr>
          <p:spPr>
            <a:xfrm rot="5400000">
              <a:off x="3728835" y="2204312"/>
              <a:ext cx="4505731" cy="76200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9" name="Google Shape;299;p7"/>
            <p:cNvCxnSpPr/>
            <p:nvPr/>
          </p:nvCxnSpPr>
          <p:spPr>
            <a:xfrm flipH="1" rot="-5400000">
              <a:off x="4224135" y="2166212"/>
              <a:ext cx="4505731" cy="1524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0" name="Google Shape;300;p7"/>
            <p:cNvCxnSpPr/>
            <p:nvPr/>
          </p:nvCxnSpPr>
          <p:spPr>
            <a:xfrm flipH="1" rot="-5400000">
              <a:off x="4414635" y="2051912"/>
              <a:ext cx="4505731" cy="381000"/>
            </a:xfrm>
            <a:prstGeom prst="straightConnector1">
              <a:avLst/>
            </a:prstGeom>
            <a:noFill/>
            <a:ln cap="flat" cmpd="sng" w="19050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1" name="Google Shape;301;p7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2" name="Google Shape;302;p7"/>
            <p:cNvCxnSpPr/>
            <p:nvPr/>
          </p:nvCxnSpPr>
          <p:spPr>
            <a:xfrm flipH="1" rot="-5400000">
              <a:off x="4324148" y="2066200"/>
              <a:ext cx="4505731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>
                  <a:alpha val="7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3" name="Google Shape;303;p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4" name="Google Shape;304;p7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5" name="Google Shape;305;p7"/>
            <p:cNvCxnSpPr/>
            <p:nvPr/>
          </p:nvCxnSpPr>
          <p:spPr>
            <a:xfrm flipH="1" rot="-5400000">
              <a:off x="2547735" y="2013814"/>
              <a:ext cx="4505731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06" name="Google Shape;306;p7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07" name="Google Shape;307;p7"/>
          <p:cNvCxnSpPr/>
          <p:nvPr/>
        </p:nvCxnSpPr>
        <p:spPr>
          <a:xfrm>
            <a:off x="0" y="4387368"/>
            <a:ext cx="12192000" cy="1588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8" name="Google Shape;308;p7"/>
          <p:cNvCxnSpPr/>
          <p:nvPr/>
        </p:nvCxnSpPr>
        <p:spPr>
          <a:xfrm>
            <a:off x="0" y="6138380"/>
            <a:ext cx="12192000" cy="1588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9" name="Google Shape;309;p7"/>
          <p:cNvSpPr txBox="1"/>
          <p:nvPr>
            <p:ph idx="1" type="body"/>
          </p:nvPr>
        </p:nvSpPr>
        <p:spPr>
          <a:xfrm>
            <a:off x="609600" y="5621365"/>
            <a:ext cx="11074400" cy="414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0" name="Google Shape;310;p7"/>
          <p:cNvSpPr txBox="1"/>
          <p:nvPr>
            <p:ph type="title"/>
          </p:nvPr>
        </p:nvSpPr>
        <p:spPr>
          <a:xfrm>
            <a:off x="609600" y="446356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7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7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7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8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17" name="Google Shape;317;p8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18" name="Google Shape;318;p8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8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8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24" name="Google Shape;324;p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25" name="Google Shape;325;p9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26" name="Google Shape;326;p9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27" name="Google Shape;327;p9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9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9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10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0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10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"/>
          <p:cNvSpPr txBox="1"/>
          <p:nvPr>
            <p:ph idx="1" type="body"/>
          </p:nvPr>
        </p:nvSpPr>
        <p:spPr>
          <a:xfrm>
            <a:off x="4267200" y="273051"/>
            <a:ext cx="731520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37" name="Google Shape;337;p11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11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11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ctr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41" name="Google Shape;341;p11"/>
          <p:cNvCxnSpPr/>
          <p:nvPr/>
        </p:nvCxnSpPr>
        <p:spPr>
          <a:xfrm rot="5400000">
            <a:off x="2007129" y="3221207"/>
            <a:ext cx="3017520" cy="1059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11"/>
          <p:cNvCxnSpPr/>
          <p:nvPr/>
        </p:nvCxnSpPr>
        <p:spPr>
          <a:xfrm>
            <a:off x="0" y="1712976"/>
            <a:ext cx="3535680" cy="1588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p11"/>
          <p:cNvCxnSpPr/>
          <p:nvPr/>
        </p:nvCxnSpPr>
        <p:spPr>
          <a:xfrm>
            <a:off x="0" y="4733544"/>
            <a:ext cx="3535680" cy="1588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11"/>
          <p:cNvSpPr txBox="1"/>
          <p:nvPr>
            <p:ph type="title"/>
          </p:nvPr>
        </p:nvSpPr>
        <p:spPr>
          <a:xfrm>
            <a:off x="203200" y="1901952"/>
            <a:ext cx="31699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600"/>
              <a:buFont typeface="Twentieth Century"/>
              <a:buNone/>
              <a:defRPr b="1" sz="2600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11"/>
          <p:cNvSpPr txBox="1"/>
          <p:nvPr>
            <p:ph idx="2" type="body"/>
          </p:nvPr>
        </p:nvSpPr>
        <p:spPr>
          <a:xfrm>
            <a:off x="203200" y="3273552"/>
            <a:ext cx="31699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CE3CE"/>
            </a:gs>
            <a:gs pos="100000">
              <a:srgbClr val="948C78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  <a:defRPr b="1" i="0" sz="36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9B26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9B26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7777"/>
            </a:gs>
            <a:gs pos="100000">
              <a:srgbClr val="1F1F1F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1" name="Google Shape;111;p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wentieth Century"/>
              <a:buNone/>
              <a:defRPr b="1" i="0" sz="3600" u="none" cap="none" strike="noStrik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9B26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9B26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3" name="Google Shape;113;p3"/>
          <p:cNvSpPr txBox="1"/>
          <p:nvPr>
            <p:ph idx="10" type="dt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4" name="Google Shape;114;p3"/>
          <p:cNvSpPr txBox="1"/>
          <p:nvPr>
            <p:ph idx="11" type="ftr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5" name="Google Shape;115;p3"/>
          <p:cNvSpPr txBox="1"/>
          <p:nvPr>
            <p:ph idx="12" type="sldNum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70384" y="-2663617"/>
            <a:ext cx="6851232" cy="1219199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5"/>
          <p:cNvSpPr txBox="1"/>
          <p:nvPr/>
        </p:nvSpPr>
        <p:spPr>
          <a:xfrm>
            <a:off x="813175" y="370000"/>
            <a:ext cx="111558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5"/>
          <p:cNvSpPr txBox="1"/>
          <p:nvPr/>
        </p:nvSpPr>
        <p:spPr>
          <a:xfrm>
            <a:off x="496530" y="2000701"/>
            <a:ext cx="111054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-RU" sz="1800"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b="1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5"/>
          <p:cNvSpPr txBox="1"/>
          <p:nvPr/>
        </p:nvSpPr>
        <p:spPr>
          <a:xfrm>
            <a:off x="223030" y="3741016"/>
            <a:ext cx="111558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</a:t>
            </a:r>
            <a:r>
              <a:rPr b="1"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“Этнические процессы”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330" y="-2668671"/>
            <a:ext cx="6861340" cy="12191998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4"/>
          <p:cNvSpPr/>
          <p:nvPr/>
        </p:nvSpPr>
        <p:spPr>
          <a:xfrm>
            <a:off x="335360" y="260649"/>
            <a:ext cx="11593288" cy="5847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DE5C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Препятствия на пути формирования народности</a:t>
            </a:r>
            <a:endParaRPr b="1" sz="3200">
              <a:solidFill>
                <a:srgbClr val="FDE5C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75" name="Google Shape;4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360" y="847201"/>
            <a:ext cx="11593288" cy="452601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4"/>
          <p:cNvSpPr/>
          <p:nvPr/>
        </p:nvSpPr>
        <p:spPr>
          <a:xfrm>
            <a:off x="386900" y="5445225"/>
            <a:ext cx="11472000" cy="8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accent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«Распространение «сарматизма»</a:t>
            </a:r>
            <a:endParaRPr b="1" sz="4800">
              <a:solidFill>
                <a:schemeClr val="accent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17303" y="-2716698"/>
            <a:ext cx="6957393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5"/>
          <p:cNvSpPr/>
          <p:nvPr/>
        </p:nvSpPr>
        <p:spPr>
          <a:xfrm>
            <a:off x="2649031" y="16317"/>
            <a:ext cx="689393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E176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Проблемное задание!</a:t>
            </a:r>
            <a:endParaRPr b="1" sz="5400">
              <a:solidFill>
                <a:srgbClr val="E176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793175" y="836700"/>
            <a:ext cx="105723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7422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Что принято понимать под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7422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самосознанием?</a:t>
            </a:r>
            <a:endParaRPr b="1" sz="5400">
              <a:solidFill>
                <a:srgbClr val="27422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529350" y="2494275"/>
            <a:ext cx="111675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4F141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Самосознание </a:t>
            </a:r>
            <a:r>
              <a:rPr b="1" lang="ru-RU" sz="54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осознание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 оценка человеком себя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как части окружающего мира.</a:t>
            </a:r>
            <a:endParaRPr b="1" sz="5400">
              <a:solidFill>
                <a:schemeClr val="accent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17304" y="-2617304"/>
            <a:ext cx="6957393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5475" y="15700"/>
            <a:ext cx="9289024" cy="527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6"/>
          <p:cNvSpPr/>
          <p:nvPr/>
        </p:nvSpPr>
        <p:spPr>
          <a:xfrm>
            <a:off x="623400" y="5395901"/>
            <a:ext cx="11089200" cy="138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4F141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r>
              <a:rPr b="1" lang="ru-RU" sz="2800">
                <a:solidFill>
                  <a:srgbClr val="4F141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Национальное самосознание -</a:t>
            </a:r>
            <a:r>
              <a:rPr b="1" lang="ru-RU" sz="28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осознание и оценка человеком  себя как части определённого  этноса.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1769" y="-2672233"/>
            <a:ext cx="6868463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7"/>
          <p:cNvSpPr/>
          <p:nvPr/>
        </p:nvSpPr>
        <p:spPr>
          <a:xfrm>
            <a:off x="1748372" y="573172"/>
            <a:ext cx="8695200" cy="4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Какие названия у других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народов издавна закрепились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за жителями территории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Современной Беларуси?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Стр. 110. </a:t>
            </a:r>
            <a:endParaRPr b="1" sz="5400">
              <a:solidFill>
                <a:schemeClr val="accent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6999" y="-2682700"/>
            <a:ext cx="685800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8"/>
          <p:cNvSpPr/>
          <p:nvPr/>
        </p:nvSpPr>
        <p:spPr>
          <a:xfrm>
            <a:off x="2649742" y="201414"/>
            <a:ext cx="68939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771E2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Проблемное задание!</a:t>
            </a:r>
            <a:endParaRPr b="1" sz="5400">
              <a:solidFill>
                <a:srgbClr val="771E2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4" name="Google Shape;504;p28"/>
          <p:cNvSpPr/>
          <p:nvPr/>
        </p:nvSpPr>
        <p:spPr>
          <a:xfrm>
            <a:off x="744800" y="1124750"/>
            <a:ext cx="105918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Какие версии происхождения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названия «Белая Русь»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вам известны.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Объяснить причины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их возникновения.</a:t>
            </a:r>
            <a:endParaRPr b="1" sz="5000">
              <a:solidFill>
                <a:schemeClr val="accent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6999" y="-2667001"/>
            <a:ext cx="685800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29"/>
          <p:cNvSpPr/>
          <p:nvPr/>
        </p:nvSpPr>
        <p:spPr>
          <a:xfrm>
            <a:off x="444950" y="16325"/>
            <a:ext cx="11220300" cy="831000"/>
          </a:xfrm>
          <a:prstGeom prst="rect">
            <a:avLst/>
          </a:prstGeom>
          <a:solidFill>
            <a:srgbClr val="771E2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C7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Версии происхождения названия</a:t>
            </a:r>
            <a:endParaRPr b="1" sz="4800">
              <a:solidFill>
                <a:srgbClr val="FFC7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511" name="Google Shape;511;p29"/>
          <p:cNvGrpSpPr/>
          <p:nvPr/>
        </p:nvGrpSpPr>
        <p:grpSpPr>
          <a:xfrm>
            <a:off x="1631504" y="1340455"/>
            <a:ext cx="8910993" cy="3627403"/>
            <a:chOff x="0" y="493141"/>
            <a:chExt cx="8910993" cy="3627403"/>
          </a:xfrm>
        </p:grpSpPr>
        <p:sp>
          <p:nvSpPr>
            <p:cNvPr id="512" name="Google Shape;512;p29"/>
            <p:cNvSpPr/>
            <p:nvPr/>
          </p:nvSpPr>
          <p:spPr>
            <a:xfrm>
              <a:off x="0" y="493141"/>
              <a:ext cx="2790309" cy="1674186"/>
            </a:xfrm>
            <a:prstGeom prst="rect">
              <a:avLst/>
            </a:prstGeom>
            <a:solidFill>
              <a:srgbClr val="9F2635"/>
            </a:solidFill>
            <a:ln>
              <a:noFill/>
            </a:ln>
            <a:effectLst>
              <a:outerShdw blurRad="44450" rotWithShape="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9"/>
            <p:cNvSpPr txBox="1"/>
            <p:nvPr/>
          </p:nvSpPr>
          <p:spPr>
            <a:xfrm>
              <a:off x="0" y="493141"/>
              <a:ext cx="2790309" cy="1674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400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Восточное направление</a:t>
              </a:r>
              <a:endParaRPr b="1" sz="24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3069341" y="493141"/>
              <a:ext cx="2790309" cy="1674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rotWithShape="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9"/>
            <p:cNvSpPr txBox="1"/>
            <p:nvPr/>
          </p:nvSpPr>
          <p:spPr>
            <a:xfrm>
              <a:off x="3069341" y="493141"/>
              <a:ext cx="2790309" cy="1674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400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Цвет одежды, волос, лица</a:t>
              </a:r>
              <a:endParaRPr b="1" sz="24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6120684" y="493459"/>
              <a:ext cx="2790309" cy="1674186"/>
            </a:xfrm>
            <a:prstGeom prst="rect">
              <a:avLst/>
            </a:prstGeom>
            <a:solidFill>
              <a:srgbClr val="4E8541"/>
            </a:solidFill>
            <a:ln>
              <a:noFill/>
            </a:ln>
            <a:effectLst>
              <a:outerShdw blurRad="44450" rotWithShape="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9"/>
            <p:cNvSpPr txBox="1"/>
            <p:nvPr/>
          </p:nvSpPr>
          <p:spPr>
            <a:xfrm>
              <a:off x="6120684" y="493459"/>
              <a:ext cx="2790309" cy="1674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800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Православная</a:t>
              </a:r>
              <a:endParaRPr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b="1" lang="ru-RU" sz="2800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вера</a:t>
              </a:r>
              <a:endParaRPr b="1" sz="28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152132" y="2446358"/>
              <a:ext cx="2790309" cy="16741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rotWithShape="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9"/>
            <p:cNvSpPr txBox="1"/>
            <p:nvPr/>
          </p:nvSpPr>
          <p:spPr>
            <a:xfrm>
              <a:off x="1152132" y="2446358"/>
              <a:ext cx="2790309" cy="1674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400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Свободная</a:t>
              </a:r>
              <a:endParaRPr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ru-RU" sz="2400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территория</a:t>
              </a:r>
              <a:endParaRPr b="1" sz="24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4221473" y="2446358"/>
              <a:ext cx="3555385" cy="16741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rotWithShape="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9"/>
            <p:cNvSpPr txBox="1"/>
            <p:nvPr/>
          </p:nvSpPr>
          <p:spPr>
            <a:xfrm>
              <a:off x="4221473" y="2446358"/>
              <a:ext cx="3555385" cy="1674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400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Привиллегированное положение</a:t>
              </a:r>
              <a:endParaRPr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ru-RU" sz="2400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Полоцкой и Витебской земель</a:t>
              </a:r>
              <a:endParaRPr b="1" sz="24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6999" y="-2667001"/>
            <a:ext cx="6858001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0"/>
          <p:cNvPicPr preferRelativeResize="0"/>
          <p:nvPr/>
        </p:nvPicPr>
        <p:blipFill rotWithShape="1">
          <a:blip r:embed="rId4">
            <a:alphaModFix/>
          </a:blip>
          <a:srcRect b="964" l="1963" r="1963" t="5167"/>
          <a:stretch/>
        </p:blipFill>
        <p:spPr>
          <a:xfrm>
            <a:off x="1775520" y="264716"/>
            <a:ext cx="8784976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0"/>
          <p:cNvSpPr/>
          <p:nvPr/>
        </p:nvSpPr>
        <p:spPr>
          <a:xfrm>
            <a:off x="335360" y="4581128"/>
            <a:ext cx="11665296" cy="1754326"/>
          </a:xfrm>
          <a:prstGeom prst="rect">
            <a:avLst/>
          </a:prstGeom>
          <a:solidFill>
            <a:srgbClr val="FDE5C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Определите, какую роль играл в жизни населения ВКЛ старобелорусский язык. Подтвердите свой ответ 2-3 предложениями из текста параграфа.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"/>
          <p:cNvSpPr/>
          <p:nvPr/>
        </p:nvSpPr>
        <p:spPr>
          <a:xfrm>
            <a:off x="696450" y="-3125"/>
            <a:ext cx="10630500" cy="5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Домашнее 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771E2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§ 16, повторить §§7-15,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0D2C3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Подготовиться к повторительно-обобщающему уроку по разделу II.</a:t>
            </a:r>
            <a:endParaRPr b="1" i="0" sz="5400" u="none" cap="none" strike="noStrike">
              <a:solidFill>
                <a:srgbClr val="0D2C3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70384" y="-2663617"/>
            <a:ext cx="6851232" cy="1219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7"/>
          <p:cNvPicPr preferRelativeResize="0"/>
          <p:nvPr/>
        </p:nvPicPr>
        <p:blipFill rotWithShape="1">
          <a:blip r:embed="rId4">
            <a:alphaModFix/>
          </a:blip>
          <a:srcRect b="12208" l="9928" r="20563" t="10459"/>
          <a:stretch/>
        </p:blipFill>
        <p:spPr>
          <a:xfrm>
            <a:off x="1775521" y="260649"/>
            <a:ext cx="8706576" cy="604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3473" y="2791175"/>
            <a:ext cx="3083561" cy="37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8745" y="2729654"/>
            <a:ext cx="2736304" cy="40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7"/>
          <p:cNvSpPr/>
          <p:nvPr/>
        </p:nvSpPr>
        <p:spPr>
          <a:xfrm>
            <a:off x="1838601" y="877838"/>
            <a:ext cx="871296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Этнические процессы</a:t>
            </a:r>
            <a:endParaRPr b="1" i="0" sz="8000" u="none" cap="none" strike="noStrike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6999" y="-2667001"/>
            <a:ext cx="6858000" cy="1219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8"/>
          <p:cNvPicPr preferRelativeResize="0"/>
          <p:nvPr/>
        </p:nvPicPr>
        <p:blipFill rotWithShape="1">
          <a:blip r:embed="rId4">
            <a:alphaModFix/>
          </a:blip>
          <a:srcRect b="0" l="6296" r="6130" t="0"/>
          <a:stretch/>
        </p:blipFill>
        <p:spPr>
          <a:xfrm>
            <a:off x="1736982" y="23482"/>
            <a:ext cx="8718034" cy="131728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8"/>
          <p:cNvSpPr/>
          <p:nvPr/>
        </p:nvSpPr>
        <p:spPr>
          <a:xfrm>
            <a:off x="709429" y="1679229"/>
            <a:ext cx="2664300" cy="3539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исторически сложившаяся устойчивая совокупность людей, объединённых общими признаками.</a:t>
            </a:r>
            <a:endParaRPr b="1" i="0" sz="2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2277386" y="851564"/>
            <a:ext cx="484500" cy="849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AF5C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" name="Google Shape;401;p18"/>
          <p:cNvSpPr/>
          <p:nvPr/>
        </p:nvSpPr>
        <p:spPr>
          <a:xfrm>
            <a:off x="3679625" y="2074050"/>
            <a:ext cx="4098300" cy="30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ru-RU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историческая общность людей. Употребляется в научной литературе в двух основных значениях — в политическом и в культурно-этническом. Взятое в первом значении слово является синонимом понятия «нация», взятое во втором значении — синоним понятия «этнос».</a:t>
            </a:r>
            <a:endParaRPr/>
          </a:p>
        </p:txBody>
      </p:sp>
      <p:sp>
        <p:nvSpPr>
          <p:cNvPr id="402" name="Google Shape;402;p18"/>
          <p:cNvSpPr/>
          <p:nvPr/>
        </p:nvSpPr>
        <p:spPr>
          <a:xfrm>
            <a:off x="9351256" y="851601"/>
            <a:ext cx="484500" cy="849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AF5C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8083822" y="1740794"/>
            <a:ext cx="2858400" cy="3416400"/>
          </a:xfrm>
          <a:prstGeom prst="rect">
            <a:avLst/>
          </a:prstGeom>
          <a:solidFill>
            <a:srgbClr val="DFD6E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исторически сложившаяся языковая, территориальная, экономическая и культурная общность людей, предшествующая нации.</a:t>
            </a:r>
            <a:endParaRPr b="1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1593573" y="5557119"/>
            <a:ext cx="8995604" cy="861774"/>
          </a:xfrm>
          <a:prstGeom prst="rect">
            <a:avLst/>
          </a:prstGeom>
          <a:solidFill>
            <a:srgbClr val="FDE5C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000" u="none" cap="none" strike="noStrike">
                <a:solidFill>
                  <a:schemeClr val="accent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Назовите признаки народности</a:t>
            </a:r>
            <a:endParaRPr b="1" i="0" sz="5000" u="none" cap="none" strike="noStrike">
              <a:solidFill>
                <a:schemeClr val="accent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5400936" y="969814"/>
            <a:ext cx="484500" cy="849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AF5C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6999" y="-2667002"/>
            <a:ext cx="6858001" cy="1219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19"/>
          <p:cNvGrpSpPr/>
          <p:nvPr/>
        </p:nvGrpSpPr>
        <p:grpSpPr>
          <a:xfrm>
            <a:off x="1991536" y="404664"/>
            <a:ext cx="8676463" cy="5807379"/>
            <a:chOff x="467536" y="72008"/>
            <a:chExt cx="8676463" cy="5807379"/>
          </a:xfrm>
        </p:grpSpPr>
        <p:sp>
          <p:nvSpPr>
            <p:cNvPr id="412" name="Google Shape;412;p19"/>
            <p:cNvSpPr/>
            <p:nvPr/>
          </p:nvSpPr>
          <p:spPr>
            <a:xfrm rot="5400000">
              <a:off x="6392783" y="627476"/>
              <a:ext cx="1400558" cy="3025904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CE6B70"/>
                </a:gs>
                <a:gs pos="65000">
                  <a:srgbClr val="E8A3A5"/>
                </a:gs>
                <a:gs pos="100000">
                  <a:srgbClr val="F5CDD1"/>
                </a:gs>
              </a:gsLst>
              <a:lin ang="16200000" scaled="0"/>
            </a:gradFill>
            <a:ln>
              <a:noFill/>
            </a:ln>
            <a:effectLst>
              <a:outerShdw blurRad="63500" rotWithShape="0" dir="5400000" dist="25400">
                <a:srgbClr val="000000">
                  <a:alpha val="4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9"/>
            <p:cNvSpPr txBox="1"/>
            <p:nvPr/>
          </p:nvSpPr>
          <p:spPr>
            <a:xfrm>
              <a:off x="6084427" y="1673575"/>
              <a:ext cx="2017270" cy="9337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6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Быт</a:t>
              </a:r>
              <a:endParaRPr b="1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8194840" y="1317254"/>
              <a:ext cx="481219" cy="5439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 rot="5400000">
              <a:off x="4324880" y="-3452545"/>
              <a:ext cx="1294566" cy="8343672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708FB1"/>
                </a:gs>
                <a:gs pos="65000">
                  <a:srgbClr val="AABED4"/>
                </a:gs>
                <a:gs pos="100000">
                  <a:srgbClr val="D4DDE9"/>
                </a:gs>
              </a:gsLst>
              <a:lin ang="16200000" scaled="0"/>
            </a:gradFill>
            <a:ln>
              <a:noFill/>
            </a:ln>
            <a:effectLst>
              <a:outerShdw blurRad="63500" rotWithShape="0" dir="5400000" dist="25400">
                <a:srgbClr val="000000">
                  <a:alpha val="4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9"/>
            <p:cNvSpPr txBox="1"/>
            <p:nvPr/>
          </p:nvSpPr>
          <p:spPr>
            <a:xfrm>
              <a:off x="2190939" y="287769"/>
              <a:ext cx="5562448" cy="863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4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Признаки народности</a:t>
              </a:r>
              <a:endParaRPr b="1" i="0" sz="3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7" name="Google Shape;417;p19"/>
            <p:cNvSpPr/>
            <p:nvPr/>
          </p:nvSpPr>
          <p:spPr>
            <a:xfrm rot="5400000">
              <a:off x="1092481" y="815204"/>
              <a:ext cx="1544588" cy="2794477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82B47B"/>
                </a:gs>
                <a:gs pos="65000">
                  <a:srgbClr val="B4D7AF"/>
                </a:gs>
                <a:gs pos="100000">
                  <a:srgbClr val="D6ECD3"/>
                </a:gs>
              </a:gsLst>
              <a:lin ang="16200000" scaled="0"/>
            </a:gradFill>
            <a:ln>
              <a:noFill/>
            </a:ln>
            <a:effectLst>
              <a:outerShdw blurRad="63500" rotWithShape="0" dir="5400000" dist="25400">
                <a:srgbClr val="000000">
                  <a:alpha val="4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9"/>
            <p:cNvSpPr txBox="1"/>
            <p:nvPr/>
          </p:nvSpPr>
          <p:spPr>
            <a:xfrm>
              <a:off x="933283" y="1697579"/>
              <a:ext cx="1862985" cy="1029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6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Язык</a:t>
              </a:r>
              <a:endParaRPr b="1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933268" y="2992989"/>
              <a:ext cx="882913" cy="485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 rot="5400000">
              <a:off x="5907004" y="2985454"/>
              <a:ext cx="1630889" cy="4156901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9381A8"/>
                </a:gs>
                <a:gs pos="65000">
                  <a:srgbClr val="C0B3CF"/>
                </a:gs>
                <a:gs pos="100000">
                  <a:srgbClr val="DED7E7"/>
                </a:gs>
              </a:gsLst>
              <a:lin ang="16200000" scaled="0"/>
            </a:gradFill>
            <a:ln>
              <a:noFill/>
            </a:ln>
            <a:effectLst>
              <a:outerShdw blurRad="63500" rotWithShape="0" dir="5400000" dist="25400">
                <a:srgbClr val="000000">
                  <a:alpha val="4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9"/>
            <p:cNvSpPr txBox="1"/>
            <p:nvPr/>
          </p:nvSpPr>
          <p:spPr>
            <a:xfrm>
              <a:off x="5336815" y="4520275"/>
              <a:ext cx="2771267" cy="1087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6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Территория</a:t>
              </a:r>
              <a:endParaRPr b="1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2" name="Google Shape;422;p19"/>
            <p:cNvSpPr/>
            <p:nvPr/>
          </p:nvSpPr>
          <p:spPr>
            <a:xfrm rot="5400000">
              <a:off x="1376046" y="3339971"/>
              <a:ext cx="1630914" cy="3447917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E9B677"/>
                </a:gs>
                <a:gs pos="65000">
                  <a:srgbClr val="FAD2A5"/>
                </a:gs>
                <a:gs pos="100000">
                  <a:srgbClr val="FFE8CD"/>
                </a:gs>
              </a:gsLst>
              <a:lin ang="16200000" scaled="0"/>
            </a:gradFill>
            <a:ln>
              <a:noFill/>
            </a:ln>
            <a:effectLst>
              <a:outerShdw blurRad="63500" rotWithShape="0" dir="5400000" dist="25400">
                <a:srgbClr val="000000">
                  <a:alpha val="4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9"/>
            <p:cNvSpPr txBox="1"/>
            <p:nvPr/>
          </p:nvSpPr>
          <p:spPr>
            <a:xfrm>
              <a:off x="1042198" y="4520291"/>
              <a:ext cx="2298611" cy="1087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6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Культура</a:t>
              </a:r>
              <a:endParaRPr b="1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7692439" y="5030516"/>
              <a:ext cx="1451560" cy="668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 rot="5400000">
              <a:off x="3879326" y="764673"/>
              <a:ext cx="1630889" cy="543011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rotWithShape="0" dir="5400000" dist="25400">
                <a:srgbClr val="000000">
                  <a:alpha val="4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9"/>
            <p:cNvSpPr txBox="1"/>
            <p:nvPr/>
          </p:nvSpPr>
          <p:spPr>
            <a:xfrm>
              <a:off x="2884733" y="2936100"/>
              <a:ext cx="3620076" cy="1087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44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Самосознание</a:t>
              </a:r>
              <a:endParaRPr b="1" i="0" sz="4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18656" y="-2715348"/>
            <a:ext cx="6858001" cy="1228868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0"/>
          <p:cNvSpPr/>
          <p:nvPr/>
        </p:nvSpPr>
        <p:spPr>
          <a:xfrm>
            <a:off x="953649" y="206925"/>
            <a:ext cx="101880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4F141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Формирование белорусской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4F141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народности происходит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4F141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 период с VIII по XVIвв. </a:t>
            </a:r>
            <a:endParaRPr b="1" i="0" sz="5400" u="none" cap="none" strike="noStrike">
              <a:solidFill>
                <a:srgbClr val="4F141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257200" y="3823425"/>
            <a:ext cx="115809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9F2635"/>
                </a:solidFill>
                <a:latin typeface="Lobster"/>
                <a:ea typeface="Lobster"/>
                <a:cs typeface="Lobster"/>
                <a:sym typeface="Lobster"/>
              </a:rPr>
              <a:t>Что включает в себя этот процесс?</a:t>
            </a:r>
            <a:endParaRPr b="1" i="0" sz="5400" u="none" cap="none" strike="noStrike">
              <a:solidFill>
                <a:srgbClr val="9F263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7003" y="-2667003"/>
            <a:ext cx="685800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1"/>
          <p:cNvSpPr/>
          <p:nvPr/>
        </p:nvSpPr>
        <p:spPr>
          <a:xfrm>
            <a:off x="1535242" y="210184"/>
            <a:ext cx="92270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771E2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Процесс формирования народности</a:t>
            </a:r>
            <a:endParaRPr b="1" i="0" sz="4400" u="none" cap="none" strike="noStrike">
              <a:solidFill>
                <a:srgbClr val="771E2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0" name="Google Shape;440;p21"/>
          <p:cNvSpPr/>
          <p:nvPr/>
        </p:nvSpPr>
        <p:spPr>
          <a:xfrm>
            <a:off x="522326" y="1594425"/>
            <a:ext cx="3294600" cy="1191900"/>
          </a:xfrm>
          <a:prstGeom prst="roundRect">
            <a:avLst>
              <a:gd fmla="val 16667" name="adj"/>
            </a:avLst>
          </a:prstGeom>
          <a:solidFill>
            <a:srgbClr val="F9B2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Историческая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общность</a:t>
            </a:r>
            <a:endParaRPr b="1" i="0" sz="3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1" name="Google Shape;441;p21"/>
          <p:cNvSpPr/>
          <p:nvPr/>
        </p:nvSpPr>
        <p:spPr>
          <a:xfrm>
            <a:off x="4070425" y="1100900"/>
            <a:ext cx="4451400" cy="2281500"/>
          </a:xfrm>
          <a:prstGeom prst="roundRect">
            <a:avLst>
              <a:gd fmla="val 16667" name="adj"/>
            </a:avLst>
          </a:prstGeom>
          <a:solidFill>
            <a:srgbClr val="E59BA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Племенные союзы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кривичей,</a:t>
            </a:r>
            <a:endParaRPr b="1" i="0" sz="3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дреговичей,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родимичей</a:t>
            </a:r>
            <a:endParaRPr b="1" i="0" sz="3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2" name="Google Shape;442;p21"/>
          <p:cNvSpPr/>
          <p:nvPr/>
        </p:nvSpPr>
        <p:spPr>
          <a:xfrm>
            <a:off x="9048325" y="1606225"/>
            <a:ext cx="2833500" cy="1191900"/>
          </a:xfrm>
          <a:prstGeom prst="roundRect">
            <a:avLst>
              <a:gd fmla="val 16667" name="adj"/>
            </a:avLst>
          </a:prstGeom>
          <a:solidFill>
            <a:srgbClr val="F2CCD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белорусская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народность</a:t>
            </a:r>
            <a:endParaRPr b="1" i="0" sz="3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3" name="Google Shape;443;p21"/>
          <p:cNvSpPr/>
          <p:nvPr/>
        </p:nvSpPr>
        <p:spPr>
          <a:xfrm>
            <a:off x="464300" y="3787475"/>
            <a:ext cx="3606000" cy="1191900"/>
          </a:xfrm>
          <a:prstGeom prst="roundRect">
            <a:avLst>
              <a:gd fmla="val 16667" name="adj"/>
            </a:avLst>
          </a:prstGeom>
          <a:solidFill>
            <a:srgbClr val="86C4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Государственные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образования</a:t>
            </a:r>
            <a:endParaRPr b="1"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4" name="Google Shape;444;p21"/>
          <p:cNvSpPr/>
          <p:nvPr/>
        </p:nvSpPr>
        <p:spPr>
          <a:xfrm>
            <a:off x="4800450" y="3503625"/>
            <a:ext cx="3294600" cy="2281500"/>
          </a:xfrm>
          <a:prstGeom prst="roundRect">
            <a:avLst>
              <a:gd fmla="val 16667" name="adj"/>
            </a:avLst>
          </a:prstGeom>
          <a:solidFill>
            <a:srgbClr val="B3D5A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Киевская Русь,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Полоцкое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и Туровское</a:t>
            </a:r>
            <a:endParaRPr b="1"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княжества</a:t>
            </a:r>
            <a:endParaRPr b="1"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5" name="Google Shape;445;p21"/>
          <p:cNvSpPr/>
          <p:nvPr/>
        </p:nvSpPr>
        <p:spPr>
          <a:xfrm>
            <a:off x="9159408" y="3573016"/>
            <a:ext cx="2611200" cy="1736700"/>
          </a:xfrm>
          <a:prstGeom prst="roundRect">
            <a:avLst>
              <a:gd fmla="val 16667" name="adj"/>
            </a:avLst>
          </a:prstGeom>
          <a:solidFill>
            <a:srgbClr val="D8EA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Великое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Княжество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Литовское</a:t>
            </a:r>
            <a:endParaRPr b="1"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6" name="Google Shape;446;p21"/>
          <p:cNvSpPr/>
          <p:nvPr/>
        </p:nvSpPr>
        <p:spPr>
          <a:xfrm>
            <a:off x="1127448" y="5859529"/>
            <a:ext cx="1608138" cy="646986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Период</a:t>
            </a:r>
            <a:endParaRPr b="1"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7" name="Google Shape;447;p21"/>
          <p:cNvSpPr/>
          <p:nvPr/>
        </p:nvSpPr>
        <p:spPr>
          <a:xfrm>
            <a:off x="5840920" y="5859535"/>
            <a:ext cx="1213800" cy="647100"/>
          </a:xfrm>
          <a:prstGeom prst="roundRect">
            <a:avLst>
              <a:gd fmla="val 16667" name="adj"/>
            </a:avLst>
          </a:prstGeom>
          <a:solidFill>
            <a:srgbClr val="BFAEC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IX-XII</a:t>
            </a:r>
            <a:endParaRPr b="1"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8" name="Google Shape;448;p21"/>
          <p:cNvSpPr txBox="1"/>
          <p:nvPr/>
        </p:nvSpPr>
        <p:spPr>
          <a:xfrm>
            <a:off x="9701878" y="5890535"/>
            <a:ext cx="1526400" cy="585000"/>
          </a:xfrm>
          <a:prstGeom prst="rect">
            <a:avLst/>
          </a:prstGeom>
          <a:solidFill>
            <a:srgbClr val="DFD6E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XIII-XVI</a:t>
            </a:r>
            <a:endParaRPr b="1"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55925" y="-2678076"/>
            <a:ext cx="6880150" cy="12191998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2"/>
          <p:cNvSpPr/>
          <p:nvPr/>
        </p:nvSpPr>
        <p:spPr>
          <a:xfrm>
            <a:off x="1703550" y="1062423"/>
            <a:ext cx="8784900" cy="3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Какие же факторы способствовали образованию белорусской народности?</a:t>
            </a:r>
            <a:endParaRPr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Стр.108.</a:t>
            </a:r>
            <a:endParaRPr b="1" sz="540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1323" y="-2649566"/>
            <a:ext cx="6869352" cy="12191998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3"/>
          <p:cNvSpPr/>
          <p:nvPr/>
        </p:nvSpPr>
        <p:spPr>
          <a:xfrm>
            <a:off x="3719736" y="328425"/>
            <a:ext cx="4572000" cy="1200329"/>
          </a:xfrm>
          <a:prstGeom prst="rect">
            <a:avLst/>
          </a:prstGeom>
          <a:solidFill>
            <a:srgbClr val="E59BA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белорусские земли в это время находились в составе одного государства. </a:t>
            </a:r>
            <a:endParaRPr/>
          </a:p>
        </p:txBody>
      </p:sp>
      <p:sp>
        <p:nvSpPr>
          <p:cNvPr id="461" name="Google Shape;461;p23"/>
          <p:cNvSpPr/>
          <p:nvPr/>
        </p:nvSpPr>
        <p:spPr>
          <a:xfrm>
            <a:off x="8014475" y="3944900"/>
            <a:ext cx="3388500" cy="1280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население одной земли или города имело одинаковый герб</a:t>
            </a:r>
            <a:endParaRPr/>
          </a:p>
        </p:txBody>
      </p:sp>
      <p:sp>
        <p:nvSpPr>
          <p:cNvPr id="462" name="Google Shape;462;p23"/>
          <p:cNvSpPr/>
          <p:nvPr/>
        </p:nvSpPr>
        <p:spPr>
          <a:xfrm>
            <a:off x="8431251" y="1170241"/>
            <a:ext cx="2546100" cy="1200300"/>
          </a:xfrm>
          <a:prstGeom prst="rect">
            <a:avLst/>
          </a:prstGeom>
          <a:solidFill>
            <a:srgbClr val="D8EA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торгово-экономические связи. </a:t>
            </a:r>
            <a:endParaRPr/>
          </a:p>
        </p:txBody>
      </p:sp>
      <p:sp>
        <p:nvSpPr>
          <p:cNvPr id="463" name="Google Shape;463;p23"/>
          <p:cNvSpPr/>
          <p:nvPr/>
        </p:nvSpPr>
        <p:spPr>
          <a:xfrm>
            <a:off x="1327825" y="2740288"/>
            <a:ext cx="2546100" cy="834900"/>
          </a:xfrm>
          <a:prstGeom prst="rect">
            <a:avLst/>
          </a:prstGeom>
          <a:solidFill>
            <a:srgbClr val="ECE3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служба в одном  войске</a:t>
            </a:r>
            <a:endParaRPr/>
          </a:p>
        </p:txBody>
      </p:sp>
      <p:sp>
        <p:nvSpPr>
          <p:cNvPr id="464" name="Google Shape;464;p23"/>
          <p:cNvSpPr/>
          <p:nvPr/>
        </p:nvSpPr>
        <p:spPr>
          <a:xfrm>
            <a:off x="1647567" y="1170267"/>
            <a:ext cx="1906500" cy="1200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схожие культура и обычаи</a:t>
            </a:r>
            <a:endParaRPr/>
          </a:p>
        </p:txBody>
      </p:sp>
      <p:sp>
        <p:nvSpPr>
          <p:cNvPr id="465" name="Google Shape;465;p23"/>
          <p:cNvSpPr/>
          <p:nvPr/>
        </p:nvSpPr>
        <p:spPr>
          <a:xfrm>
            <a:off x="7694600" y="2517675"/>
            <a:ext cx="4019400" cy="1280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единая политическая система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и система власти</a:t>
            </a:r>
            <a:endParaRPr/>
          </a:p>
        </p:txBody>
      </p:sp>
      <p:sp>
        <p:nvSpPr>
          <p:cNvPr id="466" name="Google Shape;466;p23"/>
          <p:cNvSpPr/>
          <p:nvPr/>
        </p:nvSpPr>
        <p:spPr>
          <a:xfrm>
            <a:off x="1157642" y="4030266"/>
            <a:ext cx="2396400" cy="461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lang="ru-R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общий монарх. </a:t>
            </a:r>
            <a:endParaRPr/>
          </a:p>
        </p:txBody>
      </p:sp>
      <p:sp>
        <p:nvSpPr>
          <p:cNvPr id="467" name="Google Shape;467;p23"/>
          <p:cNvSpPr/>
          <p:nvPr/>
        </p:nvSpPr>
        <p:spPr>
          <a:xfrm>
            <a:off x="3909094" y="4256542"/>
            <a:ext cx="3770510" cy="12003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единая общегосударственная символика</a:t>
            </a:r>
            <a:endParaRPr b="1"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8" name="Google Shape;468;p23"/>
          <p:cNvSpPr/>
          <p:nvPr/>
        </p:nvSpPr>
        <p:spPr>
          <a:xfrm>
            <a:off x="4264556" y="1613753"/>
            <a:ext cx="3039427" cy="2607097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AF5C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Факторы, способствовавшие формированию народности</a:t>
            </a:r>
            <a:endParaRPr b="1"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Парке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Парке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