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CD582-CFD6-4BB1-A904-550DBE195D7D}" v="746" dt="2022-07-16T15:13:55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41" d="100"/>
          <a:sy n="41" d="100"/>
        </p:scale>
        <p:origin x="7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848CD582-CFD6-4BB1-A904-550DBE195D7D}"/>
    <pc:docChg chg="undo custSel addSld modSld">
      <pc:chgData name="Roman Zhigalov" userId="1f97e9fdf7779aa5" providerId="LiveId" clId="{848CD582-CFD6-4BB1-A904-550DBE195D7D}" dt="2022-07-16T15:13:55.121" v="1447"/>
      <pc:docMkLst>
        <pc:docMk/>
      </pc:docMkLst>
      <pc:sldChg chg="addSp delSp modSp new mod setBg">
        <pc:chgData name="Roman Zhigalov" userId="1f97e9fdf7779aa5" providerId="LiveId" clId="{848CD582-CFD6-4BB1-A904-550DBE195D7D}" dt="2022-07-16T14:35:44.611" v="434" actId="26606"/>
        <pc:sldMkLst>
          <pc:docMk/>
          <pc:sldMk cId="3485096086" sldId="278"/>
        </pc:sldMkLst>
        <pc:spChg chg="mod">
          <ac:chgData name="Roman Zhigalov" userId="1f97e9fdf7779aa5" providerId="LiveId" clId="{848CD582-CFD6-4BB1-A904-550DBE195D7D}" dt="2022-07-16T14:35:44.611" v="434" actId="26606"/>
          <ac:spMkLst>
            <pc:docMk/>
            <pc:sldMk cId="3485096086" sldId="278"/>
            <ac:spMk id="2" creationId="{3997755D-276B-841E-C905-C8E5F191C544}"/>
          </ac:spMkLst>
        </pc:spChg>
        <pc:spChg chg="del">
          <ac:chgData name="Roman Zhigalov" userId="1f97e9fdf7779aa5" providerId="LiveId" clId="{848CD582-CFD6-4BB1-A904-550DBE195D7D}" dt="2022-07-16T14:30:44.002" v="15" actId="1032"/>
          <ac:spMkLst>
            <pc:docMk/>
            <pc:sldMk cId="3485096086" sldId="278"/>
            <ac:spMk id="3" creationId="{8FB4DF94-7F03-451E-7267-D16BC1912FA8}"/>
          </ac:spMkLst>
        </pc:spChg>
        <pc:spChg chg="add del">
          <ac:chgData name="Roman Zhigalov" userId="1f97e9fdf7779aa5" providerId="LiveId" clId="{848CD582-CFD6-4BB1-A904-550DBE195D7D}" dt="2022-07-16T14:35:44.470" v="433" actId="26606"/>
          <ac:spMkLst>
            <pc:docMk/>
            <pc:sldMk cId="3485096086" sldId="278"/>
            <ac:spMk id="9" creationId="{6C4028FD-8BAA-4A19-BFDE-594D991B7552}"/>
          </ac:spMkLst>
        </pc:spChg>
        <pc:spChg chg="add">
          <ac:chgData name="Roman Zhigalov" userId="1f97e9fdf7779aa5" providerId="LiveId" clId="{848CD582-CFD6-4BB1-A904-550DBE195D7D}" dt="2022-07-16T14:35:44.611" v="434" actId="26606"/>
          <ac:spMkLst>
            <pc:docMk/>
            <pc:sldMk cId="3485096086" sldId="278"/>
            <ac:spMk id="11" creationId="{5E107275-3853-46FD-A241-DE4355A42675}"/>
          </ac:spMkLst>
        </pc:spChg>
        <pc:spChg chg="add">
          <ac:chgData name="Roman Zhigalov" userId="1f97e9fdf7779aa5" providerId="LiveId" clId="{848CD582-CFD6-4BB1-A904-550DBE195D7D}" dt="2022-07-16T14:35:44.611" v="434" actId="26606"/>
          <ac:spMkLst>
            <pc:docMk/>
            <pc:sldMk cId="3485096086" sldId="278"/>
            <ac:spMk id="12" creationId="{2E442304-DDBD-4F7B-8017-36BCC863FB40}"/>
          </ac:spMkLst>
        </pc:spChg>
        <pc:graphicFrameChg chg="add mod modGraphic">
          <ac:chgData name="Roman Zhigalov" userId="1f97e9fdf7779aa5" providerId="LiveId" clId="{848CD582-CFD6-4BB1-A904-550DBE195D7D}" dt="2022-07-16T14:35:44.611" v="434" actId="26606"/>
          <ac:graphicFrameMkLst>
            <pc:docMk/>
            <pc:sldMk cId="3485096086" sldId="278"/>
            <ac:graphicFrameMk id="4" creationId="{8338CF8C-5FF7-F58E-AE26-0F6E85D72D82}"/>
          </ac:graphicFrameMkLst>
        </pc:graphicFrameChg>
      </pc:sldChg>
      <pc:sldChg chg="addSp delSp modSp new mod setBg setClrOvrMap">
        <pc:chgData name="Roman Zhigalov" userId="1f97e9fdf7779aa5" providerId="LiveId" clId="{848CD582-CFD6-4BB1-A904-550DBE195D7D}" dt="2022-07-16T14:37:57.087" v="536" actId="26606"/>
        <pc:sldMkLst>
          <pc:docMk/>
          <pc:sldMk cId="121376615" sldId="279"/>
        </pc:sldMkLst>
        <pc:spChg chg="mo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2" creationId="{1A0E8DEC-CFBC-88BE-D82E-49715B7526FE}"/>
          </ac:spMkLst>
        </pc:spChg>
        <pc:spChg chg="del">
          <ac:chgData name="Roman Zhigalov" userId="1f97e9fdf7779aa5" providerId="LiveId" clId="{848CD582-CFD6-4BB1-A904-550DBE195D7D}" dt="2022-07-16T14:37:19.608" v="461"/>
          <ac:spMkLst>
            <pc:docMk/>
            <pc:sldMk cId="121376615" sldId="279"/>
            <ac:spMk id="3" creationId="{BBF2EBB3-0660-6A05-0310-28158714BDD4}"/>
          </ac:spMkLst>
        </pc:spChg>
        <pc:spChg chg="mo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4" creationId="{A024BB1E-161F-2566-0D3A-95AD9F99CB3A}"/>
          </ac:spMkLst>
        </pc:spChg>
        <pc:spChg chg="ad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1031" creationId="{0671A8AE-40A1-4631-A6B8-581AFF065482}"/>
          </ac:spMkLst>
        </pc:spChg>
        <pc:spChg chg="ad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1033" creationId="{AB58EF07-17C2-48CF-ABB0-EEF1F17CB8F0}"/>
          </ac:spMkLst>
        </pc:spChg>
        <pc:spChg chg="ad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1035" creationId="{AF2F604E-43BE-4DC3-B983-E071523364F8}"/>
          </ac:spMkLst>
        </pc:spChg>
        <pc:spChg chg="add">
          <ac:chgData name="Roman Zhigalov" userId="1f97e9fdf7779aa5" providerId="LiveId" clId="{848CD582-CFD6-4BB1-A904-550DBE195D7D}" dt="2022-07-16T14:37:57.087" v="536" actId="26606"/>
          <ac:spMkLst>
            <pc:docMk/>
            <pc:sldMk cId="121376615" sldId="279"/>
            <ac:spMk id="1037" creationId="{08C9B587-E65E-4B52-B37C-ABEBB6E87928}"/>
          </ac:spMkLst>
        </pc:spChg>
        <pc:picChg chg="add mod ord">
          <ac:chgData name="Roman Zhigalov" userId="1f97e9fdf7779aa5" providerId="LiveId" clId="{848CD582-CFD6-4BB1-A904-550DBE195D7D}" dt="2022-07-16T14:37:57.087" v="536" actId="26606"/>
          <ac:picMkLst>
            <pc:docMk/>
            <pc:sldMk cId="121376615" sldId="279"/>
            <ac:picMk id="1026" creationId="{A047B688-91D5-B8CB-8CBA-078DB4ADD8E5}"/>
          </ac:picMkLst>
        </pc:picChg>
      </pc:sldChg>
      <pc:sldChg chg="addSp delSp modSp new mod setBg">
        <pc:chgData name="Roman Zhigalov" userId="1f97e9fdf7779aa5" providerId="LiveId" clId="{848CD582-CFD6-4BB1-A904-550DBE195D7D}" dt="2022-07-16T14:41:23.167" v="672" actId="1076"/>
        <pc:sldMkLst>
          <pc:docMk/>
          <pc:sldMk cId="1408348741" sldId="280"/>
        </pc:sldMkLst>
        <pc:spChg chg="mod">
          <ac:chgData name="Roman Zhigalov" userId="1f97e9fdf7779aa5" providerId="LiveId" clId="{848CD582-CFD6-4BB1-A904-550DBE195D7D}" dt="2022-07-16T14:41:23.167" v="672" actId="1076"/>
          <ac:spMkLst>
            <pc:docMk/>
            <pc:sldMk cId="1408348741" sldId="280"/>
            <ac:spMk id="2" creationId="{EB1A025C-93B7-D1A7-C765-7DBDD4044E5C}"/>
          </ac:spMkLst>
        </pc:spChg>
        <pc:spChg chg="del">
          <ac:chgData name="Roman Zhigalov" userId="1f97e9fdf7779aa5" providerId="LiveId" clId="{848CD582-CFD6-4BB1-A904-550DBE195D7D}" dt="2022-07-16T14:40:01.076" v="538"/>
          <ac:spMkLst>
            <pc:docMk/>
            <pc:sldMk cId="1408348741" sldId="280"/>
            <ac:spMk id="3" creationId="{0D4FC54B-0DF1-ECA3-8C74-FA204376BED3}"/>
          </ac:spMkLst>
        </pc:spChg>
        <pc:spChg chg="mod">
          <ac:chgData name="Roman Zhigalov" userId="1f97e9fdf7779aa5" providerId="LiveId" clId="{848CD582-CFD6-4BB1-A904-550DBE195D7D}" dt="2022-07-16T14:41:17.985" v="671" actId="27636"/>
          <ac:spMkLst>
            <pc:docMk/>
            <pc:sldMk cId="1408348741" sldId="280"/>
            <ac:spMk id="4" creationId="{E0B7347F-8186-BAEB-FC40-00BC5A85DC80}"/>
          </ac:spMkLst>
        </pc:spChg>
        <pc:spChg chg="add">
          <ac:chgData name="Roman Zhigalov" userId="1f97e9fdf7779aa5" providerId="LiveId" clId="{848CD582-CFD6-4BB1-A904-550DBE195D7D}" dt="2022-07-16T14:40:43.748" v="654" actId="26606"/>
          <ac:spMkLst>
            <pc:docMk/>
            <pc:sldMk cId="1408348741" sldId="280"/>
            <ac:spMk id="2055" creationId="{06DA9DF9-31F7-4056-B42E-878CC92417B8}"/>
          </ac:spMkLst>
        </pc:spChg>
        <pc:picChg chg="add mod">
          <ac:chgData name="Roman Zhigalov" userId="1f97e9fdf7779aa5" providerId="LiveId" clId="{848CD582-CFD6-4BB1-A904-550DBE195D7D}" dt="2022-07-16T14:40:43.748" v="654" actId="26606"/>
          <ac:picMkLst>
            <pc:docMk/>
            <pc:sldMk cId="1408348741" sldId="280"/>
            <ac:picMk id="2050" creationId="{8AD0C2FB-B779-F32D-027F-9F978EFEC909}"/>
          </ac:picMkLst>
        </pc:picChg>
      </pc:sldChg>
      <pc:sldChg chg="addSp delSp modSp new mod setBg">
        <pc:chgData name="Roman Zhigalov" userId="1f97e9fdf7779aa5" providerId="LiveId" clId="{848CD582-CFD6-4BB1-A904-550DBE195D7D}" dt="2022-07-16T14:42:07.421" v="723" actId="26606"/>
        <pc:sldMkLst>
          <pc:docMk/>
          <pc:sldMk cId="1545021092" sldId="281"/>
        </pc:sldMkLst>
        <pc:spChg chg="mod">
          <ac:chgData name="Roman Zhigalov" userId="1f97e9fdf7779aa5" providerId="LiveId" clId="{848CD582-CFD6-4BB1-A904-550DBE195D7D}" dt="2022-07-16T14:42:07.421" v="723" actId="26606"/>
          <ac:spMkLst>
            <pc:docMk/>
            <pc:sldMk cId="1545021092" sldId="281"/>
            <ac:spMk id="2" creationId="{91B7C336-8540-B712-FC04-E93905D2C15E}"/>
          </ac:spMkLst>
        </pc:spChg>
        <pc:spChg chg="del">
          <ac:chgData name="Roman Zhigalov" userId="1f97e9fdf7779aa5" providerId="LiveId" clId="{848CD582-CFD6-4BB1-A904-550DBE195D7D}" dt="2022-07-16T14:41:51.280" v="674" actId="22"/>
          <ac:spMkLst>
            <pc:docMk/>
            <pc:sldMk cId="1545021092" sldId="281"/>
            <ac:spMk id="3" creationId="{0B93B750-8B39-34CB-4903-A86FEB391A1A}"/>
          </ac:spMkLst>
        </pc:spChg>
        <pc:spChg chg="add">
          <ac:chgData name="Roman Zhigalov" userId="1f97e9fdf7779aa5" providerId="LiveId" clId="{848CD582-CFD6-4BB1-A904-550DBE195D7D}" dt="2022-07-16T14:42:07.421" v="723" actId="26606"/>
          <ac:spMkLst>
            <pc:docMk/>
            <pc:sldMk cId="1545021092" sldId="281"/>
            <ac:spMk id="12" creationId="{7F57BEA8-497D-4AA8-8A18-BDCD696B25FE}"/>
          </ac:spMkLst>
        </pc:spChg>
        <pc:picChg chg="add mod ord">
          <ac:chgData name="Roman Zhigalov" userId="1f97e9fdf7779aa5" providerId="LiveId" clId="{848CD582-CFD6-4BB1-A904-550DBE195D7D}" dt="2022-07-16T14:42:07.421" v="723" actId="26606"/>
          <ac:picMkLst>
            <pc:docMk/>
            <pc:sldMk cId="1545021092" sldId="281"/>
            <ac:picMk id="5" creationId="{00D535F2-1B33-DB9E-296F-6D3D2520134C}"/>
          </ac:picMkLst>
        </pc:picChg>
        <pc:cxnChg chg="add">
          <ac:chgData name="Roman Zhigalov" userId="1f97e9fdf7779aa5" providerId="LiveId" clId="{848CD582-CFD6-4BB1-A904-550DBE195D7D}" dt="2022-07-16T14:42:07.421" v="723" actId="26606"/>
          <ac:cxnSpMkLst>
            <pc:docMk/>
            <pc:sldMk cId="1545021092" sldId="281"/>
            <ac:cxnSpMk id="10" creationId="{D2E961F1-4A28-4A5F-BBD4-6E400E5E6C75}"/>
          </ac:cxnSpMkLst>
        </pc:cxnChg>
        <pc:cxnChg chg="add">
          <ac:chgData name="Roman Zhigalov" userId="1f97e9fdf7779aa5" providerId="LiveId" clId="{848CD582-CFD6-4BB1-A904-550DBE195D7D}" dt="2022-07-16T14:42:07.421" v="723" actId="26606"/>
          <ac:cxnSpMkLst>
            <pc:docMk/>
            <pc:sldMk cId="1545021092" sldId="281"/>
            <ac:cxnSpMk id="14" creationId="{A82415D3-DDE5-4D63-8CB3-23A5EC581B27}"/>
          </ac:cxnSpMkLst>
        </pc:cxnChg>
        <pc:cxnChg chg="add">
          <ac:chgData name="Roman Zhigalov" userId="1f97e9fdf7779aa5" providerId="LiveId" clId="{848CD582-CFD6-4BB1-A904-550DBE195D7D}" dt="2022-07-16T14:42:07.421" v="723" actId="26606"/>
          <ac:cxnSpMkLst>
            <pc:docMk/>
            <pc:sldMk cId="1545021092" sldId="281"/>
            <ac:cxnSpMk id="16" creationId="{AD7193FB-6AE6-4B3B-8F89-56B55DD63B4D}"/>
          </ac:cxnSpMkLst>
        </pc:cxnChg>
      </pc:sldChg>
      <pc:sldChg chg="addSp delSp modSp new mod setBg">
        <pc:chgData name="Roman Zhigalov" userId="1f97e9fdf7779aa5" providerId="LiveId" clId="{848CD582-CFD6-4BB1-A904-550DBE195D7D}" dt="2022-07-16T14:52:44.799" v="829" actId="26606"/>
        <pc:sldMkLst>
          <pc:docMk/>
          <pc:sldMk cId="2768958522" sldId="282"/>
        </pc:sldMkLst>
        <pc:spChg chg="mod">
          <ac:chgData name="Roman Zhigalov" userId="1f97e9fdf7779aa5" providerId="LiveId" clId="{848CD582-CFD6-4BB1-A904-550DBE195D7D}" dt="2022-07-16T14:52:44.799" v="829" actId="26606"/>
          <ac:spMkLst>
            <pc:docMk/>
            <pc:sldMk cId="2768958522" sldId="282"/>
            <ac:spMk id="2" creationId="{5B77639B-219E-30F6-B4C7-0E031BD1F60A}"/>
          </ac:spMkLst>
        </pc:spChg>
        <pc:spChg chg="del">
          <ac:chgData name="Roman Zhigalov" userId="1f97e9fdf7779aa5" providerId="LiveId" clId="{848CD582-CFD6-4BB1-A904-550DBE195D7D}" dt="2022-07-16T14:51:48.643" v="733"/>
          <ac:spMkLst>
            <pc:docMk/>
            <pc:sldMk cId="2768958522" sldId="282"/>
            <ac:spMk id="3" creationId="{300E016E-FA24-7BA9-3913-EBE9006E9C7D}"/>
          </ac:spMkLst>
        </pc:spChg>
        <pc:spChg chg="mod ord">
          <ac:chgData name="Roman Zhigalov" userId="1f97e9fdf7779aa5" providerId="LiveId" clId="{848CD582-CFD6-4BB1-A904-550DBE195D7D}" dt="2022-07-16T14:52:44.799" v="829" actId="26606"/>
          <ac:spMkLst>
            <pc:docMk/>
            <pc:sldMk cId="2768958522" sldId="282"/>
            <ac:spMk id="4" creationId="{7FC7DF12-6FCA-35DE-B47C-B6F346FE2E90}"/>
          </ac:spMkLst>
        </pc:spChg>
        <pc:spChg chg="add">
          <ac:chgData name="Roman Zhigalov" userId="1f97e9fdf7779aa5" providerId="LiveId" clId="{848CD582-CFD6-4BB1-A904-550DBE195D7D}" dt="2022-07-16T14:52:44.799" v="829" actId="26606"/>
          <ac:spMkLst>
            <pc:docMk/>
            <pc:sldMk cId="2768958522" sldId="282"/>
            <ac:spMk id="3081" creationId="{21540236-BFD5-4A9D-8840-4703E7F76825}"/>
          </ac:spMkLst>
        </pc:spChg>
        <pc:spChg chg="add">
          <ac:chgData name="Roman Zhigalov" userId="1f97e9fdf7779aa5" providerId="LiveId" clId="{848CD582-CFD6-4BB1-A904-550DBE195D7D}" dt="2022-07-16T14:52:44.799" v="829" actId="26606"/>
          <ac:spMkLst>
            <pc:docMk/>
            <pc:sldMk cId="2768958522" sldId="282"/>
            <ac:spMk id="3082" creationId="{2C61293E-6EBE-43EF-A52C-9BEBFD7679D4}"/>
          </ac:spMkLst>
        </pc:spChg>
        <pc:picChg chg="add mod">
          <ac:chgData name="Roman Zhigalov" userId="1f97e9fdf7779aa5" providerId="LiveId" clId="{848CD582-CFD6-4BB1-A904-550DBE195D7D}" dt="2022-07-16T14:52:44.799" v="829" actId="26606"/>
          <ac:picMkLst>
            <pc:docMk/>
            <pc:sldMk cId="2768958522" sldId="282"/>
            <ac:picMk id="3074" creationId="{C7A5C4E0-F2D8-ADF4-1F12-3226B05B028C}"/>
          </ac:picMkLst>
        </pc:picChg>
        <pc:cxnChg chg="add del">
          <ac:chgData name="Roman Zhigalov" userId="1f97e9fdf7779aa5" providerId="LiveId" clId="{848CD582-CFD6-4BB1-A904-550DBE195D7D}" dt="2022-07-16T14:52:44.772" v="828" actId="26606"/>
          <ac:cxnSpMkLst>
            <pc:docMk/>
            <pc:sldMk cId="2768958522" sldId="282"/>
            <ac:cxnSpMk id="3079" creationId="{A7F400EE-A8A5-48AF-B4D6-291B52C6F0B0}"/>
          </ac:cxnSpMkLst>
        </pc:cxnChg>
      </pc:sldChg>
      <pc:sldChg chg="addSp delSp modSp new mod setBg">
        <pc:chgData name="Roman Zhigalov" userId="1f97e9fdf7779aa5" providerId="LiveId" clId="{848CD582-CFD6-4BB1-A904-550DBE195D7D}" dt="2022-07-16T14:54:32.147" v="868" actId="962"/>
        <pc:sldMkLst>
          <pc:docMk/>
          <pc:sldMk cId="1032817474" sldId="283"/>
        </pc:sldMkLst>
        <pc:spChg chg="mod">
          <ac:chgData name="Roman Zhigalov" userId="1f97e9fdf7779aa5" providerId="LiveId" clId="{848CD582-CFD6-4BB1-A904-550DBE195D7D}" dt="2022-07-16T14:54:32.147" v="868" actId="962"/>
          <ac:spMkLst>
            <pc:docMk/>
            <pc:sldMk cId="1032817474" sldId="283"/>
            <ac:spMk id="2" creationId="{B5725CDA-07AD-0C81-E753-D024068BA7AC}"/>
          </ac:spMkLst>
        </pc:spChg>
        <pc:spChg chg="del">
          <ac:chgData name="Roman Zhigalov" userId="1f97e9fdf7779aa5" providerId="LiveId" clId="{848CD582-CFD6-4BB1-A904-550DBE195D7D}" dt="2022-07-16T14:53:34.341" v="831" actId="22"/>
          <ac:spMkLst>
            <pc:docMk/>
            <pc:sldMk cId="1032817474" sldId="283"/>
            <ac:spMk id="3" creationId="{81AC993E-82E9-70A5-069E-433A4E2D0D5F}"/>
          </ac:spMkLst>
        </pc:spChg>
        <pc:spChg chg="add">
          <ac:chgData name="Roman Zhigalov" userId="1f97e9fdf7779aa5" providerId="LiveId" clId="{848CD582-CFD6-4BB1-A904-550DBE195D7D}" dt="2022-07-16T14:54:29.740" v="866" actId="26606"/>
          <ac:spMkLst>
            <pc:docMk/>
            <pc:sldMk cId="1032817474" sldId="283"/>
            <ac:spMk id="12" creationId="{7F57BEA8-497D-4AA8-8A18-BDCD696B25FE}"/>
          </ac:spMkLst>
        </pc:spChg>
        <pc:picChg chg="add mod ord">
          <ac:chgData name="Roman Zhigalov" userId="1f97e9fdf7779aa5" providerId="LiveId" clId="{848CD582-CFD6-4BB1-A904-550DBE195D7D}" dt="2022-07-16T14:54:32.142" v="867" actId="27614"/>
          <ac:picMkLst>
            <pc:docMk/>
            <pc:sldMk cId="1032817474" sldId="283"/>
            <ac:picMk id="5" creationId="{0167F4F8-3091-FFF4-D4C9-385F865CB480}"/>
          </ac:picMkLst>
        </pc:picChg>
        <pc:cxnChg chg="add">
          <ac:chgData name="Roman Zhigalov" userId="1f97e9fdf7779aa5" providerId="LiveId" clId="{848CD582-CFD6-4BB1-A904-550DBE195D7D}" dt="2022-07-16T14:54:29.740" v="866" actId="26606"/>
          <ac:cxnSpMkLst>
            <pc:docMk/>
            <pc:sldMk cId="1032817474" sldId="283"/>
            <ac:cxnSpMk id="10" creationId="{D2E961F1-4A28-4A5F-BBD4-6E400E5E6C75}"/>
          </ac:cxnSpMkLst>
        </pc:cxnChg>
        <pc:cxnChg chg="add">
          <ac:chgData name="Roman Zhigalov" userId="1f97e9fdf7779aa5" providerId="LiveId" clId="{848CD582-CFD6-4BB1-A904-550DBE195D7D}" dt="2022-07-16T14:54:29.740" v="866" actId="26606"/>
          <ac:cxnSpMkLst>
            <pc:docMk/>
            <pc:sldMk cId="1032817474" sldId="283"/>
            <ac:cxnSpMk id="14" creationId="{A82415D3-DDE5-4D63-8CB3-23A5EC581B27}"/>
          </ac:cxnSpMkLst>
        </pc:cxnChg>
        <pc:cxnChg chg="add">
          <ac:chgData name="Roman Zhigalov" userId="1f97e9fdf7779aa5" providerId="LiveId" clId="{848CD582-CFD6-4BB1-A904-550DBE195D7D}" dt="2022-07-16T14:54:29.740" v="866" actId="26606"/>
          <ac:cxnSpMkLst>
            <pc:docMk/>
            <pc:sldMk cId="1032817474" sldId="283"/>
            <ac:cxnSpMk id="16" creationId="{AD7193FB-6AE6-4B3B-8F89-56B55DD63B4D}"/>
          </ac:cxnSpMkLst>
        </pc:cxnChg>
      </pc:sldChg>
      <pc:sldChg chg="addSp delSp modSp new mod setBg">
        <pc:chgData name="Roman Zhigalov" userId="1f97e9fdf7779aa5" providerId="LiveId" clId="{848CD582-CFD6-4BB1-A904-550DBE195D7D}" dt="2022-07-16T14:58:22.132" v="888" actId="26606"/>
        <pc:sldMkLst>
          <pc:docMk/>
          <pc:sldMk cId="2989871563" sldId="284"/>
        </pc:sldMkLst>
        <pc:spChg chg="mod">
          <ac:chgData name="Roman Zhigalov" userId="1f97e9fdf7779aa5" providerId="LiveId" clId="{848CD582-CFD6-4BB1-A904-550DBE195D7D}" dt="2022-07-16T14:58:22.132" v="888" actId="26606"/>
          <ac:spMkLst>
            <pc:docMk/>
            <pc:sldMk cId="2989871563" sldId="284"/>
            <ac:spMk id="2" creationId="{F1D293D3-0B75-DD65-F765-5567CF869804}"/>
          </ac:spMkLst>
        </pc:spChg>
        <pc:spChg chg="del">
          <ac:chgData name="Roman Zhigalov" userId="1f97e9fdf7779aa5" providerId="LiveId" clId="{848CD582-CFD6-4BB1-A904-550DBE195D7D}" dt="2022-07-16T14:58:13.468" v="870"/>
          <ac:spMkLst>
            <pc:docMk/>
            <pc:sldMk cId="2989871563" sldId="284"/>
            <ac:spMk id="3" creationId="{21745189-AFA7-8AFA-2451-6F51AF7EF6B4}"/>
          </ac:spMkLst>
        </pc:spChg>
        <pc:spChg chg="add del">
          <ac:chgData name="Roman Zhigalov" userId="1f97e9fdf7779aa5" providerId="LiveId" clId="{848CD582-CFD6-4BB1-A904-550DBE195D7D}" dt="2022-07-16T14:58:22.129" v="887" actId="26606"/>
          <ac:spMkLst>
            <pc:docMk/>
            <pc:sldMk cId="2989871563" sldId="284"/>
            <ac:spMk id="4103" creationId="{6753252F-4873-4F63-801D-CC719279A7D5}"/>
          </ac:spMkLst>
        </pc:spChg>
        <pc:spChg chg="add del">
          <ac:chgData name="Roman Zhigalov" userId="1f97e9fdf7779aa5" providerId="LiveId" clId="{848CD582-CFD6-4BB1-A904-550DBE195D7D}" dt="2022-07-16T14:58:22.129" v="887" actId="26606"/>
          <ac:spMkLst>
            <pc:docMk/>
            <pc:sldMk cId="2989871563" sldId="284"/>
            <ac:spMk id="4105" creationId="{047C8CCB-F95D-4249-92DD-651249D3535A}"/>
          </ac:spMkLst>
        </pc:spChg>
        <pc:spChg chg="add">
          <ac:chgData name="Roman Zhigalov" userId="1f97e9fdf7779aa5" providerId="LiveId" clId="{848CD582-CFD6-4BB1-A904-550DBE195D7D}" dt="2022-07-16T14:58:22.132" v="888" actId="26606"/>
          <ac:spMkLst>
            <pc:docMk/>
            <pc:sldMk cId="2989871563" sldId="284"/>
            <ac:spMk id="4107" creationId="{AB45A142-4255-493C-8284-5D566C121B10}"/>
          </ac:spMkLst>
        </pc:spChg>
        <pc:picChg chg="add mod">
          <ac:chgData name="Roman Zhigalov" userId="1f97e9fdf7779aa5" providerId="LiveId" clId="{848CD582-CFD6-4BB1-A904-550DBE195D7D}" dt="2022-07-16T14:58:22.132" v="888" actId="26606"/>
          <ac:picMkLst>
            <pc:docMk/>
            <pc:sldMk cId="2989871563" sldId="284"/>
            <ac:picMk id="4098" creationId="{1C3D45E3-A4A3-57EB-C5FA-AF719EB1BFAB}"/>
          </ac:picMkLst>
        </pc:picChg>
        <pc:cxnChg chg="add">
          <ac:chgData name="Roman Zhigalov" userId="1f97e9fdf7779aa5" providerId="LiveId" clId="{848CD582-CFD6-4BB1-A904-550DBE195D7D}" dt="2022-07-16T14:58:22.132" v="888" actId="26606"/>
          <ac:cxnSpMkLst>
            <pc:docMk/>
            <pc:sldMk cId="2989871563" sldId="284"/>
            <ac:cxnSpMk id="4108" creationId="{38FB9660-F42F-4313-BBC4-47C007FE484C}"/>
          </ac:cxnSpMkLst>
        </pc:cxnChg>
      </pc:sldChg>
      <pc:sldChg chg="addSp delSp modSp new mod setBg addAnim">
        <pc:chgData name="Roman Zhigalov" userId="1f97e9fdf7779aa5" providerId="LiveId" clId="{848CD582-CFD6-4BB1-A904-550DBE195D7D}" dt="2022-07-16T15:00:05.641" v="938"/>
        <pc:sldMkLst>
          <pc:docMk/>
          <pc:sldMk cId="2209246279" sldId="285"/>
        </pc:sldMkLst>
        <pc:spChg chg="mod">
          <ac:chgData name="Roman Zhigalov" userId="1f97e9fdf7779aa5" providerId="LiveId" clId="{848CD582-CFD6-4BB1-A904-550DBE195D7D}" dt="2022-07-16T15:00:05.633" v="937" actId="26606"/>
          <ac:spMkLst>
            <pc:docMk/>
            <pc:sldMk cId="2209246279" sldId="285"/>
            <ac:spMk id="2" creationId="{6B1A5457-F176-404C-F261-EE3F1E394B1F}"/>
          </ac:spMkLst>
        </pc:spChg>
        <pc:spChg chg="del">
          <ac:chgData name="Roman Zhigalov" userId="1f97e9fdf7779aa5" providerId="LiveId" clId="{848CD582-CFD6-4BB1-A904-550DBE195D7D}" dt="2022-07-16T14:59:47.514" v="890"/>
          <ac:spMkLst>
            <pc:docMk/>
            <pc:sldMk cId="2209246279" sldId="285"/>
            <ac:spMk id="3" creationId="{8B594D0A-796C-3966-1F12-927C502C9F03}"/>
          </ac:spMkLst>
        </pc:spChg>
        <pc:spChg chg="mod">
          <ac:chgData name="Roman Zhigalov" userId="1f97e9fdf7779aa5" providerId="LiveId" clId="{848CD582-CFD6-4BB1-A904-550DBE195D7D}" dt="2022-07-16T15:00:05.633" v="937" actId="26606"/>
          <ac:spMkLst>
            <pc:docMk/>
            <pc:sldMk cId="2209246279" sldId="285"/>
            <ac:spMk id="4" creationId="{FEF5B1D4-C197-EA55-6300-F438109C982A}"/>
          </ac:spMkLst>
        </pc:spChg>
        <pc:spChg chg="add">
          <ac:chgData name="Roman Zhigalov" userId="1f97e9fdf7779aa5" providerId="LiveId" clId="{848CD582-CFD6-4BB1-A904-550DBE195D7D}" dt="2022-07-16T15:00:05.633" v="937" actId="26606"/>
          <ac:spMkLst>
            <pc:docMk/>
            <pc:sldMk cId="2209246279" sldId="285"/>
            <ac:spMk id="5127" creationId="{B9951BD9-0868-4CDB-ACD6-9C4209B5E412}"/>
          </ac:spMkLst>
        </pc:spChg>
        <pc:picChg chg="add mod ord">
          <ac:chgData name="Roman Zhigalov" userId="1f97e9fdf7779aa5" providerId="LiveId" clId="{848CD582-CFD6-4BB1-A904-550DBE195D7D}" dt="2022-07-16T15:00:05.633" v="937" actId="26606"/>
          <ac:picMkLst>
            <pc:docMk/>
            <pc:sldMk cId="2209246279" sldId="285"/>
            <ac:picMk id="5122" creationId="{32A3D5DC-2A94-C67F-634A-51E284C93DD4}"/>
          </ac:picMkLst>
        </pc:picChg>
      </pc:sldChg>
      <pc:sldChg chg="addSp delSp modSp new mod setBg modClrScheme addAnim delAnim chgLayout">
        <pc:chgData name="Roman Zhigalov" userId="1f97e9fdf7779aa5" providerId="LiveId" clId="{848CD582-CFD6-4BB1-A904-550DBE195D7D}" dt="2022-07-16T15:02:39.693" v="1081" actId="26606"/>
        <pc:sldMkLst>
          <pc:docMk/>
          <pc:sldMk cId="372162397" sldId="286"/>
        </pc:sldMkLst>
        <pc:spChg chg="del mod ord">
          <ac:chgData name="Roman Zhigalov" userId="1f97e9fdf7779aa5" providerId="LiveId" clId="{848CD582-CFD6-4BB1-A904-550DBE195D7D}" dt="2022-07-16T15:01:28.823" v="940" actId="700"/>
          <ac:spMkLst>
            <pc:docMk/>
            <pc:sldMk cId="372162397" sldId="286"/>
            <ac:spMk id="2" creationId="{6EC00EF8-F94C-0FD9-D6BA-551BDBD7B294}"/>
          </ac:spMkLst>
        </pc:spChg>
        <pc:spChg chg="del mod ord">
          <ac:chgData name="Roman Zhigalov" userId="1f97e9fdf7779aa5" providerId="LiveId" clId="{848CD582-CFD6-4BB1-A904-550DBE195D7D}" dt="2022-07-16T15:01:28.823" v="940" actId="700"/>
          <ac:spMkLst>
            <pc:docMk/>
            <pc:sldMk cId="372162397" sldId="286"/>
            <ac:spMk id="3" creationId="{D9E278CF-2BDE-275E-C2BB-828E64F261FD}"/>
          </ac:spMkLst>
        </pc:spChg>
        <pc:spChg chg="add mod ord">
          <ac:chgData name="Roman Zhigalov" userId="1f97e9fdf7779aa5" providerId="LiveId" clId="{848CD582-CFD6-4BB1-A904-550DBE195D7D}" dt="2022-07-16T15:02:39.693" v="1081" actId="26606"/>
          <ac:spMkLst>
            <pc:docMk/>
            <pc:sldMk cId="372162397" sldId="286"/>
            <ac:spMk id="4" creationId="{B88DF388-08D2-82B0-03FF-D6307F70FAB8}"/>
          </ac:spMkLst>
        </pc:spChg>
        <pc:spChg chg="add del mod ord">
          <ac:chgData name="Roman Zhigalov" userId="1f97e9fdf7779aa5" providerId="LiveId" clId="{848CD582-CFD6-4BB1-A904-550DBE195D7D}" dt="2022-07-16T15:02:34.233" v="1077"/>
          <ac:spMkLst>
            <pc:docMk/>
            <pc:sldMk cId="372162397" sldId="286"/>
            <ac:spMk id="5" creationId="{4DC69220-C91D-2D45-4665-D0572725B909}"/>
          </ac:spMkLst>
        </pc:spChg>
        <pc:spChg chg="add mod ord">
          <ac:chgData name="Roman Zhigalov" userId="1f97e9fdf7779aa5" providerId="LiveId" clId="{848CD582-CFD6-4BB1-A904-550DBE195D7D}" dt="2022-07-16T15:02:39.693" v="1081" actId="26606"/>
          <ac:spMkLst>
            <pc:docMk/>
            <pc:sldMk cId="372162397" sldId="286"/>
            <ac:spMk id="6" creationId="{5A022E9E-B0D8-5BAE-305B-39C144B05C87}"/>
          </ac:spMkLst>
        </pc:spChg>
        <pc:spChg chg="add del">
          <ac:chgData name="Roman Zhigalov" userId="1f97e9fdf7779aa5" providerId="LiveId" clId="{848CD582-CFD6-4BB1-A904-550DBE195D7D}" dt="2022-07-16T15:02:39.683" v="1080" actId="26606"/>
          <ac:spMkLst>
            <pc:docMk/>
            <pc:sldMk cId="372162397" sldId="286"/>
            <ac:spMk id="6151" creationId="{B9951BD9-0868-4CDB-ACD6-9C4209B5E412}"/>
          </ac:spMkLst>
        </pc:spChg>
        <pc:spChg chg="add">
          <ac:chgData name="Roman Zhigalov" userId="1f97e9fdf7779aa5" providerId="LiveId" clId="{848CD582-CFD6-4BB1-A904-550DBE195D7D}" dt="2022-07-16T15:02:39.693" v="1081" actId="26606"/>
          <ac:spMkLst>
            <pc:docMk/>
            <pc:sldMk cId="372162397" sldId="286"/>
            <ac:spMk id="6154" creationId="{AB45A142-4255-493C-8284-5D566C121B10}"/>
          </ac:spMkLst>
        </pc:spChg>
        <pc:picChg chg="add mod ord">
          <ac:chgData name="Roman Zhigalov" userId="1f97e9fdf7779aa5" providerId="LiveId" clId="{848CD582-CFD6-4BB1-A904-550DBE195D7D}" dt="2022-07-16T15:02:39.693" v="1081" actId="26606"/>
          <ac:picMkLst>
            <pc:docMk/>
            <pc:sldMk cId="372162397" sldId="286"/>
            <ac:picMk id="6146" creationId="{419E9B14-0410-07EC-252D-512C81118E00}"/>
          </ac:picMkLst>
        </pc:picChg>
        <pc:cxnChg chg="add">
          <ac:chgData name="Roman Zhigalov" userId="1f97e9fdf7779aa5" providerId="LiveId" clId="{848CD582-CFD6-4BB1-A904-550DBE195D7D}" dt="2022-07-16T15:02:39.693" v="1081" actId="26606"/>
          <ac:cxnSpMkLst>
            <pc:docMk/>
            <pc:sldMk cId="372162397" sldId="286"/>
            <ac:cxnSpMk id="6153" creationId="{38FB9660-F42F-4313-BBC4-47C007FE484C}"/>
          </ac:cxnSpMkLst>
        </pc:cxnChg>
      </pc:sldChg>
      <pc:sldChg chg="addSp delSp modSp new mod setBg">
        <pc:chgData name="Roman Zhigalov" userId="1f97e9fdf7779aa5" providerId="LiveId" clId="{848CD582-CFD6-4BB1-A904-550DBE195D7D}" dt="2022-07-16T15:04:46.131" v="1099" actId="27614"/>
        <pc:sldMkLst>
          <pc:docMk/>
          <pc:sldMk cId="3511019793" sldId="287"/>
        </pc:sldMkLst>
        <pc:spChg chg="mod">
          <ac:chgData name="Roman Zhigalov" userId="1f97e9fdf7779aa5" providerId="LiveId" clId="{848CD582-CFD6-4BB1-A904-550DBE195D7D}" dt="2022-07-16T15:04:44.841" v="1098" actId="26606"/>
          <ac:spMkLst>
            <pc:docMk/>
            <pc:sldMk cId="3511019793" sldId="287"/>
            <ac:spMk id="2" creationId="{FA015556-0DDD-9464-4D93-10DAD5FDFE14}"/>
          </ac:spMkLst>
        </pc:spChg>
        <pc:spChg chg="del">
          <ac:chgData name="Roman Zhigalov" userId="1f97e9fdf7779aa5" providerId="LiveId" clId="{848CD582-CFD6-4BB1-A904-550DBE195D7D}" dt="2022-07-16T15:04:39.692" v="1097"/>
          <ac:spMkLst>
            <pc:docMk/>
            <pc:sldMk cId="3511019793" sldId="287"/>
            <ac:spMk id="3" creationId="{B3BEC679-8D3C-3A0A-6A6E-4427D465760D}"/>
          </ac:spMkLst>
        </pc:spChg>
        <pc:spChg chg="add">
          <ac:chgData name="Roman Zhigalov" userId="1f97e9fdf7779aa5" providerId="LiveId" clId="{848CD582-CFD6-4BB1-A904-550DBE195D7D}" dt="2022-07-16T15:04:44.841" v="1098" actId="26606"/>
          <ac:spMkLst>
            <pc:docMk/>
            <pc:sldMk cId="3511019793" sldId="287"/>
            <ac:spMk id="7175" creationId="{AB45A142-4255-493C-8284-5D566C121B10}"/>
          </ac:spMkLst>
        </pc:spChg>
        <pc:picChg chg="add mod">
          <ac:chgData name="Roman Zhigalov" userId="1f97e9fdf7779aa5" providerId="LiveId" clId="{848CD582-CFD6-4BB1-A904-550DBE195D7D}" dt="2022-07-16T15:04:46.131" v="1099" actId="27614"/>
          <ac:picMkLst>
            <pc:docMk/>
            <pc:sldMk cId="3511019793" sldId="287"/>
            <ac:picMk id="7170" creationId="{A926B728-03A2-B62A-20A2-2E5EE1D092BE}"/>
          </ac:picMkLst>
        </pc:picChg>
        <pc:cxnChg chg="add">
          <ac:chgData name="Roman Zhigalov" userId="1f97e9fdf7779aa5" providerId="LiveId" clId="{848CD582-CFD6-4BB1-A904-550DBE195D7D}" dt="2022-07-16T15:04:44.841" v="1098" actId="26606"/>
          <ac:cxnSpMkLst>
            <pc:docMk/>
            <pc:sldMk cId="3511019793" sldId="287"/>
            <ac:cxnSpMk id="7177" creationId="{38FB9660-F42F-4313-BBC4-47C007FE484C}"/>
          </ac:cxnSpMkLst>
        </pc:cxnChg>
      </pc:sldChg>
      <pc:sldChg chg="addSp delSp modSp new mod setBg">
        <pc:chgData name="Roman Zhigalov" userId="1f97e9fdf7779aa5" providerId="LiveId" clId="{848CD582-CFD6-4BB1-A904-550DBE195D7D}" dt="2022-07-16T15:12:42.627" v="1442" actId="26606"/>
        <pc:sldMkLst>
          <pc:docMk/>
          <pc:sldMk cId="1747280334" sldId="288"/>
        </pc:sldMkLst>
        <pc:spChg chg="mod">
          <ac:chgData name="Roman Zhigalov" userId="1f97e9fdf7779aa5" providerId="LiveId" clId="{848CD582-CFD6-4BB1-A904-550DBE195D7D}" dt="2022-07-16T15:12:42.627" v="1442" actId="26606"/>
          <ac:spMkLst>
            <pc:docMk/>
            <pc:sldMk cId="1747280334" sldId="288"/>
            <ac:spMk id="2" creationId="{2B652D11-7541-3DDC-AAB8-57B6B0C2B589}"/>
          </ac:spMkLst>
        </pc:spChg>
        <pc:spChg chg="del">
          <ac:chgData name="Roman Zhigalov" userId="1f97e9fdf7779aa5" providerId="LiveId" clId="{848CD582-CFD6-4BB1-A904-550DBE195D7D}" dt="2022-07-16T15:06:44.420" v="1125" actId="1032"/>
          <ac:spMkLst>
            <pc:docMk/>
            <pc:sldMk cId="1747280334" sldId="288"/>
            <ac:spMk id="3" creationId="{5017E4E3-3029-C94C-B4A4-BBCD39891888}"/>
          </ac:spMkLst>
        </pc:spChg>
        <pc:spChg chg="add del">
          <ac:chgData name="Roman Zhigalov" userId="1f97e9fdf7779aa5" providerId="LiveId" clId="{848CD582-CFD6-4BB1-A904-550DBE195D7D}" dt="2022-07-16T15:12:42.299" v="1441" actId="26606"/>
          <ac:spMkLst>
            <pc:docMk/>
            <pc:sldMk cId="1747280334" sldId="288"/>
            <ac:spMk id="9" creationId="{955A2079-FA98-4876-80F0-72364A7D2EA4}"/>
          </ac:spMkLst>
        </pc:spChg>
        <pc:spChg chg="add">
          <ac:chgData name="Roman Zhigalov" userId="1f97e9fdf7779aa5" providerId="LiveId" clId="{848CD582-CFD6-4BB1-A904-550DBE195D7D}" dt="2022-07-16T15:12:42.627" v="1442" actId="26606"/>
          <ac:spMkLst>
            <pc:docMk/>
            <pc:sldMk cId="1747280334" sldId="288"/>
            <ac:spMk id="11" creationId="{5E107275-3853-46FD-A241-DE4355A42675}"/>
          </ac:spMkLst>
        </pc:spChg>
        <pc:spChg chg="add">
          <ac:chgData name="Roman Zhigalov" userId="1f97e9fdf7779aa5" providerId="LiveId" clId="{848CD582-CFD6-4BB1-A904-550DBE195D7D}" dt="2022-07-16T15:12:42.627" v="1442" actId="26606"/>
          <ac:spMkLst>
            <pc:docMk/>
            <pc:sldMk cId="1747280334" sldId="288"/>
            <ac:spMk id="12" creationId="{2E442304-DDBD-4F7B-8017-36BCC863FB40}"/>
          </ac:spMkLst>
        </pc:spChg>
        <pc:graphicFrameChg chg="add mod modGraphic">
          <ac:chgData name="Roman Zhigalov" userId="1f97e9fdf7779aa5" providerId="LiveId" clId="{848CD582-CFD6-4BB1-A904-550DBE195D7D}" dt="2022-07-16T15:12:42.627" v="1442" actId="26606"/>
          <ac:graphicFrameMkLst>
            <pc:docMk/>
            <pc:sldMk cId="1747280334" sldId="288"/>
            <ac:graphicFrameMk id="4" creationId="{589C2EB2-99E3-A367-258D-384CEA76B873}"/>
          </ac:graphicFrameMkLst>
        </pc:graphicFrameChg>
      </pc:sldChg>
      <pc:sldChg chg="add">
        <pc:chgData name="Roman Zhigalov" userId="1f97e9fdf7779aa5" providerId="LiveId" clId="{848CD582-CFD6-4BB1-A904-550DBE195D7D}" dt="2022-07-16T15:13:34.519" v="1443"/>
        <pc:sldMkLst>
          <pc:docMk/>
          <pc:sldMk cId="2212289579" sldId="289"/>
        </pc:sldMkLst>
      </pc:sldChg>
      <pc:sldChg chg="addSp delSp add">
        <pc:chgData name="Roman Zhigalov" userId="1f97e9fdf7779aa5" providerId="LiveId" clId="{848CD582-CFD6-4BB1-A904-550DBE195D7D}" dt="2022-07-16T15:13:49.915" v="1446"/>
        <pc:sldMkLst>
          <pc:docMk/>
          <pc:sldMk cId="978878729" sldId="290"/>
        </pc:sldMkLst>
        <pc:spChg chg="add del">
          <ac:chgData name="Roman Zhigalov" userId="1f97e9fdf7779aa5" providerId="LiveId" clId="{848CD582-CFD6-4BB1-A904-550DBE195D7D}" dt="2022-07-16T15:13:49.915" v="1446"/>
          <ac:spMkLst>
            <pc:docMk/>
            <pc:sldMk cId="978878729" sldId="290"/>
            <ac:spMk id="4" creationId="{755996AE-76A1-3354-53B4-B9BC82EA3B31}"/>
          </ac:spMkLst>
        </pc:spChg>
        <pc:spChg chg="add del">
          <ac:chgData name="Roman Zhigalov" userId="1f97e9fdf7779aa5" providerId="LiveId" clId="{848CD582-CFD6-4BB1-A904-550DBE195D7D}" dt="2022-07-16T15:13:49.915" v="1446"/>
          <ac:spMkLst>
            <pc:docMk/>
            <pc:sldMk cId="978878729" sldId="290"/>
            <ac:spMk id="5" creationId="{DE89EA8D-C47F-55D4-A690-77E59CF95735}"/>
          </ac:spMkLst>
        </pc:spChg>
        <pc:spChg chg="add del">
          <ac:chgData name="Roman Zhigalov" userId="1f97e9fdf7779aa5" providerId="LiveId" clId="{848CD582-CFD6-4BB1-A904-550DBE195D7D}" dt="2022-07-16T15:13:49.915" v="1446"/>
          <ac:spMkLst>
            <pc:docMk/>
            <pc:sldMk cId="978878729" sldId="290"/>
            <ac:spMk id="6" creationId="{850F19A4-D731-4336-EBFF-758C43123850}"/>
          </ac:spMkLst>
        </pc:spChg>
        <pc:picChg chg="add del">
          <ac:chgData name="Roman Zhigalov" userId="1f97e9fdf7779aa5" providerId="LiveId" clId="{848CD582-CFD6-4BB1-A904-550DBE195D7D}" dt="2022-07-16T15:13:49.915" v="1446"/>
          <ac:picMkLst>
            <pc:docMk/>
            <pc:sldMk cId="978878729" sldId="290"/>
            <ac:picMk id="8194" creationId="{EF371F89-8B11-8E78-4168-3F020C2971F5}"/>
          </ac:picMkLst>
        </pc:picChg>
        <pc:picChg chg="add del">
          <ac:chgData name="Roman Zhigalov" userId="1f97e9fdf7779aa5" providerId="LiveId" clId="{848CD582-CFD6-4BB1-A904-550DBE195D7D}" dt="2022-07-16T15:13:49.915" v="1446"/>
          <ac:picMkLst>
            <pc:docMk/>
            <pc:sldMk cId="978878729" sldId="290"/>
            <ac:picMk id="8195" creationId="{5B28DBAD-E152-5A15-9C35-A350C1201A7A}"/>
          </ac:picMkLst>
        </pc:picChg>
      </pc:sldChg>
      <pc:sldChg chg="add">
        <pc:chgData name="Roman Zhigalov" userId="1f97e9fdf7779aa5" providerId="LiveId" clId="{848CD582-CFD6-4BB1-A904-550DBE195D7D}" dt="2022-07-16T15:13:55.121" v="1447"/>
        <pc:sldMkLst>
          <pc:docMk/>
          <pc:sldMk cId="572973233" sldId="291"/>
        </pc:sldMkLst>
      </pc:sldChg>
    </pc:docChg>
  </pc:docChgLst>
  <pc:docChgLst>
    <pc:chgData name="Zhigalov Roman" userId="1f97e9fdf7779aa5" providerId="Windows Live" clId="Web-{7DF46860-0009-471D-AE45-F66A477845B4}"/>
    <pc:docChg chg="addSld modSld">
      <pc:chgData name="Zhigalov Roman" userId="1f97e9fdf7779aa5" providerId="Windows Live" clId="Web-{7DF46860-0009-471D-AE45-F66A477845B4}" dt="2022-07-15T14:10:14.676" v="1153"/>
      <pc:docMkLst>
        <pc:docMk/>
      </pc:docMkLst>
      <pc:sldChg chg="modSp">
        <pc:chgData name="Zhigalov Roman" userId="1f97e9fdf7779aa5" providerId="Windows Live" clId="Web-{7DF46860-0009-471D-AE45-F66A477845B4}" dt="2022-07-15T13:13:47.470" v="1" actId="20577"/>
        <pc:sldMkLst>
          <pc:docMk/>
          <pc:sldMk cId="1351651579" sldId="256"/>
        </pc:sldMkLst>
        <pc:spChg chg="mod">
          <ac:chgData name="Zhigalov Roman" userId="1f97e9fdf7779aa5" providerId="Windows Live" clId="Web-{7DF46860-0009-471D-AE45-F66A477845B4}" dt="2022-07-15T13:13:47.470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7DF46860-0009-471D-AE45-F66A477845B4}" dt="2022-07-15T13:14:01.361" v="13" actId="20577"/>
        <pc:sldMkLst>
          <pc:docMk/>
          <pc:sldMk cId="2374730813" sldId="257"/>
        </pc:sldMkLst>
        <pc:spChg chg="mod">
          <ac:chgData name="Zhigalov Roman" userId="1f97e9fdf7779aa5" providerId="Windows Live" clId="Web-{7DF46860-0009-471D-AE45-F66A477845B4}" dt="2022-07-15T13:14:01.361" v="13" actId="20577"/>
          <ac:spMkLst>
            <pc:docMk/>
            <pc:sldMk cId="2374730813" sldId="257"/>
            <ac:spMk id="2" creationId="{AE5BD751-2021-AF9B-E7F4-C6B5792D8532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3:16:06.177" v="114"/>
        <pc:sldMkLst>
          <pc:docMk/>
          <pc:sldMk cId="3880275604" sldId="258"/>
        </pc:sldMkLst>
        <pc:spChg chg="mod">
          <ac:chgData name="Zhigalov Roman" userId="1f97e9fdf7779aa5" providerId="Windows Live" clId="Web-{7DF46860-0009-471D-AE45-F66A477845B4}" dt="2022-07-15T13:16:06.177" v="114"/>
          <ac:spMkLst>
            <pc:docMk/>
            <pc:sldMk cId="3880275604" sldId="258"/>
            <ac:spMk id="2" creationId="{470845B0-23BA-F312-38AF-0C06238A7821}"/>
          </ac:spMkLst>
        </pc:spChg>
        <pc:spChg chg="del mod">
          <ac:chgData name="Zhigalov Roman" userId="1f97e9fdf7779aa5" providerId="Windows Live" clId="Web-{7DF46860-0009-471D-AE45-F66A477845B4}" dt="2022-07-15T13:16:06.177" v="114"/>
          <ac:spMkLst>
            <pc:docMk/>
            <pc:sldMk cId="3880275604" sldId="258"/>
            <ac:spMk id="3" creationId="{5FA96E51-7620-8641-0EA2-4F0B6883BC8B}"/>
          </ac:spMkLst>
        </pc:spChg>
        <pc:spChg chg="add">
          <ac:chgData name="Zhigalov Roman" userId="1f97e9fdf7779aa5" providerId="Windows Live" clId="Web-{7DF46860-0009-471D-AE45-F66A477845B4}" dt="2022-07-15T13:16:06.177" v="114"/>
          <ac:spMkLst>
            <pc:docMk/>
            <pc:sldMk cId="3880275604" sldId="258"/>
            <ac:spMk id="11" creationId="{5E107275-3853-46FD-A241-DE4355A42675}"/>
          </ac:spMkLst>
        </pc:spChg>
        <pc:spChg chg="add">
          <ac:chgData name="Zhigalov Roman" userId="1f97e9fdf7779aa5" providerId="Windows Live" clId="Web-{7DF46860-0009-471D-AE45-F66A477845B4}" dt="2022-07-15T13:16:06.177" v="114"/>
          <ac:spMkLst>
            <pc:docMk/>
            <pc:sldMk cId="3880275604" sldId="258"/>
            <ac:spMk id="12" creationId="{2E442304-DDBD-4F7B-8017-36BCC863FB40}"/>
          </ac:spMkLst>
        </pc:spChg>
        <pc:graphicFrameChg chg="add">
          <ac:chgData name="Zhigalov Roman" userId="1f97e9fdf7779aa5" providerId="Windows Live" clId="Web-{7DF46860-0009-471D-AE45-F66A477845B4}" dt="2022-07-15T13:16:06.177" v="114"/>
          <ac:graphicFrameMkLst>
            <pc:docMk/>
            <pc:sldMk cId="3880275604" sldId="258"/>
            <ac:graphicFrameMk id="13" creationId="{D9770327-5573-E4E7-7C77-95D2B37A8435}"/>
          </ac:graphicFrameMkLst>
        </pc:graphicFrameChg>
        <pc:picChg chg="add del">
          <ac:chgData name="Zhigalov Roman" userId="1f97e9fdf7779aa5" providerId="Windows Live" clId="Web-{7DF46860-0009-471D-AE45-F66A477845B4}" dt="2022-07-15T13:16:06.146" v="113"/>
          <ac:picMkLst>
            <pc:docMk/>
            <pc:sldMk cId="3880275604" sldId="258"/>
            <ac:picMk id="5" creationId="{A28F267D-F4D3-2D2A-6290-2A558CCE918C}"/>
          </ac:picMkLst>
        </pc:picChg>
        <pc:cxnChg chg="add del">
          <ac:chgData name="Zhigalov Roman" userId="1f97e9fdf7779aa5" providerId="Windows Live" clId="Web-{7DF46860-0009-471D-AE45-F66A477845B4}" dt="2022-07-15T13:16:06.146" v="113"/>
          <ac:cxnSpMkLst>
            <pc:docMk/>
            <pc:sldMk cId="3880275604" sldId="258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7DF46860-0009-471D-AE45-F66A477845B4}" dt="2022-07-15T13:16:26.943" v="132"/>
        <pc:sldMkLst>
          <pc:docMk/>
          <pc:sldMk cId="3086996992" sldId="259"/>
        </pc:sldMkLst>
        <pc:spChg chg="mod">
          <ac:chgData name="Zhigalov Roman" userId="1f97e9fdf7779aa5" providerId="Windows Live" clId="Web-{7DF46860-0009-471D-AE45-F66A477845B4}" dt="2022-07-15T13:16:26.943" v="132"/>
          <ac:spMkLst>
            <pc:docMk/>
            <pc:sldMk cId="3086996992" sldId="259"/>
            <ac:spMk id="2" creationId="{F4C79E9E-205C-5EAD-7438-5CA4D488DE82}"/>
          </ac:spMkLst>
        </pc:spChg>
        <pc:spChg chg="mod">
          <ac:chgData name="Zhigalov Roman" userId="1f97e9fdf7779aa5" providerId="Windows Live" clId="Web-{7DF46860-0009-471D-AE45-F66A477845B4}" dt="2022-07-15T13:16:26.943" v="132"/>
          <ac:spMkLst>
            <pc:docMk/>
            <pc:sldMk cId="3086996992" sldId="259"/>
            <ac:spMk id="3" creationId="{1BDC64C1-5885-C915-BB78-5051CC58FE94}"/>
          </ac:spMkLst>
        </pc:spChg>
        <pc:spChg chg="add">
          <ac:chgData name="Zhigalov Roman" userId="1f97e9fdf7779aa5" providerId="Windows Live" clId="Web-{7DF46860-0009-471D-AE45-F66A477845B4}" dt="2022-07-15T13:16:26.943" v="132"/>
          <ac:spMkLst>
            <pc:docMk/>
            <pc:sldMk cId="3086996992" sldId="259"/>
            <ac:spMk id="8" creationId="{943CAA20-3569-4189-9E48-239A229A86CA}"/>
          </ac:spMkLst>
        </pc:spChg>
        <pc:spChg chg="add">
          <ac:chgData name="Zhigalov Roman" userId="1f97e9fdf7779aa5" providerId="Windows Live" clId="Web-{7DF46860-0009-471D-AE45-F66A477845B4}" dt="2022-07-15T13:16:26.943" v="132"/>
          <ac:spMkLst>
            <pc:docMk/>
            <pc:sldMk cId="3086996992" sldId="259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3:21:43.680" v="147"/>
        <pc:sldMkLst>
          <pc:docMk/>
          <pc:sldMk cId="3356184457" sldId="260"/>
        </pc:sldMkLst>
        <pc:spChg chg="mod">
          <ac:chgData name="Zhigalov Roman" userId="1f97e9fdf7779aa5" providerId="Windows Live" clId="Web-{7DF46860-0009-471D-AE45-F66A477845B4}" dt="2022-07-15T13:21:43.680" v="147"/>
          <ac:spMkLst>
            <pc:docMk/>
            <pc:sldMk cId="3356184457" sldId="260"/>
            <ac:spMk id="2" creationId="{29FC7A6A-23FB-E55D-4C8C-B91E88D67180}"/>
          </ac:spMkLst>
        </pc:spChg>
        <pc:spChg chg="del">
          <ac:chgData name="Zhigalov Roman" userId="1f97e9fdf7779aa5" providerId="Windows Live" clId="Web-{7DF46860-0009-471D-AE45-F66A477845B4}" dt="2022-07-15T13:21:29.571" v="134"/>
          <ac:spMkLst>
            <pc:docMk/>
            <pc:sldMk cId="3356184457" sldId="260"/>
            <ac:spMk id="3" creationId="{279646B7-11EA-76E7-7415-555CEE047846}"/>
          </ac:spMkLst>
        </pc:spChg>
        <pc:spChg chg="add del">
          <ac:chgData name="Zhigalov Roman" userId="1f97e9fdf7779aa5" providerId="Windows Live" clId="Web-{7DF46860-0009-471D-AE45-F66A477845B4}" dt="2022-07-15T13:21:43.665" v="146"/>
          <ac:spMkLst>
            <pc:docMk/>
            <pc:sldMk cId="3356184457" sldId="260"/>
            <ac:spMk id="9" creationId="{665DBBEF-238B-476B-96AB-8AAC3224ECEA}"/>
          </ac:spMkLst>
        </pc:spChg>
        <pc:spChg chg="add del">
          <ac:chgData name="Zhigalov Roman" userId="1f97e9fdf7779aa5" providerId="Windows Live" clId="Web-{7DF46860-0009-471D-AE45-F66A477845B4}" dt="2022-07-15T13:21:43.665" v="146"/>
          <ac:spMkLst>
            <pc:docMk/>
            <pc:sldMk cId="3356184457" sldId="260"/>
            <ac:spMk id="11" creationId="{3FCFB1DE-0B7E-48CC-BA90-B2AB0889F9D6}"/>
          </ac:spMkLst>
        </pc:spChg>
        <pc:spChg chg="add">
          <ac:chgData name="Zhigalov Roman" userId="1f97e9fdf7779aa5" providerId="Windows Live" clId="Web-{7DF46860-0009-471D-AE45-F66A477845B4}" dt="2022-07-15T13:21:43.680" v="147"/>
          <ac:spMkLst>
            <pc:docMk/>
            <pc:sldMk cId="3356184457" sldId="260"/>
            <ac:spMk id="16" creationId="{7F57BEA8-497D-4AA8-8A18-BDCD696B25FE}"/>
          </ac:spMkLst>
        </pc:spChg>
        <pc:picChg chg="add mod ord">
          <ac:chgData name="Zhigalov Roman" userId="1f97e9fdf7779aa5" providerId="Windows Live" clId="Web-{7DF46860-0009-471D-AE45-F66A477845B4}" dt="2022-07-15T13:21:43.680" v="147"/>
          <ac:picMkLst>
            <pc:docMk/>
            <pc:sldMk cId="3356184457" sldId="260"/>
            <ac:picMk id="4" creationId="{B0D2B4E3-4A93-E29E-2D0D-8F8CB666399A}"/>
          </ac:picMkLst>
        </pc:picChg>
        <pc:cxnChg chg="add">
          <ac:chgData name="Zhigalov Roman" userId="1f97e9fdf7779aa5" providerId="Windows Live" clId="Web-{7DF46860-0009-471D-AE45-F66A477845B4}" dt="2022-07-15T13:21:43.680" v="147"/>
          <ac:cxnSpMkLst>
            <pc:docMk/>
            <pc:sldMk cId="3356184457" sldId="260"/>
            <ac:cxnSpMk id="13" creationId="{A82415D3-DDE5-4D63-8CB3-23A5EC581B27}"/>
          </ac:cxnSpMkLst>
        </pc:cxnChg>
        <pc:cxnChg chg="add">
          <ac:chgData name="Zhigalov Roman" userId="1f97e9fdf7779aa5" providerId="Windows Live" clId="Web-{7DF46860-0009-471D-AE45-F66A477845B4}" dt="2022-07-15T13:21:43.680" v="147"/>
          <ac:cxnSpMkLst>
            <pc:docMk/>
            <pc:sldMk cId="3356184457" sldId="260"/>
            <ac:cxnSpMk id="14" creationId="{D2E961F1-4A28-4A5F-BBD4-6E400E5E6C75}"/>
          </ac:cxnSpMkLst>
        </pc:cxnChg>
        <pc:cxnChg chg="add">
          <ac:chgData name="Zhigalov Roman" userId="1f97e9fdf7779aa5" providerId="Windows Live" clId="Web-{7DF46860-0009-471D-AE45-F66A477845B4}" dt="2022-07-15T13:21:43.680" v="147"/>
          <ac:cxnSpMkLst>
            <pc:docMk/>
            <pc:sldMk cId="3356184457" sldId="260"/>
            <ac:cxnSpMk id="15" creationId="{AD7193FB-6AE6-4B3B-8F89-56B55DD63B4D}"/>
          </ac:cxnSpMkLst>
        </pc:cxnChg>
      </pc:sldChg>
      <pc:sldChg chg="addSp delSp modSp new mod setBg">
        <pc:chgData name="Zhigalov Roman" userId="1f97e9fdf7779aa5" providerId="Windows Live" clId="Web-{7DF46860-0009-471D-AE45-F66A477845B4}" dt="2022-07-15T13:24:26.629" v="243" actId="20577"/>
        <pc:sldMkLst>
          <pc:docMk/>
          <pc:sldMk cId="2300201557" sldId="261"/>
        </pc:sldMkLst>
        <pc:spChg chg="mod">
          <ac:chgData name="Zhigalov Roman" userId="1f97e9fdf7779aa5" providerId="Windows Live" clId="Web-{7DF46860-0009-471D-AE45-F66A477845B4}" dt="2022-07-15T13:24:23.535" v="241"/>
          <ac:spMkLst>
            <pc:docMk/>
            <pc:sldMk cId="2300201557" sldId="261"/>
            <ac:spMk id="2" creationId="{AF1209D8-3329-31CD-1ADF-14128BF45713}"/>
          </ac:spMkLst>
        </pc:spChg>
        <pc:spChg chg="mod">
          <ac:chgData name="Zhigalov Roman" userId="1f97e9fdf7779aa5" providerId="Windows Live" clId="Web-{7DF46860-0009-471D-AE45-F66A477845B4}" dt="2022-07-15T13:24:26.629" v="243" actId="20577"/>
          <ac:spMkLst>
            <pc:docMk/>
            <pc:sldMk cId="2300201557" sldId="261"/>
            <ac:spMk id="3" creationId="{20B627FF-D642-EE70-C12F-9F0340F76A5D}"/>
          </ac:spMkLst>
        </pc:spChg>
        <pc:spChg chg="add del">
          <ac:chgData name="Zhigalov Roman" userId="1f97e9fdf7779aa5" providerId="Windows Live" clId="Web-{7DF46860-0009-471D-AE45-F66A477845B4}" dt="2022-07-15T13:24:23.535" v="240"/>
          <ac:spMkLst>
            <pc:docMk/>
            <pc:sldMk cId="2300201557" sldId="261"/>
            <ac:spMk id="8" creationId="{100EDD19-6802-4EC3-95CE-CFFAB042CFD6}"/>
          </ac:spMkLst>
        </pc:spChg>
        <pc:spChg chg="add del">
          <ac:chgData name="Zhigalov Roman" userId="1f97e9fdf7779aa5" providerId="Windows Live" clId="Web-{7DF46860-0009-471D-AE45-F66A477845B4}" dt="2022-07-15T13:24:23.535" v="240"/>
          <ac:spMkLst>
            <pc:docMk/>
            <pc:sldMk cId="2300201557" sldId="261"/>
            <ac:spMk id="10" creationId="{DB17E863-922E-4C26-BD64-E8FD41D28661}"/>
          </ac:spMkLst>
        </pc:spChg>
        <pc:spChg chg="add">
          <ac:chgData name="Zhigalov Roman" userId="1f97e9fdf7779aa5" providerId="Windows Live" clId="Web-{7DF46860-0009-471D-AE45-F66A477845B4}" dt="2022-07-15T13:24:23.535" v="241"/>
          <ac:spMkLst>
            <pc:docMk/>
            <pc:sldMk cId="2300201557" sldId="261"/>
            <ac:spMk id="12" creationId="{081E4A58-353D-44AE-B2FC-2A74E2E400F7}"/>
          </ac:spMkLst>
        </pc:spChg>
        <pc:spChg chg="add">
          <ac:chgData name="Zhigalov Roman" userId="1f97e9fdf7779aa5" providerId="Windows Live" clId="Web-{7DF46860-0009-471D-AE45-F66A477845B4}" dt="2022-07-15T13:24:23.535" v="241"/>
          <ac:spMkLst>
            <pc:docMk/>
            <pc:sldMk cId="2300201557" sldId="261"/>
            <ac:spMk id="13" creationId="{907EF6B7-1338-4443-8C46-6A318D952DFD}"/>
          </ac:spMkLst>
        </pc:spChg>
        <pc:spChg chg="add">
          <ac:chgData name="Zhigalov Roman" userId="1f97e9fdf7779aa5" providerId="Windows Live" clId="Web-{7DF46860-0009-471D-AE45-F66A477845B4}" dt="2022-07-15T13:24:23.535" v="241"/>
          <ac:spMkLst>
            <pc:docMk/>
            <pc:sldMk cId="2300201557" sldId="261"/>
            <ac:spMk id="14" creationId="{DAAE4CDD-124C-4DCF-9584-B6033B545DD5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3:26:01.991" v="267" actId="20577"/>
        <pc:sldMkLst>
          <pc:docMk/>
          <pc:sldMk cId="2638883710" sldId="262"/>
        </pc:sldMkLst>
        <pc:spChg chg="mod">
          <ac:chgData name="Zhigalov Roman" userId="1f97e9fdf7779aa5" providerId="Windows Live" clId="Web-{7DF46860-0009-471D-AE45-F66A477845B4}" dt="2022-07-15T13:25:58.194" v="264"/>
          <ac:spMkLst>
            <pc:docMk/>
            <pc:sldMk cId="2638883710" sldId="262"/>
            <ac:spMk id="2" creationId="{F3311AE6-22B2-B489-107E-6D6457088275}"/>
          </ac:spMkLst>
        </pc:spChg>
        <pc:spChg chg="add del">
          <ac:chgData name="Zhigalov Roman" userId="1f97e9fdf7779aa5" providerId="Windows Live" clId="Web-{7DF46860-0009-471D-AE45-F66A477845B4}" dt="2022-07-15T13:25:54.772" v="263"/>
          <ac:spMkLst>
            <pc:docMk/>
            <pc:sldMk cId="2638883710" sldId="262"/>
            <ac:spMk id="3" creationId="{E486300D-1BE8-43F6-6BEC-038C71C8ED59}"/>
          </ac:spMkLst>
        </pc:spChg>
        <pc:spChg chg="mod">
          <ac:chgData name="Zhigalov Roman" userId="1f97e9fdf7779aa5" providerId="Windows Live" clId="Web-{7DF46860-0009-471D-AE45-F66A477845B4}" dt="2022-07-15T13:26:01.991" v="267" actId="20577"/>
          <ac:spMkLst>
            <pc:docMk/>
            <pc:sldMk cId="2638883710" sldId="262"/>
            <ac:spMk id="4" creationId="{4A0B7B2F-1B8E-D061-30D4-A42CF4BFB7A7}"/>
          </ac:spMkLst>
        </pc:spChg>
        <pc:spChg chg="add">
          <ac:chgData name="Zhigalov Roman" userId="1f97e9fdf7779aa5" providerId="Windows Live" clId="Web-{7DF46860-0009-471D-AE45-F66A477845B4}" dt="2022-07-15T13:25:58.194" v="264"/>
          <ac:spMkLst>
            <pc:docMk/>
            <pc:sldMk cId="2638883710" sldId="262"/>
            <ac:spMk id="11" creationId="{201CC55D-ED54-4C5C-95E6-10947BD1103B}"/>
          </ac:spMkLst>
        </pc:spChg>
        <pc:spChg chg="add">
          <ac:chgData name="Zhigalov Roman" userId="1f97e9fdf7779aa5" providerId="Windows Live" clId="Web-{7DF46860-0009-471D-AE45-F66A477845B4}" dt="2022-07-15T13:25:58.194" v="264"/>
          <ac:spMkLst>
            <pc:docMk/>
            <pc:sldMk cId="2638883710" sldId="262"/>
            <ac:spMk id="17" creationId="{3873B707-463F-40B0-8227-E8CC6C67EB25}"/>
          </ac:spMkLst>
        </pc:spChg>
        <pc:spChg chg="add">
          <ac:chgData name="Zhigalov Roman" userId="1f97e9fdf7779aa5" providerId="Windows Live" clId="Web-{7DF46860-0009-471D-AE45-F66A477845B4}" dt="2022-07-15T13:25:58.194" v="264"/>
          <ac:spMkLst>
            <pc:docMk/>
            <pc:sldMk cId="2638883710" sldId="262"/>
            <ac:spMk id="19" creationId="{C13237C8-E62C-4F0D-A318-BD6FB6C2D138}"/>
          </ac:spMkLst>
        </pc:spChg>
        <pc:spChg chg="add">
          <ac:chgData name="Zhigalov Roman" userId="1f97e9fdf7779aa5" providerId="Windows Live" clId="Web-{7DF46860-0009-471D-AE45-F66A477845B4}" dt="2022-07-15T13:25:58.194" v="264"/>
          <ac:spMkLst>
            <pc:docMk/>
            <pc:sldMk cId="2638883710" sldId="262"/>
            <ac:spMk id="21" creationId="{19C9EAEA-39D0-4B0E-A0EB-51E7B26740B1}"/>
          </ac:spMkLst>
        </pc:spChg>
        <pc:grpChg chg="add">
          <ac:chgData name="Zhigalov Roman" userId="1f97e9fdf7779aa5" providerId="Windows Live" clId="Web-{7DF46860-0009-471D-AE45-F66A477845B4}" dt="2022-07-15T13:25:58.194" v="264"/>
          <ac:grpSpMkLst>
            <pc:docMk/>
            <pc:sldMk cId="2638883710" sldId="262"/>
            <ac:grpSpMk id="13" creationId="{1DE889C7-FAD6-4397-98E2-05D503484459}"/>
          </ac:grpSpMkLst>
        </pc:grpChg>
        <pc:picChg chg="add del mod ord">
          <ac:chgData name="Zhigalov Roman" userId="1f97e9fdf7779aa5" providerId="Windows Live" clId="Web-{7DF46860-0009-471D-AE45-F66A477845B4}" dt="2022-07-15T13:25:36.256" v="261"/>
          <ac:picMkLst>
            <pc:docMk/>
            <pc:sldMk cId="2638883710" sldId="262"/>
            <ac:picMk id="5" creationId="{262FF43A-F3D9-0190-E514-532FFFF9915A}"/>
          </ac:picMkLst>
        </pc:picChg>
        <pc:picChg chg="add mod ord">
          <ac:chgData name="Zhigalov Roman" userId="1f97e9fdf7779aa5" providerId="Windows Live" clId="Web-{7DF46860-0009-471D-AE45-F66A477845B4}" dt="2022-07-15T13:25:58.194" v="264"/>
          <ac:picMkLst>
            <pc:docMk/>
            <pc:sldMk cId="2638883710" sldId="262"/>
            <ac:picMk id="6" creationId="{B6B8F8D3-7041-E299-7EB2-BC4CE4732B41}"/>
          </ac:picMkLst>
        </pc:picChg>
      </pc:sldChg>
      <pc:sldChg chg="addSp delSp modSp new mod setBg">
        <pc:chgData name="Zhigalov Roman" userId="1f97e9fdf7779aa5" providerId="Windows Live" clId="Web-{7DF46860-0009-471D-AE45-F66A477845B4}" dt="2022-07-15T13:28:46.214" v="336"/>
        <pc:sldMkLst>
          <pc:docMk/>
          <pc:sldMk cId="4119105200" sldId="263"/>
        </pc:sldMkLst>
        <pc:spChg chg="mod">
          <ac:chgData name="Zhigalov Roman" userId="1f97e9fdf7779aa5" providerId="Windows Live" clId="Web-{7DF46860-0009-471D-AE45-F66A477845B4}" dt="2022-07-15T13:28:46.214" v="336"/>
          <ac:spMkLst>
            <pc:docMk/>
            <pc:sldMk cId="4119105200" sldId="263"/>
            <ac:spMk id="2" creationId="{BB17B424-9A55-6196-6D5C-253D38D5FDD0}"/>
          </ac:spMkLst>
        </pc:spChg>
        <pc:spChg chg="del mod">
          <ac:chgData name="Zhigalov Roman" userId="1f97e9fdf7779aa5" providerId="Windows Live" clId="Web-{7DF46860-0009-471D-AE45-F66A477845B4}" dt="2022-07-15T13:28:46.214" v="336"/>
          <ac:spMkLst>
            <pc:docMk/>
            <pc:sldMk cId="4119105200" sldId="263"/>
            <ac:spMk id="3" creationId="{5BD79A53-DA19-D27A-7F99-F359B3594247}"/>
          </ac:spMkLst>
        </pc:spChg>
        <pc:spChg chg="add">
          <ac:chgData name="Zhigalov Roman" userId="1f97e9fdf7779aa5" providerId="Windows Live" clId="Web-{7DF46860-0009-471D-AE45-F66A477845B4}" dt="2022-07-15T13:28:46.214" v="336"/>
          <ac:spMkLst>
            <pc:docMk/>
            <pc:sldMk cId="4119105200" sldId="263"/>
            <ac:spMk id="9" creationId="{53B021B3-DE93-4AB7-8A18-CF5F1CED88B8}"/>
          </ac:spMkLst>
        </pc:spChg>
        <pc:spChg chg="add">
          <ac:chgData name="Zhigalov Roman" userId="1f97e9fdf7779aa5" providerId="Windows Live" clId="Web-{7DF46860-0009-471D-AE45-F66A477845B4}" dt="2022-07-15T13:28:46.214" v="336"/>
          <ac:spMkLst>
            <pc:docMk/>
            <pc:sldMk cId="4119105200" sldId="263"/>
            <ac:spMk id="11" creationId="{52D502E5-F6B4-4D58-B4AE-FC466FF15EE8}"/>
          </ac:spMkLst>
        </pc:spChg>
        <pc:spChg chg="add">
          <ac:chgData name="Zhigalov Roman" userId="1f97e9fdf7779aa5" providerId="Windows Live" clId="Web-{7DF46860-0009-471D-AE45-F66A477845B4}" dt="2022-07-15T13:28:46.214" v="336"/>
          <ac:spMkLst>
            <pc:docMk/>
            <pc:sldMk cId="4119105200" sldId="263"/>
            <ac:spMk id="13" creationId="{9DECDBF4-02B6-4BB4-B65B-B8107AD6A9E8}"/>
          </ac:spMkLst>
        </pc:spChg>
        <pc:graphicFrameChg chg="add">
          <ac:chgData name="Zhigalov Roman" userId="1f97e9fdf7779aa5" providerId="Windows Live" clId="Web-{7DF46860-0009-471D-AE45-F66A477845B4}" dt="2022-07-15T13:28:46.214" v="336"/>
          <ac:graphicFrameMkLst>
            <pc:docMk/>
            <pc:sldMk cId="4119105200" sldId="263"/>
            <ac:graphicFrameMk id="5" creationId="{6B968B57-4A3B-5016-67E9-E265070FEF81}"/>
          </ac:graphicFrameMkLst>
        </pc:graphicFrameChg>
      </pc:sldChg>
      <pc:sldChg chg="addSp delSp modSp new mod setBg">
        <pc:chgData name="Zhigalov Roman" userId="1f97e9fdf7779aa5" providerId="Windows Live" clId="Web-{7DF46860-0009-471D-AE45-F66A477845B4}" dt="2022-07-15T13:31:33.907" v="506"/>
        <pc:sldMkLst>
          <pc:docMk/>
          <pc:sldMk cId="1133608817" sldId="264"/>
        </pc:sldMkLst>
        <pc:spChg chg="mod">
          <ac:chgData name="Zhigalov Roman" userId="1f97e9fdf7779aa5" providerId="Windows Live" clId="Web-{7DF46860-0009-471D-AE45-F66A477845B4}" dt="2022-07-15T13:31:33.907" v="506"/>
          <ac:spMkLst>
            <pc:docMk/>
            <pc:sldMk cId="1133608817" sldId="264"/>
            <ac:spMk id="2" creationId="{B5857B2D-55DB-C0EE-7C0A-7D2DD2126564}"/>
          </ac:spMkLst>
        </pc:spChg>
        <pc:spChg chg="add del mod">
          <ac:chgData name="Zhigalov Roman" userId="1f97e9fdf7779aa5" providerId="Windows Live" clId="Web-{7DF46860-0009-471D-AE45-F66A477845B4}" dt="2022-07-15T13:31:33.907" v="506"/>
          <ac:spMkLst>
            <pc:docMk/>
            <pc:sldMk cId="1133608817" sldId="264"/>
            <ac:spMk id="3" creationId="{14471EB0-B41F-6C48-D82A-D32FD88723C3}"/>
          </ac:spMkLst>
        </pc:spChg>
        <pc:spChg chg="add del">
          <ac:chgData name="Zhigalov Roman" userId="1f97e9fdf7779aa5" providerId="Windows Live" clId="Web-{7DF46860-0009-471D-AE45-F66A477845B4}" dt="2022-07-15T13:31:31.250" v="503"/>
          <ac:spMkLst>
            <pc:docMk/>
            <pc:sldMk cId="1133608817" sldId="264"/>
            <ac:spMk id="9" creationId="{3A5B4632-C963-4296-86F0-79AA9EA5AE98}"/>
          </ac:spMkLst>
        </pc:spChg>
        <pc:spChg chg="add del">
          <ac:chgData name="Zhigalov Roman" userId="1f97e9fdf7779aa5" providerId="Windows Live" clId="Web-{7DF46860-0009-471D-AE45-F66A477845B4}" dt="2022-07-15T13:31:33.876" v="505"/>
          <ac:spMkLst>
            <pc:docMk/>
            <pc:sldMk cId="1133608817" sldId="264"/>
            <ac:spMk id="11" creationId="{D4974D33-8DC5-464E-8C6D-BE58F0669C17}"/>
          </ac:spMkLst>
        </pc:spChg>
        <pc:spChg chg="add del">
          <ac:chgData name="Zhigalov Roman" userId="1f97e9fdf7779aa5" providerId="Windows Live" clId="Web-{7DF46860-0009-471D-AE45-F66A477845B4}" dt="2022-07-15T13:31:33.876" v="505"/>
          <ac:spMkLst>
            <pc:docMk/>
            <pc:sldMk cId="1133608817" sldId="264"/>
            <ac:spMk id="12" creationId="{F13C74B1-5B17-4795-BED0-7140497B445A}"/>
          </ac:spMkLst>
        </pc:spChg>
        <pc:spChg chg="add del">
          <ac:chgData name="Zhigalov Roman" userId="1f97e9fdf7779aa5" providerId="Windows Live" clId="Web-{7DF46860-0009-471D-AE45-F66A477845B4}" dt="2022-07-15T13:31:33.876" v="505"/>
          <ac:spMkLst>
            <pc:docMk/>
            <pc:sldMk cId="1133608817" sldId="264"/>
            <ac:spMk id="13" creationId="{14471EB0-B41F-6C48-D82A-D32FD88723C3}"/>
          </ac:spMkLst>
        </pc:spChg>
        <pc:spChg chg="add">
          <ac:chgData name="Zhigalov Roman" userId="1f97e9fdf7779aa5" providerId="Windows Live" clId="Web-{7DF46860-0009-471D-AE45-F66A477845B4}" dt="2022-07-15T13:31:33.907" v="506"/>
          <ac:spMkLst>
            <pc:docMk/>
            <pc:sldMk cId="1133608817" sldId="264"/>
            <ac:spMk id="16" creationId="{3A5B4632-C963-4296-86F0-79AA9EA5AE98}"/>
          </ac:spMkLst>
        </pc:spChg>
        <pc:graphicFrameChg chg="add del">
          <ac:chgData name="Zhigalov Roman" userId="1f97e9fdf7779aa5" providerId="Windows Live" clId="Web-{7DF46860-0009-471D-AE45-F66A477845B4}" dt="2022-07-15T13:31:31.250" v="503"/>
          <ac:graphicFrameMkLst>
            <pc:docMk/>
            <pc:sldMk cId="1133608817" sldId="264"/>
            <ac:graphicFrameMk id="5" creationId="{A9240EAC-50BF-D723-8B64-7EE5267E26F5}"/>
          </ac:graphicFrameMkLst>
        </pc:graphicFrameChg>
        <pc:graphicFrameChg chg="add">
          <ac:chgData name="Zhigalov Roman" userId="1f97e9fdf7779aa5" providerId="Windows Live" clId="Web-{7DF46860-0009-471D-AE45-F66A477845B4}" dt="2022-07-15T13:31:33.907" v="506"/>
          <ac:graphicFrameMkLst>
            <pc:docMk/>
            <pc:sldMk cId="1133608817" sldId="264"/>
            <ac:graphicFrameMk id="17" creationId="{A9240EAC-50BF-D723-8B64-7EE5267E26F5}"/>
          </ac:graphicFrameMkLst>
        </pc:graphicFrameChg>
        <pc:picChg chg="add del">
          <ac:chgData name="Zhigalov Roman" userId="1f97e9fdf7779aa5" providerId="Windows Live" clId="Web-{7DF46860-0009-471D-AE45-F66A477845B4}" dt="2022-07-15T13:31:33.876" v="505"/>
          <ac:picMkLst>
            <pc:docMk/>
            <pc:sldMk cId="1133608817" sldId="264"/>
            <ac:picMk id="14" creationId="{83032396-58ED-2E68-A231-3EE308FDDFC7}"/>
          </ac:picMkLst>
        </pc:picChg>
      </pc:sldChg>
      <pc:sldChg chg="addSp modSp new mod setBg">
        <pc:chgData name="Zhigalov Roman" userId="1f97e9fdf7779aa5" providerId="Windows Live" clId="Web-{7DF46860-0009-471D-AE45-F66A477845B4}" dt="2022-07-15T13:31:52.548" v="511"/>
        <pc:sldMkLst>
          <pc:docMk/>
          <pc:sldMk cId="3662197847" sldId="265"/>
        </pc:sldMkLst>
        <pc:spChg chg="mod">
          <ac:chgData name="Zhigalov Roman" userId="1f97e9fdf7779aa5" providerId="Windows Live" clId="Web-{7DF46860-0009-471D-AE45-F66A477845B4}" dt="2022-07-15T13:31:52.548" v="511"/>
          <ac:spMkLst>
            <pc:docMk/>
            <pc:sldMk cId="3662197847" sldId="265"/>
            <ac:spMk id="2" creationId="{DFD09576-FEBF-17A1-C6C9-CB5F6CCF5F06}"/>
          </ac:spMkLst>
        </pc:spChg>
        <pc:spChg chg="mod">
          <ac:chgData name="Zhigalov Roman" userId="1f97e9fdf7779aa5" providerId="Windows Live" clId="Web-{7DF46860-0009-471D-AE45-F66A477845B4}" dt="2022-07-15T13:31:52.548" v="511"/>
          <ac:spMkLst>
            <pc:docMk/>
            <pc:sldMk cId="3662197847" sldId="265"/>
            <ac:spMk id="3" creationId="{1DEB7535-BB2C-6745-7B3A-EA1DE219A6D3}"/>
          </ac:spMkLst>
        </pc:spChg>
        <pc:spChg chg="add">
          <ac:chgData name="Zhigalov Roman" userId="1f97e9fdf7779aa5" providerId="Windows Live" clId="Web-{7DF46860-0009-471D-AE45-F66A477845B4}" dt="2022-07-15T13:31:52.548" v="511"/>
          <ac:spMkLst>
            <pc:docMk/>
            <pc:sldMk cId="3662197847" sldId="265"/>
            <ac:spMk id="8" creationId="{943CAA20-3569-4189-9E48-239A229A86CA}"/>
          </ac:spMkLst>
        </pc:spChg>
        <pc:spChg chg="add">
          <ac:chgData name="Zhigalov Roman" userId="1f97e9fdf7779aa5" providerId="Windows Live" clId="Web-{7DF46860-0009-471D-AE45-F66A477845B4}" dt="2022-07-15T13:31:52.548" v="511"/>
          <ac:spMkLst>
            <pc:docMk/>
            <pc:sldMk cId="3662197847" sldId="265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7DF46860-0009-471D-AE45-F66A477845B4}" dt="2022-07-15T13:50:21.385" v="559"/>
        <pc:sldMkLst>
          <pc:docMk/>
          <pc:sldMk cId="1697787538" sldId="266"/>
        </pc:sldMkLst>
        <pc:spChg chg="mod">
          <ac:chgData name="Zhigalov Roman" userId="1f97e9fdf7779aa5" providerId="Windows Live" clId="Web-{7DF46860-0009-471D-AE45-F66A477845B4}" dt="2022-07-15T13:50:21.385" v="559"/>
          <ac:spMkLst>
            <pc:docMk/>
            <pc:sldMk cId="1697787538" sldId="266"/>
            <ac:spMk id="2" creationId="{EC76D8BE-0159-2157-B9F2-3553DC5DE572}"/>
          </ac:spMkLst>
        </pc:spChg>
        <pc:spChg chg="mod">
          <ac:chgData name="Zhigalov Roman" userId="1f97e9fdf7779aa5" providerId="Windows Live" clId="Web-{7DF46860-0009-471D-AE45-F66A477845B4}" dt="2022-07-15T13:50:21.385" v="559"/>
          <ac:spMkLst>
            <pc:docMk/>
            <pc:sldMk cId="1697787538" sldId="266"/>
            <ac:spMk id="3" creationId="{6E936BF5-D4F0-6C7D-7582-979270E592CA}"/>
          </ac:spMkLst>
        </pc:spChg>
        <pc:spChg chg="add">
          <ac:chgData name="Zhigalov Roman" userId="1f97e9fdf7779aa5" providerId="Windows Live" clId="Web-{7DF46860-0009-471D-AE45-F66A477845B4}" dt="2022-07-15T13:50:21.385" v="559"/>
          <ac:spMkLst>
            <pc:docMk/>
            <pc:sldMk cId="1697787538" sldId="266"/>
            <ac:spMk id="8" creationId="{777A147A-9ED8-46B4-8660-1B3C2AA880B5}"/>
          </ac:spMkLst>
        </pc:spChg>
        <pc:spChg chg="add">
          <ac:chgData name="Zhigalov Roman" userId="1f97e9fdf7779aa5" providerId="Windows Live" clId="Web-{7DF46860-0009-471D-AE45-F66A477845B4}" dt="2022-07-15T13:50:21.385" v="559"/>
          <ac:spMkLst>
            <pc:docMk/>
            <pc:sldMk cId="1697787538" sldId="266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7DF46860-0009-471D-AE45-F66A477845B4}" dt="2022-07-15T13:51:51.372" v="580"/>
        <pc:sldMkLst>
          <pc:docMk/>
          <pc:sldMk cId="344061720" sldId="267"/>
        </pc:sldMkLst>
        <pc:spChg chg="mod">
          <ac:chgData name="Zhigalov Roman" userId="1f97e9fdf7779aa5" providerId="Windows Live" clId="Web-{7DF46860-0009-471D-AE45-F66A477845B4}" dt="2022-07-15T13:51:51.372" v="580"/>
          <ac:spMkLst>
            <pc:docMk/>
            <pc:sldMk cId="344061720" sldId="267"/>
            <ac:spMk id="2" creationId="{256115F4-7C42-E22F-95F8-A9D1AB70C168}"/>
          </ac:spMkLst>
        </pc:spChg>
        <pc:spChg chg="mod">
          <ac:chgData name="Zhigalov Roman" userId="1f97e9fdf7779aa5" providerId="Windows Live" clId="Web-{7DF46860-0009-471D-AE45-F66A477845B4}" dt="2022-07-15T13:51:51.372" v="580"/>
          <ac:spMkLst>
            <pc:docMk/>
            <pc:sldMk cId="344061720" sldId="267"/>
            <ac:spMk id="3" creationId="{88373EF5-0F1D-58CF-4C9F-276C1A4433B5}"/>
          </ac:spMkLst>
        </pc:spChg>
        <pc:spChg chg="add">
          <ac:chgData name="Zhigalov Roman" userId="1f97e9fdf7779aa5" providerId="Windows Live" clId="Web-{7DF46860-0009-471D-AE45-F66A477845B4}" dt="2022-07-15T13:51:51.372" v="580"/>
          <ac:spMkLst>
            <pc:docMk/>
            <pc:sldMk cId="344061720" sldId="267"/>
            <ac:spMk id="8" creationId="{777A147A-9ED8-46B4-8660-1B3C2AA880B5}"/>
          </ac:spMkLst>
        </pc:spChg>
        <pc:spChg chg="add">
          <ac:chgData name="Zhigalov Roman" userId="1f97e9fdf7779aa5" providerId="Windows Live" clId="Web-{7DF46860-0009-471D-AE45-F66A477845B4}" dt="2022-07-15T13:51:51.372" v="580"/>
          <ac:spMkLst>
            <pc:docMk/>
            <pc:sldMk cId="344061720" sldId="267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3:52:39.217" v="583"/>
        <pc:sldMkLst>
          <pc:docMk/>
          <pc:sldMk cId="2153716044" sldId="268"/>
        </pc:sldMkLst>
        <pc:spChg chg="del">
          <ac:chgData name="Zhigalov Roman" userId="1f97e9fdf7779aa5" providerId="Windows Live" clId="Web-{7DF46860-0009-471D-AE45-F66A477845B4}" dt="2022-07-15T13:52:39.217" v="583"/>
          <ac:spMkLst>
            <pc:docMk/>
            <pc:sldMk cId="2153716044" sldId="268"/>
            <ac:spMk id="2" creationId="{56A5793E-89B1-1E13-06D2-7F83594EA2C7}"/>
          </ac:spMkLst>
        </pc:spChg>
        <pc:spChg chg="del">
          <ac:chgData name="Zhigalov Roman" userId="1f97e9fdf7779aa5" providerId="Windows Live" clId="Web-{7DF46860-0009-471D-AE45-F66A477845B4}" dt="2022-07-15T13:52:35.498" v="582"/>
          <ac:spMkLst>
            <pc:docMk/>
            <pc:sldMk cId="2153716044" sldId="268"/>
            <ac:spMk id="3" creationId="{895F11CF-40B6-267B-3B08-0DE6D328D9FD}"/>
          </ac:spMkLst>
        </pc:spChg>
        <pc:spChg chg="add">
          <ac:chgData name="Zhigalov Roman" userId="1f97e9fdf7779aa5" providerId="Windows Live" clId="Web-{7DF46860-0009-471D-AE45-F66A477845B4}" dt="2022-07-15T13:52:39.217" v="583"/>
          <ac:spMkLst>
            <pc:docMk/>
            <pc:sldMk cId="2153716044" sldId="268"/>
            <ac:spMk id="9" creationId="{DA2E7C1E-2B5A-4BBA-AE51-1CD8C19309D7}"/>
          </ac:spMkLst>
        </pc:spChg>
        <pc:spChg chg="add">
          <ac:chgData name="Zhigalov Roman" userId="1f97e9fdf7779aa5" providerId="Windows Live" clId="Web-{7DF46860-0009-471D-AE45-F66A477845B4}" dt="2022-07-15T13:52:39.217" v="583"/>
          <ac:spMkLst>
            <pc:docMk/>
            <pc:sldMk cId="2153716044" sldId="268"/>
            <ac:spMk id="11" creationId="{43DF76B1-5174-4FAF-9D19-FFEE98426836}"/>
          </ac:spMkLst>
        </pc:spChg>
        <pc:picChg chg="add mod ord">
          <ac:chgData name="Zhigalov Roman" userId="1f97e9fdf7779aa5" providerId="Windows Live" clId="Web-{7DF46860-0009-471D-AE45-F66A477845B4}" dt="2022-07-15T13:52:39.217" v="583"/>
          <ac:picMkLst>
            <pc:docMk/>
            <pc:sldMk cId="2153716044" sldId="268"/>
            <ac:picMk id="4" creationId="{789A02A6-D9AD-C55B-E715-7BE8FCE2258F}"/>
          </ac:picMkLst>
        </pc:picChg>
      </pc:sldChg>
      <pc:sldChg chg="addSp delSp modSp new mod setBg">
        <pc:chgData name="Zhigalov Roman" userId="1f97e9fdf7779aa5" providerId="Windows Live" clId="Web-{7DF46860-0009-471D-AE45-F66A477845B4}" dt="2022-07-15T13:52:55.483" v="586"/>
        <pc:sldMkLst>
          <pc:docMk/>
          <pc:sldMk cId="1127470594" sldId="269"/>
        </pc:sldMkLst>
        <pc:spChg chg="del">
          <ac:chgData name="Zhigalov Roman" userId="1f97e9fdf7779aa5" providerId="Windows Live" clId="Web-{7DF46860-0009-471D-AE45-F66A477845B4}" dt="2022-07-15T13:52:55.483" v="586"/>
          <ac:spMkLst>
            <pc:docMk/>
            <pc:sldMk cId="1127470594" sldId="269"/>
            <ac:spMk id="2" creationId="{CCC5484A-3B3E-5395-C5B5-A9A112A92024}"/>
          </ac:spMkLst>
        </pc:spChg>
        <pc:spChg chg="del">
          <ac:chgData name="Zhigalov Roman" userId="1f97e9fdf7779aa5" providerId="Windows Live" clId="Web-{7DF46860-0009-471D-AE45-F66A477845B4}" dt="2022-07-15T13:52:52.014" v="585"/>
          <ac:spMkLst>
            <pc:docMk/>
            <pc:sldMk cId="1127470594" sldId="269"/>
            <ac:spMk id="3" creationId="{E8D0397F-5F63-8AA0-FC64-A829ACED5199}"/>
          </ac:spMkLst>
        </pc:spChg>
        <pc:spChg chg="add">
          <ac:chgData name="Zhigalov Roman" userId="1f97e9fdf7779aa5" providerId="Windows Live" clId="Web-{7DF46860-0009-471D-AE45-F66A477845B4}" dt="2022-07-15T13:52:55.483" v="586"/>
          <ac:spMkLst>
            <pc:docMk/>
            <pc:sldMk cId="1127470594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7DF46860-0009-471D-AE45-F66A477845B4}" dt="2022-07-15T13:52:55.483" v="586"/>
          <ac:picMkLst>
            <pc:docMk/>
            <pc:sldMk cId="1127470594" sldId="269"/>
            <ac:picMk id="4" creationId="{75303EF2-1D3D-4452-C5A1-05D1E3AFF91A}"/>
          </ac:picMkLst>
        </pc:picChg>
      </pc:sldChg>
      <pc:sldChg chg="addSp modSp new mod setBg">
        <pc:chgData name="Zhigalov Roman" userId="1f97e9fdf7779aa5" providerId="Windows Live" clId="Web-{7DF46860-0009-471D-AE45-F66A477845B4}" dt="2022-07-15T13:53:26.537" v="622"/>
        <pc:sldMkLst>
          <pc:docMk/>
          <pc:sldMk cId="1520992905" sldId="270"/>
        </pc:sldMkLst>
        <pc:spChg chg="mod">
          <ac:chgData name="Zhigalov Roman" userId="1f97e9fdf7779aa5" providerId="Windows Live" clId="Web-{7DF46860-0009-471D-AE45-F66A477845B4}" dt="2022-07-15T13:53:26.537" v="622"/>
          <ac:spMkLst>
            <pc:docMk/>
            <pc:sldMk cId="1520992905" sldId="270"/>
            <ac:spMk id="2" creationId="{F0E574B4-D264-0FB7-FABC-199BE11045A6}"/>
          </ac:spMkLst>
        </pc:spChg>
        <pc:spChg chg="mod">
          <ac:chgData name="Zhigalov Roman" userId="1f97e9fdf7779aa5" providerId="Windows Live" clId="Web-{7DF46860-0009-471D-AE45-F66A477845B4}" dt="2022-07-15T13:53:26.537" v="622"/>
          <ac:spMkLst>
            <pc:docMk/>
            <pc:sldMk cId="1520992905" sldId="270"/>
            <ac:spMk id="3" creationId="{EE6AA173-7B44-F66C-4769-31BE7B71F774}"/>
          </ac:spMkLst>
        </pc:spChg>
        <pc:spChg chg="add">
          <ac:chgData name="Zhigalov Roman" userId="1f97e9fdf7779aa5" providerId="Windows Live" clId="Web-{7DF46860-0009-471D-AE45-F66A477845B4}" dt="2022-07-15T13:53:26.537" v="622"/>
          <ac:spMkLst>
            <pc:docMk/>
            <pc:sldMk cId="1520992905" sldId="270"/>
            <ac:spMk id="8" creationId="{943CAA20-3569-4189-9E48-239A229A86CA}"/>
          </ac:spMkLst>
        </pc:spChg>
        <pc:spChg chg="add">
          <ac:chgData name="Zhigalov Roman" userId="1f97e9fdf7779aa5" providerId="Windows Live" clId="Web-{7DF46860-0009-471D-AE45-F66A477845B4}" dt="2022-07-15T13:53:26.537" v="622"/>
          <ac:spMkLst>
            <pc:docMk/>
            <pc:sldMk cId="1520992905" sldId="270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7DF46860-0009-471D-AE45-F66A477845B4}" dt="2022-07-15T14:02:36.834" v="880"/>
        <pc:sldMkLst>
          <pc:docMk/>
          <pc:sldMk cId="3924101036" sldId="271"/>
        </pc:sldMkLst>
        <pc:spChg chg="mod">
          <ac:chgData name="Zhigalov Roman" userId="1f97e9fdf7779aa5" providerId="Windows Live" clId="Web-{7DF46860-0009-471D-AE45-F66A477845B4}" dt="2022-07-15T14:02:36.834" v="880"/>
          <ac:spMkLst>
            <pc:docMk/>
            <pc:sldMk cId="3924101036" sldId="271"/>
            <ac:spMk id="2" creationId="{DA73E64F-3210-73F5-C8FF-00D1B4E8B208}"/>
          </ac:spMkLst>
        </pc:spChg>
        <pc:spChg chg="mod">
          <ac:chgData name="Zhigalov Roman" userId="1f97e9fdf7779aa5" providerId="Windows Live" clId="Web-{7DF46860-0009-471D-AE45-F66A477845B4}" dt="2022-07-15T14:02:36.834" v="880"/>
          <ac:spMkLst>
            <pc:docMk/>
            <pc:sldMk cId="3924101036" sldId="271"/>
            <ac:spMk id="3" creationId="{CA65CAB1-BE0C-4AA3-F6CA-F04A048A6E02}"/>
          </ac:spMkLst>
        </pc:spChg>
        <pc:spChg chg="add">
          <ac:chgData name="Zhigalov Roman" userId="1f97e9fdf7779aa5" providerId="Windows Live" clId="Web-{7DF46860-0009-471D-AE45-F66A477845B4}" dt="2022-07-15T14:02:36.834" v="880"/>
          <ac:spMkLst>
            <pc:docMk/>
            <pc:sldMk cId="3924101036" sldId="271"/>
            <ac:spMk id="8" creationId="{907EF6B7-1338-4443-8C46-6A318D952DFD}"/>
          </ac:spMkLst>
        </pc:spChg>
        <pc:spChg chg="add">
          <ac:chgData name="Zhigalov Roman" userId="1f97e9fdf7779aa5" providerId="Windows Live" clId="Web-{7DF46860-0009-471D-AE45-F66A477845B4}" dt="2022-07-15T14:02:36.834" v="880"/>
          <ac:spMkLst>
            <pc:docMk/>
            <pc:sldMk cId="3924101036" sldId="271"/>
            <ac:spMk id="10" creationId="{DAAE4CDD-124C-4DCF-9584-B6033B545DD5}"/>
          </ac:spMkLst>
        </pc:spChg>
        <pc:spChg chg="add">
          <ac:chgData name="Zhigalov Roman" userId="1f97e9fdf7779aa5" providerId="Windows Live" clId="Web-{7DF46860-0009-471D-AE45-F66A477845B4}" dt="2022-07-15T14:02:36.834" v="880"/>
          <ac:spMkLst>
            <pc:docMk/>
            <pc:sldMk cId="3924101036" sldId="271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4:03:17.897" v="911"/>
        <pc:sldMkLst>
          <pc:docMk/>
          <pc:sldMk cId="1075705126" sldId="272"/>
        </pc:sldMkLst>
        <pc:spChg chg="mod">
          <ac:chgData name="Zhigalov Roman" userId="1f97e9fdf7779aa5" providerId="Windows Live" clId="Web-{7DF46860-0009-471D-AE45-F66A477845B4}" dt="2022-07-15T14:03:17.897" v="911"/>
          <ac:spMkLst>
            <pc:docMk/>
            <pc:sldMk cId="1075705126" sldId="272"/>
            <ac:spMk id="2" creationId="{F28CC885-5DE1-34AF-8B70-9EBFF3619DD1}"/>
          </ac:spMkLst>
        </pc:spChg>
        <pc:spChg chg="del">
          <ac:chgData name="Zhigalov Roman" userId="1f97e9fdf7779aa5" providerId="Windows Live" clId="Web-{7DF46860-0009-471D-AE45-F66A477845B4}" dt="2022-07-15T14:03:02.725" v="882"/>
          <ac:spMkLst>
            <pc:docMk/>
            <pc:sldMk cId="1075705126" sldId="272"/>
            <ac:spMk id="3" creationId="{8CB95C12-3627-2220-270C-8FB7EFE7CE51}"/>
          </ac:spMkLst>
        </pc:spChg>
        <pc:spChg chg="add">
          <ac:chgData name="Zhigalov Roman" userId="1f97e9fdf7779aa5" providerId="Windows Live" clId="Web-{7DF46860-0009-471D-AE45-F66A477845B4}" dt="2022-07-15T14:03:17.897" v="911"/>
          <ac:spMkLst>
            <pc:docMk/>
            <pc:sldMk cId="1075705126" sldId="272"/>
            <ac:spMk id="9" creationId="{2E614F1C-2D93-42D0-B229-768199449923}"/>
          </ac:spMkLst>
        </pc:spChg>
        <pc:picChg chg="add mod ord">
          <ac:chgData name="Zhigalov Roman" userId="1f97e9fdf7779aa5" providerId="Windows Live" clId="Web-{7DF46860-0009-471D-AE45-F66A477845B4}" dt="2022-07-15T14:03:17.897" v="911"/>
          <ac:picMkLst>
            <pc:docMk/>
            <pc:sldMk cId="1075705126" sldId="272"/>
            <ac:picMk id="4" creationId="{D3E49F18-DD00-991C-C7C4-953AF5EDD57E}"/>
          </ac:picMkLst>
        </pc:picChg>
      </pc:sldChg>
      <pc:sldChg chg="addSp modSp new mod setBg">
        <pc:chgData name="Zhigalov Roman" userId="1f97e9fdf7779aa5" providerId="Windows Live" clId="Web-{7DF46860-0009-471D-AE45-F66A477845B4}" dt="2022-07-15T14:07:19.015" v="1109"/>
        <pc:sldMkLst>
          <pc:docMk/>
          <pc:sldMk cId="3005224862" sldId="273"/>
        </pc:sldMkLst>
        <pc:spChg chg="mod">
          <ac:chgData name="Zhigalov Roman" userId="1f97e9fdf7779aa5" providerId="Windows Live" clId="Web-{7DF46860-0009-471D-AE45-F66A477845B4}" dt="2022-07-15T14:07:19.015" v="1109"/>
          <ac:spMkLst>
            <pc:docMk/>
            <pc:sldMk cId="3005224862" sldId="273"/>
            <ac:spMk id="2" creationId="{5A612EBF-C3E3-C88C-47B7-A83398FFE142}"/>
          </ac:spMkLst>
        </pc:spChg>
        <pc:spChg chg="mod">
          <ac:chgData name="Zhigalov Roman" userId="1f97e9fdf7779aa5" providerId="Windows Live" clId="Web-{7DF46860-0009-471D-AE45-F66A477845B4}" dt="2022-07-15T14:07:19.015" v="1109"/>
          <ac:spMkLst>
            <pc:docMk/>
            <pc:sldMk cId="3005224862" sldId="273"/>
            <ac:spMk id="3" creationId="{32A301BD-8938-1927-11A4-D88A2B60A050}"/>
          </ac:spMkLst>
        </pc:spChg>
        <pc:spChg chg="add">
          <ac:chgData name="Zhigalov Roman" userId="1f97e9fdf7779aa5" providerId="Windows Live" clId="Web-{7DF46860-0009-471D-AE45-F66A477845B4}" dt="2022-07-15T14:07:19.015" v="1109"/>
          <ac:spMkLst>
            <pc:docMk/>
            <pc:sldMk cId="3005224862" sldId="273"/>
            <ac:spMk id="8" creationId="{907EF6B7-1338-4443-8C46-6A318D952DFD}"/>
          </ac:spMkLst>
        </pc:spChg>
        <pc:spChg chg="add">
          <ac:chgData name="Zhigalov Roman" userId="1f97e9fdf7779aa5" providerId="Windows Live" clId="Web-{7DF46860-0009-471D-AE45-F66A477845B4}" dt="2022-07-15T14:07:19.015" v="1109"/>
          <ac:spMkLst>
            <pc:docMk/>
            <pc:sldMk cId="3005224862" sldId="273"/>
            <ac:spMk id="10" creationId="{DAAE4CDD-124C-4DCF-9584-B6033B545DD5}"/>
          </ac:spMkLst>
        </pc:spChg>
        <pc:spChg chg="add">
          <ac:chgData name="Zhigalov Roman" userId="1f97e9fdf7779aa5" providerId="Windows Live" clId="Web-{7DF46860-0009-471D-AE45-F66A477845B4}" dt="2022-07-15T14:07:19.015" v="1109"/>
          <ac:spMkLst>
            <pc:docMk/>
            <pc:sldMk cId="3005224862" sldId="273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7DF46860-0009-471D-AE45-F66A477845B4}" dt="2022-07-15T14:05:21.823" v="939"/>
        <pc:sldMkLst>
          <pc:docMk/>
          <pc:sldMk cId="1492012553" sldId="274"/>
        </pc:sldMkLst>
        <pc:spChg chg="mod">
          <ac:chgData name="Zhigalov Roman" userId="1f97e9fdf7779aa5" providerId="Windows Live" clId="Web-{7DF46860-0009-471D-AE45-F66A477845B4}" dt="2022-07-15T14:05:21.823" v="939"/>
          <ac:spMkLst>
            <pc:docMk/>
            <pc:sldMk cId="1492012553" sldId="274"/>
            <ac:spMk id="2" creationId="{F32CECDF-8752-AEE1-807E-F9C16C90F14D}"/>
          </ac:spMkLst>
        </pc:spChg>
        <pc:spChg chg="del">
          <ac:chgData name="Zhigalov Roman" userId="1f97e9fdf7779aa5" providerId="Windows Live" clId="Web-{7DF46860-0009-471D-AE45-F66A477845B4}" dt="2022-07-15T14:05:15.245" v="936"/>
          <ac:spMkLst>
            <pc:docMk/>
            <pc:sldMk cId="1492012553" sldId="274"/>
            <ac:spMk id="3" creationId="{9E8CB1AE-7A00-A935-3C62-7A37A66CF36C}"/>
          </ac:spMkLst>
        </pc:spChg>
        <pc:spChg chg="mod">
          <ac:chgData name="Zhigalov Roman" userId="1f97e9fdf7779aa5" providerId="Windows Live" clId="Web-{7DF46860-0009-471D-AE45-F66A477845B4}" dt="2022-07-15T14:05:21.823" v="939"/>
          <ac:spMkLst>
            <pc:docMk/>
            <pc:sldMk cId="1492012553" sldId="274"/>
            <ac:spMk id="4" creationId="{33DB96CB-475E-D573-2CDB-8C2D61755A59}"/>
          </ac:spMkLst>
        </pc:spChg>
        <pc:spChg chg="add del">
          <ac:chgData name="Zhigalov Roman" userId="1f97e9fdf7779aa5" providerId="Windows Live" clId="Web-{7DF46860-0009-471D-AE45-F66A477845B4}" dt="2022-07-15T14:05:21.807" v="938"/>
          <ac:spMkLst>
            <pc:docMk/>
            <pc:sldMk cId="1492012553" sldId="274"/>
            <ac:spMk id="10" creationId="{F13C74B1-5B17-4795-BED0-7140497B445A}"/>
          </ac:spMkLst>
        </pc:spChg>
        <pc:spChg chg="add del">
          <ac:chgData name="Zhigalov Roman" userId="1f97e9fdf7779aa5" providerId="Windows Live" clId="Web-{7DF46860-0009-471D-AE45-F66A477845B4}" dt="2022-07-15T14:05:21.807" v="938"/>
          <ac:spMkLst>
            <pc:docMk/>
            <pc:sldMk cId="1492012553" sldId="274"/>
            <ac:spMk id="12" creationId="{D4974D33-8DC5-464E-8C6D-BE58F0669C17}"/>
          </ac:spMkLst>
        </pc:spChg>
        <pc:spChg chg="add">
          <ac:chgData name="Zhigalov Roman" userId="1f97e9fdf7779aa5" providerId="Windows Live" clId="Web-{7DF46860-0009-471D-AE45-F66A477845B4}" dt="2022-07-15T14:05:21.823" v="939"/>
          <ac:spMkLst>
            <pc:docMk/>
            <pc:sldMk cId="1492012553" sldId="274"/>
            <ac:spMk id="14" creationId="{2B97F24A-32CE-4C1C-A50D-3016B394DCFB}"/>
          </ac:spMkLst>
        </pc:spChg>
        <pc:spChg chg="add">
          <ac:chgData name="Zhigalov Roman" userId="1f97e9fdf7779aa5" providerId="Windows Live" clId="Web-{7DF46860-0009-471D-AE45-F66A477845B4}" dt="2022-07-15T14:05:21.823" v="939"/>
          <ac:spMkLst>
            <pc:docMk/>
            <pc:sldMk cId="1492012553" sldId="274"/>
            <ac:spMk id="15" creationId="{CD8B4F24-440B-49E9-B85D-733523DC064B}"/>
          </ac:spMkLst>
        </pc:spChg>
        <pc:picChg chg="add mod ord">
          <ac:chgData name="Zhigalov Roman" userId="1f97e9fdf7779aa5" providerId="Windows Live" clId="Web-{7DF46860-0009-471D-AE45-F66A477845B4}" dt="2022-07-15T14:05:21.823" v="939"/>
          <ac:picMkLst>
            <pc:docMk/>
            <pc:sldMk cId="1492012553" sldId="274"/>
            <ac:picMk id="5" creationId="{C49F3BC0-2FA4-AC3F-293C-968F16F55844}"/>
          </ac:picMkLst>
        </pc:picChg>
      </pc:sldChg>
      <pc:sldChg chg="addSp delSp modSp new mod setBg">
        <pc:chgData name="Zhigalov Roman" userId="1f97e9fdf7779aa5" providerId="Windows Live" clId="Web-{7DF46860-0009-471D-AE45-F66A477845B4}" dt="2022-07-15T14:08:14.469" v="1129"/>
        <pc:sldMkLst>
          <pc:docMk/>
          <pc:sldMk cId="4275212799" sldId="275"/>
        </pc:sldMkLst>
        <pc:spChg chg="mod">
          <ac:chgData name="Zhigalov Roman" userId="1f97e9fdf7779aa5" providerId="Windows Live" clId="Web-{7DF46860-0009-471D-AE45-F66A477845B4}" dt="2022-07-15T14:08:14.469" v="1129"/>
          <ac:spMkLst>
            <pc:docMk/>
            <pc:sldMk cId="4275212799" sldId="275"/>
            <ac:spMk id="2" creationId="{2927E577-9798-A305-055B-1924B43A4347}"/>
          </ac:spMkLst>
        </pc:spChg>
        <pc:spChg chg="del">
          <ac:chgData name="Zhigalov Roman" userId="1f97e9fdf7779aa5" providerId="Windows Live" clId="Web-{7DF46860-0009-471D-AE45-F66A477845B4}" dt="2022-07-15T14:08:03.578" v="1111"/>
          <ac:spMkLst>
            <pc:docMk/>
            <pc:sldMk cId="4275212799" sldId="275"/>
            <ac:spMk id="3" creationId="{D589D590-EF87-CB22-E5F8-AD357566A1AB}"/>
          </ac:spMkLst>
        </pc:spChg>
        <pc:spChg chg="add">
          <ac:chgData name="Zhigalov Roman" userId="1f97e9fdf7779aa5" providerId="Windows Live" clId="Web-{7DF46860-0009-471D-AE45-F66A477845B4}" dt="2022-07-15T14:08:14.469" v="1129"/>
          <ac:spMkLst>
            <pc:docMk/>
            <pc:sldMk cId="4275212799" sldId="275"/>
            <ac:spMk id="9" creationId="{6753252F-4873-4F63-801D-CC719279A7D5}"/>
          </ac:spMkLst>
        </pc:spChg>
        <pc:spChg chg="add">
          <ac:chgData name="Zhigalov Roman" userId="1f97e9fdf7779aa5" providerId="Windows Live" clId="Web-{7DF46860-0009-471D-AE45-F66A477845B4}" dt="2022-07-15T14:08:14.469" v="1129"/>
          <ac:spMkLst>
            <pc:docMk/>
            <pc:sldMk cId="4275212799" sldId="275"/>
            <ac:spMk id="11" creationId="{047C8CCB-F95D-4249-92DD-651249D3535A}"/>
          </ac:spMkLst>
        </pc:spChg>
        <pc:picChg chg="add mod ord">
          <ac:chgData name="Zhigalov Roman" userId="1f97e9fdf7779aa5" providerId="Windows Live" clId="Web-{7DF46860-0009-471D-AE45-F66A477845B4}" dt="2022-07-15T14:08:14.469" v="1129"/>
          <ac:picMkLst>
            <pc:docMk/>
            <pc:sldMk cId="4275212799" sldId="275"/>
            <ac:picMk id="4" creationId="{C08B19A3-4A92-6549-8BEF-DA623D073635}"/>
          </ac:picMkLst>
        </pc:picChg>
      </pc:sldChg>
      <pc:sldChg chg="addSp delSp modSp new mod setBg">
        <pc:chgData name="Zhigalov Roman" userId="1f97e9fdf7779aa5" providerId="Windows Live" clId="Web-{7DF46860-0009-471D-AE45-F66A477845B4}" dt="2022-07-15T14:09:03.705" v="1143"/>
        <pc:sldMkLst>
          <pc:docMk/>
          <pc:sldMk cId="3309204185" sldId="276"/>
        </pc:sldMkLst>
        <pc:spChg chg="mod ord">
          <ac:chgData name="Zhigalov Roman" userId="1f97e9fdf7779aa5" providerId="Windows Live" clId="Web-{7DF46860-0009-471D-AE45-F66A477845B4}" dt="2022-07-15T14:09:03.705" v="1143"/>
          <ac:spMkLst>
            <pc:docMk/>
            <pc:sldMk cId="3309204185" sldId="276"/>
            <ac:spMk id="2" creationId="{8DA913DF-9B0D-7E11-67D8-70626363B30C}"/>
          </ac:spMkLst>
        </pc:spChg>
        <pc:spChg chg="del">
          <ac:chgData name="Zhigalov Roman" userId="1f97e9fdf7779aa5" providerId="Windows Live" clId="Web-{7DF46860-0009-471D-AE45-F66A477845B4}" dt="2022-07-15T14:08:54.549" v="1131"/>
          <ac:spMkLst>
            <pc:docMk/>
            <pc:sldMk cId="3309204185" sldId="276"/>
            <ac:spMk id="3" creationId="{0DE99436-9648-5355-DAFB-A1A2E8C8D650}"/>
          </ac:spMkLst>
        </pc:spChg>
        <pc:spChg chg="add">
          <ac:chgData name="Zhigalov Roman" userId="1f97e9fdf7779aa5" providerId="Windows Live" clId="Web-{7DF46860-0009-471D-AE45-F66A477845B4}" dt="2022-07-15T14:09:03.705" v="1143"/>
          <ac:spMkLst>
            <pc:docMk/>
            <pc:sldMk cId="3309204185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7DF46860-0009-471D-AE45-F66A477845B4}" dt="2022-07-15T14:09:03.705" v="1143"/>
          <ac:picMkLst>
            <pc:docMk/>
            <pc:sldMk cId="3309204185" sldId="276"/>
            <ac:picMk id="4" creationId="{3D94B3EF-504E-35CD-18F3-2EE1AB8E0E3C}"/>
          </ac:picMkLst>
        </pc:picChg>
        <pc:cxnChg chg="add">
          <ac:chgData name="Zhigalov Roman" userId="1f97e9fdf7779aa5" providerId="Windows Live" clId="Web-{7DF46860-0009-471D-AE45-F66A477845B4}" dt="2022-07-15T14:09:03.705" v="1143"/>
          <ac:cxnSpMkLst>
            <pc:docMk/>
            <pc:sldMk cId="3309204185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7DF46860-0009-471D-AE45-F66A477845B4}" dt="2022-07-15T14:09:03.705" v="1143"/>
          <ac:cxnSpMkLst>
            <pc:docMk/>
            <pc:sldMk cId="3309204185" sldId="276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7DF46860-0009-471D-AE45-F66A477845B4}" dt="2022-07-15T14:10:14.676" v="1153"/>
        <pc:sldMkLst>
          <pc:docMk/>
          <pc:sldMk cId="3233382924" sldId="277"/>
        </pc:sldMkLst>
        <pc:spChg chg="mod">
          <ac:chgData name="Zhigalov Roman" userId="1f97e9fdf7779aa5" providerId="Windows Live" clId="Web-{7DF46860-0009-471D-AE45-F66A477845B4}" dt="2022-07-15T14:10:14.676" v="1153"/>
          <ac:spMkLst>
            <pc:docMk/>
            <pc:sldMk cId="3233382924" sldId="277"/>
            <ac:spMk id="2" creationId="{8F388509-6642-E466-B8DE-B197BC84EAB1}"/>
          </ac:spMkLst>
        </pc:spChg>
        <pc:spChg chg="mod">
          <ac:chgData name="Zhigalov Roman" userId="1f97e9fdf7779aa5" providerId="Windows Live" clId="Web-{7DF46860-0009-471D-AE45-F66A477845B4}" dt="2022-07-15T14:10:14.676" v="1153"/>
          <ac:spMkLst>
            <pc:docMk/>
            <pc:sldMk cId="3233382924" sldId="277"/>
            <ac:spMk id="3" creationId="{0C42109C-72F3-6157-B15B-26B9D19C1CEB}"/>
          </ac:spMkLst>
        </pc:spChg>
        <pc:spChg chg="add">
          <ac:chgData name="Zhigalov Roman" userId="1f97e9fdf7779aa5" providerId="Windows Live" clId="Web-{7DF46860-0009-471D-AE45-F66A477845B4}" dt="2022-07-15T14:10:14.676" v="1153"/>
          <ac:spMkLst>
            <pc:docMk/>
            <pc:sldMk cId="3233382924" sldId="277"/>
            <ac:spMk id="8" creationId="{BAD76F3E-3A97-486B-B402-44400A8B9173}"/>
          </ac:spMkLst>
        </pc:spChg>
        <pc:spChg chg="add">
          <ac:chgData name="Zhigalov Roman" userId="1f97e9fdf7779aa5" providerId="Windows Live" clId="Web-{7DF46860-0009-471D-AE45-F66A477845B4}" dt="2022-07-15T14:10:14.676" v="1153"/>
          <ac:spMkLst>
            <pc:docMk/>
            <pc:sldMk cId="3233382924" sldId="277"/>
            <ac:spMk id="10" creationId="{391F6B52-91F4-4AEB-B6DB-29FEBCF28C8B}"/>
          </ac:spMkLst>
        </pc:spChg>
        <pc:spChg chg="add">
          <ac:chgData name="Zhigalov Roman" userId="1f97e9fdf7779aa5" providerId="Windows Live" clId="Web-{7DF46860-0009-471D-AE45-F66A477845B4}" dt="2022-07-15T14:10:14.676" v="1153"/>
          <ac:spMkLst>
            <pc:docMk/>
            <pc:sldMk cId="3233382924" sldId="277"/>
            <ac:spMk id="12" creationId="{2CD6F061-7C53-44F4-9794-953DB70A451B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77290-F9B8-465B-8E24-DC8B53C9F7F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FF5B21-F45C-42F5-8BB9-F703885BDC99}">
      <dgm:prSet/>
      <dgm:spPr/>
      <dgm:t>
        <a:bodyPr/>
        <a:lstStyle/>
        <a:p>
          <a:r>
            <a:rPr lang="ru-RU"/>
            <a:t>Природные условия и орошаемое земледелие</a:t>
          </a:r>
          <a:endParaRPr lang="en-US"/>
        </a:p>
      </dgm:t>
    </dgm:pt>
    <dgm:pt modelId="{55A6AFFE-EA70-415D-A869-DFCDD253CB86}" type="parTrans" cxnId="{61D8AB51-B4AD-44D8-BC74-7CB16F6B293A}">
      <dgm:prSet/>
      <dgm:spPr/>
      <dgm:t>
        <a:bodyPr/>
        <a:lstStyle/>
        <a:p>
          <a:endParaRPr lang="en-US"/>
        </a:p>
      </dgm:t>
    </dgm:pt>
    <dgm:pt modelId="{690C6A79-D073-47DE-98E6-90F5EDFEC627}" type="sibTrans" cxnId="{61D8AB51-B4AD-44D8-BC74-7CB16F6B293A}">
      <dgm:prSet/>
      <dgm:spPr/>
      <dgm:t>
        <a:bodyPr/>
        <a:lstStyle/>
        <a:p>
          <a:endParaRPr lang="en-US"/>
        </a:p>
      </dgm:t>
    </dgm:pt>
    <dgm:pt modelId="{1DC284BD-13DB-4027-802A-5BE3809D109E}">
      <dgm:prSet/>
      <dgm:spPr/>
      <dgm:t>
        <a:bodyPr/>
        <a:lstStyle/>
        <a:p>
          <a:r>
            <a:rPr lang="ru-RU"/>
            <a:t>Хозяйственные занятия</a:t>
          </a:r>
          <a:endParaRPr lang="en-US"/>
        </a:p>
      </dgm:t>
    </dgm:pt>
    <dgm:pt modelId="{C3D77D52-306B-4825-9524-F23B0F98279F}" type="parTrans" cxnId="{E5EF2D0B-08F7-4F3D-8B1D-3488FB023B4C}">
      <dgm:prSet/>
      <dgm:spPr/>
      <dgm:t>
        <a:bodyPr/>
        <a:lstStyle/>
        <a:p>
          <a:endParaRPr lang="en-US"/>
        </a:p>
      </dgm:t>
    </dgm:pt>
    <dgm:pt modelId="{FC70D043-5799-4647-847D-A9D849D8D951}" type="sibTrans" cxnId="{E5EF2D0B-08F7-4F3D-8B1D-3488FB023B4C}">
      <dgm:prSet/>
      <dgm:spPr/>
      <dgm:t>
        <a:bodyPr/>
        <a:lstStyle/>
        <a:p>
          <a:endParaRPr lang="en-US"/>
        </a:p>
      </dgm:t>
    </dgm:pt>
    <dgm:pt modelId="{B5D7D7B3-6011-413D-800C-E817017F93C7}">
      <dgm:prSet/>
      <dgm:spPr/>
      <dgm:t>
        <a:bodyPr/>
        <a:lstStyle/>
        <a:p>
          <a:r>
            <a:rPr lang="ru-RU"/>
            <a:t>Города-государства и социальная структура общества</a:t>
          </a:r>
          <a:endParaRPr lang="en-US"/>
        </a:p>
      </dgm:t>
    </dgm:pt>
    <dgm:pt modelId="{AF977500-8BE1-460D-9F6C-48B46AA2B43F}" type="parTrans" cxnId="{CF848771-867A-46EF-8F15-BE5FB393EE94}">
      <dgm:prSet/>
      <dgm:spPr/>
      <dgm:t>
        <a:bodyPr/>
        <a:lstStyle/>
        <a:p>
          <a:endParaRPr lang="en-US"/>
        </a:p>
      </dgm:t>
    </dgm:pt>
    <dgm:pt modelId="{0CAC005A-34D8-4EFD-B778-8AC2362939B2}" type="sibTrans" cxnId="{CF848771-867A-46EF-8F15-BE5FB393EE94}">
      <dgm:prSet/>
      <dgm:spPr/>
      <dgm:t>
        <a:bodyPr/>
        <a:lstStyle/>
        <a:p>
          <a:endParaRPr lang="en-US"/>
        </a:p>
      </dgm:t>
    </dgm:pt>
    <dgm:pt modelId="{5731A0AB-5260-4B25-A984-B0CD90E3B73B}">
      <dgm:prSet/>
      <dgm:spPr/>
      <dgm:t>
        <a:bodyPr/>
        <a:lstStyle/>
        <a:p>
          <a:r>
            <a:rPr lang="ru-RU"/>
            <a:t>Государства и империи</a:t>
          </a:r>
          <a:endParaRPr lang="en-US"/>
        </a:p>
      </dgm:t>
    </dgm:pt>
    <dgm:pt modelId="{2022D0DF-8AA3-4623-A182-A444E5AF4C2F}" type="parTrans" cxnId="{03158C92-EC89-457B-9D1B-F8DBA05A419B}">
      <dgm:prSet/>
      <dgm:spPr/>
      <dgm:t>
        <a:bodyPr/>
        <a:lstStyle/>
        <a:p>
          <a:endParaRPr lang="en-US"/>
        </a:p>
      </dgm:t>
    </dgm:pt>
    <dgm:pt modelId="{55DFF598-2CA9-4618-BD89-5213B050B3BB}" type="sibTrans" cxnId="{03158C92-EC89-457B-9D1B-F8DBA05A419B}">
      <dgm:prSet/>
      <dgm:spPr/>
      <dgm:t>
        <a:bodyPr/>
        <a:lstStyle/>
        <a:p>
          <a:endParaRPr lang="en-US"/>
        </a:p>
      </dgm:t>
    </dgm:pt>
    <dgm:pt modelId="{41E0BE87-D72C-4CB8-8DF7-5855B8545F8C}">
      <dgm:prSet/>
      <dgm:spPr/>
      <dgm:t>
        <a:bodyPr/>
        <a:lstStyle/>
        <a:p>
          <a:r>
            <a:rPr lang="ru-RU"/>
            <a:t>Древневосточные цивилизации</a:t>
          </a:r>
          <a:endParaRPr lang="en-US"/>
        </a:p>
      </dgm:t>
    </dgm:pt>
    <dgm:pt modelId="{5CCD8825-0094-482F-9244-96BE404B13BF}" type="parTrans" cxnId="{413962F7-4907-4511-A729-91832B16A8AC}">
      <dgm:prSet/>
      <dgm:spPr/>
      <dgm:t>
        <a:bodyPr/>
        <a:lstStyle/>
        <a:p>
          <a:endParaRPr lang="en-US"/>
        </a:p>
      </dgm:t>
    </dgm:pt>
    <dgm:pt modelId="{5F64A2B1-3842-46C6-B779-21D7D31E7235}" type="sibTrans" cxnId="{413962F7-4907-4511-A729-91832B16A8AC}">
      <dgm:prSet/>
      <dgm:spPr/>
      <dgm:t>
        <a:bodyPr/>
        <a:lstStyle/>
        <a:p>
          <a:endParaRPr lang="en-US"/>
        </a:p>
      </dgm:t>
    </dgm:pt>
    <dgm:pt modelId="{D8AAA083-7399-431C-B7D4-71323B9A5770}" type="pres">
      <dgm:prSet presAssocID="{43677290-F9B8-465B-8E24-DC8B53C9F7FB}" presName="vert0" presStyleCnt="0">
        <dgm:presLayoutVars>
          <dgm:dir/>
          <dgm:animOne val="branch"/>
          <dgm:animLvl val="lvl"/>
        </dgm:presLayoutVars>
      </dgm:prSet>
      <dgm:spPr/>
    </dgm:pt>
    <dgm:pt modelId="{37B83F26-58AB-4F99-860D-23AE88D971CF}" type="pres">
      <dgm:prSet presAssocID="{9BFF5B21-F45C-42F5-8BB9-F703885BDC99}" presName="thickLine" presStyleLbl="alignNode1" presStyleIdx="0" presStyleCnt="5"/>
      <dgm:spPr/>
    </dgm:pt>
    <dgm:pt modelId="{772904A9-F6EE-41C2-98AB-8554B9223540}" type="pres">
      <dgm:prSet presAssocID="{9BFF5B21-F45C-42F5-8BB9-F703885BDC99}" presName="horz1" presStyleCnt="0"/>
      <dgm:spPr/>
    </dgm:pt>
    <dgm:pt modelId="{A9D66A1A-08BD-45C1-9B0F-3DADE588CD2F}" type="pres">
      <dgm:prSet presAssocID="{9BFF5B21-F45C-42F5-8BB9-F703885BDC99}" presName="tx1" presStyleLbl="revTx" presStyleIdx="0" presStyleCnt="5"/>
      <dgm:spPr/>
    </dgm:pt>
    <dgm:pt modelId="{0E1DF71B-3FF0-4238-8482-1E055E013571}" type="pres">
      <dgm:prSet presAssocID="{9BFF5B21-F45C-42F5-8BB9-F703885BDC99}" presName="vert1" presStyleCnt="0"/>
      <dgm:spPr/>
    </dgm:pt>
    <dgm:pt modelId="{564E0468-76C3-488A-A7BD-1AD876DF6BCC}" type="pres">
      <dgm:prSet presAssocID="{1DC284BD-13DB-4027-802A-5BE3809D109E}" presName="thickLine" presStyleLbl="alignNode1" presStyleIdx="1" presStyleCnt="5"/>
      <dgm:spPr/>
    </dgm:pt>
    <dgm:pt modelId="{7E371A67-BB55-4966-9377-7676B79265BC}" type="pres">
      <dgm:prSet presAssocID="{1DC284BD-13DB-4027-802A-5BE3809D109E}" presName="horz1" presStyleCnt="0"/>
      <dgm:spPr/>
    </dgm:pt>
    <dgm:pt modelId="{1B19BDC8-604D-4E3A-A100-9CA3E89CA29E}" type="pres">
      <dgm:prSet presAssocID="{1DC284BD-13DB-4027-802A-5BE3809D109E}" presName="tx1" presStyleLbl="revTx" presStyleIdx="1" presStyleCnt="5"/>
      <dgm:spPr/>
    </dgm:pt>
    <dgm:pt modelId="{5C69CFB3-DAB8-4477-9346-2EF0FC00287E}" type="pres">
      <dgm:prSet presAssocID="{1DC284BD-13DB-4027-802A-5BE3809D109E}" presName="vert1" presStyleCnt="0"/>
      <dgm:spPr/>
    </dgm:pt>
    <dgm:pt modelId="{FE8DBB5A-E28A-40D2-8DD6-0CB6B8675CB5}" type="pres">
      <dgm:prSet presAssocID="{B5D7D7B3-6011-413D-800C-E817017F93C7}" presName="thickLine" presStyleLbl="alignNode1" presStyleIdx="2" presStyleCnt="5"/>
      <dgm:spPr/>
    </dgm:pt>
    <dgm:pt modelId="{4371B7AE-A708-4EC1-9DC8-DD566501C953}" type="pres">
      <dgm:prSet presAssocID="{B5D7D7B3-6011-413D-800C-E817017F93C7}" presName="horz1" presStyleCnt="0"/>
      <dgm:spPr/>
    </dgm:pt>
    <dgm:pt modelId="{C79ADE08-3CDE-4477-940B-5D0D49A8D1F4}" type="pres">
      <dgm:prSet presAssocID="{B5D7D7B3-6011-413D-800C-E817017F93C7}" presName="tx1" presStyleLbl="revTx" presStyleIdx="2" presStyleCnt="5"/>
      <dgm:spPr/>
    </dgm:pt>
    <dgm:pt modelId="{447FEB8F-16DD-4ADC-BDFC-883712218F34}" type="pres">
      <dgm:prSet presAssocID="{B5D7D7B3-6011-413D-800C-E817017F93C7}" presName="vert1" presStyleCnt="0"/>
      <dgm:spPr/>
    </dgm:pt>
    <dgm:pt modelId="{F10B948A-543C-4F6B-ACB9-02E1FEC32EF2}" type="pres">
      <dgm:prSet presAssocID="{5731A0AB-5260-4B25-A984-B0CD90E3B73B}" presName="thickLine" presStyleLbl="alignNode1" presStyleIdx="3" presStyleCnt="5"/>
      <dgm:spPr/>
    </dgm:pt>
    <dgm:pt modelId="{1DC5DD71-2FDF-4BF3-97C8-8286E508C317}" type="pres">
      <dgm:prSet presAssocID="{5731A0AB-5260-4B25-A984-B0CD90E3B73B}" presName="horz1" presStyleCnt="0"/>
      <dgm:spPr/>
    </dgm:pt>
    <dgm:pt modelId="{9A4C2628-C311-46FC-A24E-951A20C3F456}" type="pres">
      <dgm:prSet presAssocID="{5731A0AB-5260-4B25-A984-B0CD90E3B73B}" presName="tx1" presStyleLbl="revTx" presStyleIdx="3" presStyleCnt="5"/>
      <dgm:spPr/>
    </dgm:pt>
    <dgm:pt modelId="{F777C8AA-9BE6-415B-8883-A1B881602C53}" type="pres">
      <dgm:prSet presAssocID="{5731A0AB-5260-4B25-A984-B0CD90E3B73B}" presName="vert1" presStyleCnt="0"/>
      <dgm:spPr/>
    </dgm:pt>
    <dgm:pt modelId="{23282A6B-C95B-48B3-B65B-FA14E4CF3B04}" type="pres">
      <dgm:prSet presAssocID="{41E0BE87-D72C-4CB8-8DF7-5855B8545F8C}" presName="thickLine" presStyleLbl="alignNode1" presStyleIdx="4" presStyleCnt="5"/>
      <dgm:spPr/>
    </dgm:pt>
    <dgm:pt modelId="{2599C508-62A8-4DFC-9F8B-4E03CE35C9EA}" type="pres">
      <dgm:prSet presAssocID="{41E0BE87-D72C-4CB8-8DF7-5855B8545F8C}" presName="horz1" presStyleCnt="0"/>
      <dgm:spPr/>
    </dgm:pt>
    <dgm:pt modelId="{63B4D51C-AAC8-42CE-ACF2-B42CABCEF695}" type="pres">
      <dgm:prSet presAssocID="{41E0BE87-D72C-4CB8-8DF7-5855B8545F8C}" presName="tx1" presStyleLbl="revTx" presStyleIdx="4" presStyleCnt="5"/>
      <dgm:spPr/>
    </dgm:pt>
    <dgm:pt modelId="{B5BDD892-8C35-480E-8188-11C4E1B319C9}" type="pres">
      <dgm:prSet presAssocID="{41E0BE87-D72C-4CB8-8DF7-5855B8545F8C}" presName="vert1" presStyleCnt="0"/>
      <dgm:spPr/>
    </dgm:pt>
  </dgm:ptLst>
  <dgm:cxnLst>
    <dgm:cxn modelId="{E5EF2D0B-08F7-4F3D-8B1D-3488FB023B4C}" srcId="{43677290-F9B8-465B-8E24-DC8B53C9F7FB}" destId="{1DC284BD-13DB-4027-802A-5BE3809D109E}" srcOrd="1" destOrd="0" parTransId="{C3D77D52-306B-4825-9524-F23B0F98279F}" sibTransId="{FC70D043-5799-4647-847D-A9D849D8D951}"/>
    <dgm:cxn modelId="{B77C2E4B-D186-472E-860A-73D6A515C563}" type="presOf" srcId="{41E0BE87-D72C-4CB8-8DF7-5855B8545F8C}" destId="{63B4D51C-AAC8-42CE-ACF2-B42CABCEF695}" srcOrd="0" destOrd="0" presId="urn:microsoft.com/office/officeart/2008/layout/LinedList"/>
    <dgm:cxn modelId="{6EE3614D-2D01-4375-89B5-998054F0E44D}" type="presOf" srcId="{1DC284BD-13DB-4027-802A-5BE3809D109E}" destId="{1B19BDC8-604D-4E3A-A100-9CA3E89CA29E}" srcOrd="0" destOrd="0" presId="urn:microsoft.com/office/officeart/2008/layout/LinedList"/>
    <dgm:cxn modelId="{CF848771-867A-46EF-8F15-BE5FB393EE94}" srcId="{43677290-F9B8-465B-8E24-DC8B53C9F7FB}" destId="{B5D7D7B3-6011-413D-800C-E817017F93C7}" srcOrd="2" destOrd="0" parTransId="{AF977500-8BE1-460D-9F6C-48B46AA2B43F}" sibTransId="{0CAC005A-34D8-4EFD-B778-8AC2362939B2}"/>
    <dgm:cxn modelId="{61D8AB51-B4AD-44D8-BC74-7CB16F6B293A}" srcId="{43677290-F9B8-465B-8E24-DC8B53C9F7FB}" destId="{9BFF5B21-F45C-42F5-8BB9-F703885BDC99}" srcOrd="0" destOrd="0" parTransId="{55A6AFFE-EA70-415D-A869-DFCDD253CB86}" sibTransId="{690C6A79-D073-47DE-98E6-90F5EDFEC627}"/>
    <dgm:cxn modelId="{79785577-7F6B-4549-BCE2-DCC9D0077301}" type="presOf" srcId="{9BFF5B21-F45C-42F5-8BB9-F703885BDC99}" destId="{A9D66A1A-08BD-45C1-9B0F-3DADE588CD2F}" srcOrd="0" destOrd="0" presId="urn:microsoft.com/office/officeart/2008/layout/LinedList"/>
    <dgm:cxn modelId="{FE5CE87B-9913-4CA5-8AC9-6FF9CB81CC01}" type="presOf" srcId="{B5D7D7B3-6011-413D-800C-E817017F93C7}" destId="{C79ADE08-3CDE-4477-940B-5D0D49A8D1F4}" srcOrd="0" destOrd="0" presId="urn:microsoft.com/office/officeart/2008/layout/LinedList"/>
    <dgm:cxn modelId="{388AA987-802B-43AA-92A4-780C60309B25}" type="presOf" srcId="{5731A0AB-5260-4B25-A984-B0CD90E3B73B}" destId="{9A4C2628-C311-46FC-A24E-951A20C3F456}" srcOrd="0" destOrd="0" presId="urn:microsoft.com/office/officeart/2008/layout/LinedList"/>
    <dgm:cxn modelId="{03158C92-EC89-457B-9D1B-F8DBA05A419B}" srcId="{43677290-F9B8-465B-8E24-DC8B53C9F7FB}" destId="{5731A0AB-5260-4B25-A984-B0CD90E3B73B}" srcOrd="3" destOrd="0" parTransId="{2022D0DF-8AA3-4623-A182-A444E5AF4C2F}" sibTransId="{55DFF598-2CA9-4618-BD89-5213B050B3BB}"/>
    <dgm:cxn modelId="{399EA6CD-581A-4B20-A5C2-32E6AA12A563}" type="presOf" srcId="{43677290-F9B8-465B-8E24-DC8B53C9F7FB}" destId="{D8AAA083-7399-431C-B7D4-71323B9A5770}" srcOrd="0" destOrd="0" presId="urn:microsoft.com/office/officeart/2008/layout/LinedList"/>
    <dgm:cxn modelId="{413962F7-4907-4511-A729-91832B16A8AC}" srcId="{43677290-F9B8-465B-8E24-DC8B53C9F7FB}" destId="{41E0BE87-D72C-4CB8-8DF7-5855B8545F8C}" srcOrd="4" destOrd="0" parTransId="{5CCD8825-0094-482F-9244-96BE404B13BF}" sibTransId="{5F64A2B1-3842-46C6-B779-21D7D31E7235}"/>
    <dgm:cxn modelId="{7CDEFFFB-4A4A-4C8B-B392-8411D2F37FAF}" type="presParOf" srcId="{D8AAA083-7399-431C-B7D4-71323B9A5770}" destId="{37B83F26-58AB-4F99-860D-23AE88D971CF}" srcOrd="0" destOrd="0" presId="urn:microsoft.com/office/officeart/2008/layout/LinedList"/>
    <dgm:cxn modelId="{06C4C6B7-178C-49A2-AFAF-95702591E6F2}" type="presParOf" srcId="{D8AAA083-7399-431C-B7D4-71323B9A5770}" destId="{772904A9-F6EE-41C2-98AB-8554B9223540}" srcOrd="1" destOrd="0" presId="urn:microsoft.com/office/officeart/2008/layout/LinedList"/>
    <dgm:cxn modelId="{E88F3BB6-EDB4-45A5-9F77-F4B5AEAC9114}" type="presParOf" srcId="{772904A9-F6EE-41C2-98AB-8554B9223540}" destId="{A9D66A1A-08BD-45C1-9B0F-3DADE588CD2F}" srcOrd="0" destOrd="0" presId="urn:microsoft.com/office/officeart/2008/layout/LinedList"/>
    <dgm:cxn modelId="{36447DE6-22AD-490B-861E-13B94AAA594E}" type="presParOf" srcId="{772904A9-F6EE-41C2-98AB-8554B9223540}" destId="{0E1DF71B-3FF0-4238-8482-1E055E013571}" srcOrd="1" destOrd="0" presId="urn:microsoft.com/office/officeart/2008/layout/LinedList"/>
    <dgm:cxn modelId="{C81FCF8A-3964-4BAA-942C-EC698D9D62A9}" type="presParOf" srcId="{D8AAA083-7399-431C-B7D4-71323B9A5770}" destId="{564E0468-76C3-488A-A7BD-1AD876DF6BCC}" srcOrd="2" destOrd="0" presId="urn:microsoft.com/office/officeart/2008/layout/LinedList"/>
    <dgm:cxn modelId="{EF1AC885-3AA0-45E9-909B-61A4E67D10A4}" type="presParOf" srcId="{D8AAA083-7399-431C-B7D4-71323B9A5770}" destId="{7E371A67-BB55-4966-9377-7676B79265BC}" srcOrd="3" destOrd="0" presId="urn:microsoft.com/office/officeart/2008/layout/LinedList"/>
    <dgm:cxn modelId="{AC29F986-5CE8-4EC9-B740-012FDACF742C}" type="presParOf" srcId="{7E371A67-BB55-4966-9377-7676B79265BC}" destId="{1B19BDC8-604D-4E3A-A100-9CA3E89CA29E}" srcOrd="0" destOrd="0" presId="urn:microsoft.com/office/officeart/2008/layout/LinedList"/>
    <dgm:cxn modelId="{200437BC-7B20-4DD3-8CC6-2556A5672587}" type="presParOf" srcId="{7E371A67-BB55-4966-9377-7676B79265BC}" destId="{5C69CFB3-DAB8-4477-9346-2EF0FC00287E}" srcOrd="1" destOrd="0" presId="urn:microsoft.com/office/officeart/2008/layout/LinedList"/>
    <dgm:cxn modelId="{07506F47-11F9-4892-9152-FA25794FB83B}" type="presParOf" srcId="{D8AAA083-7399-431C-B7D4-71323B9A5770}" destId="{FE8DBB5A-E28A-40D2-8DD6-0CB6B8675CB5}" srcOrd="4" destOrd="0" presId="urn:microsoft.com/office/officeart/2008/layout/LinedList"/>
    <dgm:cxn modelId="{E9830E7D-71AA-47FC-AEA3-0140794836D5}" type="presParOf" srcId="{D8AAA083-7399-431C-B7D4-71323B9A5770}" destId="{4371B7AE-A708-4EC1-9DC8-DD566501C953}" srcOrd="5" destOrd="0" presId="urn:microsoft.com/office/officeart/2008/layout/LinedList"/>
    <dgm:cxn modelId="{055C3D1B-F401-4D38-B8EF-5C488DF8C917}" type="presParOf" srcId="{4371B7AE-A708-4EC1-9DC8-DD566501C953}" destId="{C79ADE08-3CDE-4477-940B-5D0D49A8D1F4}" srcOrd="0" destOrd="0" presId="urn:microsoft.com/office/officeart/2008/layout/LinedList"/>
    <dgm:cxn modelId="{4E528A5A-0E0D-4BA7-A46D-1A8C270A20BC}" type="presParOf" srcId="{4371B7AE-A708-4EC1-9DC8-DD566501C953}" destId="{447FEB8F-16DD-4ADC-BDFC-883712218F34}" srcOrd="1" destOrd="0" presId="urn:microsoft.com/office/officeart/2008/layout/LinedList"/>
    <dgm:cxn modelId="{7693DB7B-7ECE-4E09-9760-ABDC986F0595}" type="presParOf" srcId="{D8AAA083-7399-431C-B7D4-71323B9A5770}" destId="{F10B948A-543C-4F6B-ACB9-02E1FEC32EF2}" srcOrd="6" destOrd="0" presId="urn:microsoft.com/office/officeart/2008/layout/LinedList"/>
    <dgm:cxn modelId="{227839DA-88B7-4CD0-AD69-BFE3D17EABD5}" type="presParOf" srcId="{D8AAA083-7399-431C-B7D4-71323B9A5770}" destId="{1DC5DD71-2FDF-4BF3-97C8-8286E508C317}" srcOrd="7" destOrd="0" presId="urn:microsoft.com/office/officeart/2008/layout/LinedList"/>
    <dgm:cxn modelId="{A1F7560F-DDE7-4C73-B007-D5CA2F4A65BC}" type="presParOf" srcId="{1DC5DD71-2FDF-4BF3-97C8-8286E508C317}" destId="{9A4C2628-C311-46FC-A24E-951A20C3F456}" srcOrd="0" destOrd="0" presId="urn:microsoft.com/office/officeart/2008/layout/LinedList"/>
    <dgm:cxn modelId="{AA73E1D1-4EF7-4D68-BF45-E3A84AD8B65D}" type="presParOf" srcId="{1DC5DD71-2FDF-4BF3-97C8-8286E508C317}" destId="{F777C8AA-9BE6-415B-8883-A1B881602C53}" srcOrd="1" destOrd="0" presId="urn:microsoft.com/office/officeart/2008/layout/LinedList"/>
    <dgm:cxn modelId="{97C02DF8-B235-4C4D-9A49-1B46F74A0D13}" type="presParOf" srcId="{D8AAA083-7399-431C-B7D4-71323B9A5770}" destId="{23282A6B-C95B-48B3-B65B-FA14E4CF3B04}" srcOrd="8" destOrd="0" presId="urn:microsoft.com/office/officeart/2008/layout/LinedList"/>
    <dgm:cxn modelId="{3BE050DA-6BC4-4384-8756-4A517852EC1B}" type="presParOf" srcId="{D8AAA083-7399-431C-B7D4-71323B9A5770}" destId="{2599C508-62A8-4DFC-9F8B-4E03CE35C9EA}" srcOrd="9" destOrd="0" presId="urn:microsoft.com/office/officeart/2008/layout/LinedList"/>
    <dgm:cxn modelId="{FC86E62B-6963-4079-A45B-1D584F79FBB1}" type="presParOf" srcId="{2599C508-62A8-4DFC-9F8B-4E03CE35C9EA}" destId="{63B4D51C-AAC8-42CE-ACF2-B42CABCEF695}" srcOrd="0" destOrd="0" presId="urn:microsoft.com/office/officeart/2008/layout/LinedList"/>
    <dgm:cxn modelId="{FDC746E9-3A27-454F-84EC-943993DFAD52}" type="presParOf" srcId="{2599C508-62A8-4DFC-9F8B-4E03CE35C9EA}" destId="{B5BDD892-8C35-480E-8188-11C4E1B319C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C2C245-8A03-46C9-9904-F1BB04A41A3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BB9E5BF-BB9B-4C00-A370-F6F1027BCD00}">
      <dgm:prSet/>
      <dgm:spPr/>
      <dgm:t>
        <a:bodyPr/>
        <a:lstStyle/>
        <a:p>
          <a:r>
            <a:rPr lang="ru-RU"/>
            <a:t>Возникло по причине постоянных разливов рек и необходимости контролировать данный процесс</a:t>
          </a:r>
          <a:endParaRPr lang="en-US"/>
        </a:p>
      </dgm:t>
    </dgm:pt>
    <dgm:pt modelId="{3821789D-4243-40F1-B09E-EE3258C38D0B}" type="parTrans" cxnId="{1CD62647-C9B0-44B5-BB64-6C4C09D4B368}">
      <dgm:prSet/>
      <dgm:spPr/>
      <dgm:t>
        <a:bodyPr/>
        <a:lstStyle/>
        <a:p>
          <a:endParaRPr lang="en-US"/>
        </a:p>
      </dgm:t>
    </dgm:pt>
    <dgm:pt modelId="{27A1F486-2D07-4372-B16D-23F5B532468A}" type="sibTrans" cxnId="{1CD62647-C9B0-44B5-BB64-6C4C09D4B368}">
      <dgm:prSet/>
      <dgm:spPr/>
      <dgm:t>
        <a:bodyPr/>
        <a:lstStyle/>
        <a:p>
          <a:endParaRPr lang="en-US"/>
        </a:p>
      </dgm:t>
    </dgm:pt>
    <dgm:pt modelId="{718E262B-B7A1-4B0A-A825-C8354FABB3CD}">
      <dgm:prSet/>
      <dgm:spPr/>
      <dgm:t>
        <a:bodyPr/>
        <a:lstStyle/>
        <a:p>
          <a:r>
            <a:rPr lang="ru-RU"/>
            <a:t>Реки активно способствовали возделыванию почв, давая постоянный и неограниченный источник воды для орошения и принося во время разливов плодородный ил</a:t>
          </a:r>
          <a:endParaRPr lang="en-US"/>
        </a:p>
      </dgm:t>
    </dgm:pt>
    <dgm:pt modelId="{FADB8E6B-9D64-42B5-BBC9-3E1554CA35D8}" type="parTrans" cxnId="{8FFAFFCA-B831-48D8-A56F-F4A688720225}">
      <dgm:prSet/>
      <dgm:spPr/>
      <dgm:t>
        <a:bodyPr/>
        <a:lstStyle/>
        <a:p>
          <a:endParaRPr lang="en-US"/>
        </a:p>
      </dgm:t>
    </dgm:pt>
    <dgm:pt modelId="{E36736E2-D4BA-49B4-B944-7BF8A9012E12}" type="sibTrans" cxnId="{8FFAFFCA-B831-48D8-A56F-F4A688720225}">
      <dgm:prSet/>
      <dgm:spPr/>
      <dgm:t>
        <a:bodyPr/>
        <a:lstStyle/>
        <a:p>
          <a:endParaRPr lang="en-US"/>
        </a:p>
      </dgm:t>
    </dgm:pt>
    <dgm:pt modelId="{667EEE51-214D-43A8-A11F-3504C881795E}">
      <dgm:prSet/>
      <dgm:spPr/>
      <dgm:t>
        <a:bodyPr/>
        <a:lstStyle/>
        <a:p>
          <a:r>
            <a:rPr lang="ru-RU"/>
            <a:t>Необходимо было построить дамбы, оросительные каналы, пруды, которые удерживали бы воду после разливов, чтобы получать большие урожаи д</a:t>
          </a:r>
          <a:endParaRPr lang="en-US"/>
        </a:p>
      </dgm:t>
    </dgm:pt>
    <dgm:pt modelId="{EC92C9ED-02FC-493B-8BC1-4E7D2EBEC57C}" type="parTrans" cxnId="{09D11BCB-33E4-4A94-BC7F-01AD4EA9679F}">
      <dgm:prSet/>
      <dgm:spPr/>
      <dgm:t>
        <a:bodyPr/>
        <a:lstStyle/>
        <a:p>
          <a:endParaRPr lang="en-US"/>
        </a:p>
      </dgm:t>
    </dgm:pt>
    <dgm:pt modelId="{D2938A9C-64CE-4690-A2B4-31B5CB257852}" type="sibTrans" cxnId="{09D11BCB-33E4-4A94-BC7F-01AD4EA9679F}">
      <dgm:prSet/>
      <dgm:spPr/>
      <dgm:t>
        <a:bodyPr/>
        <a:lstStyle/>
        <a:p>
          <a:endParaRPr lang="en-US"/>
        </a:p>
      </dgm:t>
    </dgm:pt>
    <dgm:pt modelId="{7649155C-54AC-43F1-994C-636D9CCC86A6}" type="pres">
      <dgm:prSet presAssocID="{0FC2C245-8A03-46C9-9904-F1BB04A41A32}" presName="root" presStyleCnt="0">
        <dgm:presLayoutVars>
          <dgm:dir/>
          <dgm:resizeHandles val="exact"/>
        </dgm:presLayoutVars>
      </dgm:prSet>
      <dgm:spPr/>
    </dgm:pt>
    <dgm:pt modelId="{6C7150E0-F9FE-4958-98FA-D187E14E48F5}" type="pres">
      <dgm:prSet presAssocID="{2BB9E5BF-BB9B-4C00-A370-F6F1027BCD00}" presName="compNode" presStyleCnt="0"/>
      <dgm:spPr/>
    </dgm:pt>
    <dgm:pt modelId="{040707D5-3EF2-493E-9D3B-61DD803C6079}" type="pres">
      <dgm:prSet presAssocID="{2BB9E5BF-BB9B-4C00-A370-F6F1027BCD00}" presName="bgRect" presStyleLbl="bgShp" presStyleIdx="0" presStyleCnt="3"/>
      <dgm:spPr/>
    </dgm:pt>
    <dgm:pt modelId="{5864AF55-5718-4B29-B261-3B4161B15ABD}" type="pres">
      <dgm:prSet presAssocID="{2BB9E5BF-BB9B-4C00-A370-F6F1027BCD0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29123395-0EAA-451E-9514-9F9E59AB942F}" type="pres">
      <dgm:prSet presAssocID="{2BB9E5BF-BB9B-4C00-A370-F6F1027BCD00}" presName="spaceRect" presStyleCnt="0"/>
      <dgm:spPr/>
    </dgm:pt>
    <dgm:pt modelId="{40281446-B61B-4726-91ED-F4BEFD3E679D}" type="pres">
      <dgm:prSet presAssocID="{2BB9E5BF-BB9B-4C00-A370-F6F1027BCD00}" presName="parTx" presStyleLbl="revTx" presStyleIdx="0" presStyleCnt="3">
        <dgm:presLayoutVars>
          <dgm:chMax val="0"/>
          <dgm:chPref val="0"/>
        </dgm:presLayoutVars>
      </dgm:prSet>
      <dgm:spPr/>
    </dgm:pt>
    <dgm:pt modelId="{A9146867-FDDE-4CA2-9934-0969C3FB01F7}" type="pres">
      <dgm:prSet presAssocID="{27A1F486-2D07-4372-B16D-23F5B532468A}" presName="sibTrans" presStyleCnt="0"/>
      <dgm:spPr/>
    </dgm:pt>
    <dgm:pt modelId="{31AA617C-6950-4759-8679-5F9E4C8CEEBE}" type="pres">
      <dgm:prSet presAssocID="{718E262B-B7A1-4B0A-A825-C8354FABB3CD}" presName="compNode" presStyleCnt="0"/>
      <dgm:spPr/>
    </dgm:pt>
    <dgm:pt modelId="{C057EF90-9334-440E-B467-9D923B736AB0}" type="pres">
      <dgm:prSet presAssocID="{718E262B-B7A1-4B0A-A825-C8354FABB3CD}" presName="bgRect" presStyleLbl="bgShp" presStyleIdx="1" presStyleCnt="3"/>
      <dgm:spPr/>
    </dgm:pt>
    <dgm:pt modelId="{AECCA0AB-C183-4962-A391-006927A29B5D}" type="pres">
      <dgm:prSet presAssocID="{718E262B-B7A1-4B0A-A825-C8354FABB3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рмометр"/>
        </a:ext>
      </dgm:extLst>
    </dgm:pt>
    <dgm:pt modelId="{42A151FB-A5FA-44F2-9030-F544ED5A845E}" type="pres">
      <dgm:prSet presAssocID="{718E262B-B7A1-4B0A-A825-C8354FABB3CD}" presName="spaceRect" presStyleCnt="0"/>
      <dgm:spPr/>
    </dgm:pt>
    <dgm:pt modelId="{5F4004B3-2759-452C-845D-89C71BF3E979}" type="pres">
      <dgm:prSet presAssocID="{718E262B-B7A1-4B0A-A825-C8354FABB3CD}" presName="parTx" presStyleLbl="revTx" presStyleIdx="1" presStyleCnt="3">
        <dgm:presLayoutVars>
          <dgm:chMax val="0"/>
          <dgm:chPref val="0"/>
        </dgm:presLayoutVars>
      </dgm:prSet>
      <dgm:spPr/>
    </dgm:pt>
    <dgm:pt modelId="{3864F4D6-8C22-4C17-B6C2-CBE4F9C4596F}" type="pres">
      <dgm:prSet presAssocID="{E36736E2-D4BA-49B4-B944-7BF8A9012E12}" presName="sibTrans" presStyleCnt="0"/>
      <dgm:spPr/>
    </dgm:pt>
    <dgm:pt modelId="{42504F3A-9061-464D-83F3-E493ADE74864}" type="pres">
      <dgm:prSet presAssocID="{667EEE51-214D-43A8-A11F-3504C881795E}" presName="compNode" presStyleCnt="0"/>
      <dgm:spPr/>
    </dgm:pt>
    <dgm:pt modelId="{23591D0E-F3C1-465B-A6EC-7E933D02D2EC}" type="pres">
      <dgm:prSet presAssocID="{667EEE51-214D-43A8-A11F-3504C881795E}" presName="bgRect" presStyleLbl="bgShp" presStyleIdx="2" presStyleCnt="3"/>
      <dgm:spPr/>
    </dgm:pt>
    <dgm:pt modelId="{2684A5C2-8A10-41AA-A4D2-9223644EC3F7}" type="pres">
      <dgm:prSet presAssocID="{667EEE51-214D-43A8-A11F-3504C88179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FBE57177-FF24-41CF-AD78-A2A98F740771}" type="pres">
      <dgm:prSet presAssocID="{667EEE51-214D-43A8-A11F-3504C881795E}" presName="spaceRect" presStyleCnt="0"/>
      <dgm:spPr/>
    </dgm:pt>
    <dgm:pt modelId="{41C8FA68-F1F5-4996-BCB4-271C2C38D16E}" type="pres">
      <dgm:prSet presAssocID="{667EEE51-214D-43A8-A11F-3504C88179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1BF7707-AC73-4223-BF1F-34210A52BF6B}" type="presOf" srcId="{2BB9E5BF-BB9B-4C00-A370-F6F1027BCD00}" destId="{40281446-B61B-4726-91ED-F4BEFD3E679D}" srcOrd="0" destOrd="0" presId="urn:microsoft.com/office/officeart/2018/2/layout/IconVerticalSolidList"/>
    <dgm:cxn modelId="{1FD04D28-C295-4CF9-A9AC-A9351A6C4DE5}" type="presOf" srcId="{718E262B-B7A1-4B0A-A825-C8354FABB3CD}" destId="{5F4004B3-2759-452C-845D-89C71BF3E979}" srcOrd="0" destOrd="0" presId="urn:microsoft.com/office/officeart/2018/2/layout/IconVerticalSolidList"/>
    <dgm:cxn modelId="{1CD62647-C9B0-44B5-BB64-6C4C09D4B368}" srcId="{0FC2C245-8A03-46C9-9904-F1BB04A41A32}" destId="{2BB9E5BF-BB9B-4C00-A370-F6F1027BCD00}" srcOrd="0" destOrd="0" parTransId="{3821789D-4243-40F1-B09E-EE3258C38D0B}" sibTransId="{27A1F486-2D07-4372-B16D-23F5B532468A}"/>
    <dgm:cxn modelId="{41783593-6E13-48A3-9561-B8364B1F16DA}" type="presOf" srcId="{667EEE51-214D-43A8-A11F-3504C881795E}" destId="{41C8FA68-F1F5-4996-BCB4-271C2C38D16E}" srcOrd="0" destOrd="0" presId="urn:microsoft.com/office/officeart/2018/2/layout/IconVerticalSolidList"/>
    <dgm:cxn modelId="{8FFAFFCA-B831-48D8-A56F-F4A688720225}" srcId="{0FC2C245-8A03-46C9-9904-F1BB04A41A32}" destId="{718E262B-B7A1-4B0A-A825-C8354FABB3CD}" srcOrd="1" destOrd="0" parTransId="{FADB8E6B-9D64-42B5-BBC9-3E1554CA35D8}" sibTransId="{E36736E2-D4BA-49B4-B944-7BF8A9012E12}"/>
    <dgm:cxn modelId="{09D11BCB-33E4-4A94-BC7F-01AD4EA9679F}" srcId="{0FC2C245-8A03-46C9-9904-F1BB04A41A32}" destId="{667EEE51-214D-43A8-A11F-3504C881795E}" srcOrd="2" destOrd="0" parTransId="{EC92C9ED-02FC-493B-8BC1-4E7D2EBEC57C}" sibTransId="{D2938A9C-64CE-4690-A2B4-31B5CB257852}"/>
    <dgm:cxn modelId="{599221ED-57DD-42DC-B4EC-F677B4253E7B}" type="presOf" srcId="{0FC2C245-8A03-46C9-9904-F1BB04A41A32}" destId="{7649155C-54AC-43F1-994C-636D9CCC86A6}" srcOrd="0" destOrd="0" presId="urn:microsoft.com/office/officeart/2018/2/layout/IconVerticalSolidList"/>
    <dgm:cxn modelId="{F71AEB50-3E07-4C3F-AE69-D77A23D40D87}" type="presParOf" srcId="{7649155C-54AC-43F1-994C-636D9CCC86A6}" destId="{6C7150E0-F9FE-4958-98FA-D187E14E48F5}" srcOrd="0" destOrd="0" presId="urn:microsoft.com/office/officeart/2018/2/layout/IconVerticalSolidList"/>
    <dgm:cxn modelId="{A5BCBF72-ABDA-4E7F-8605-0993B5536DAB}" type="presParOf" srcId="{6C7150E0-F9FE-4958-98FA-D187E14E48F5}" destId="{040707D5-3EF2-493E-9D3B-61DD803C6079}" srcOrd="0" destOrd="0" presId="urn:microsoft.com/office/officeart/2018/2/layout/IconVerticalSolidList"/>
    <dgm:cxn modelId="{ACF4BE44-22D6-4744-B770-EBB6D47DBFCE}" type="presParOf" srcId="{6C7150E0-F9FE-4958-98FA-D187E14E48F5}" destId="{5864AF55-5718-4B29-B261-3B4161B15ABD}" srcOrd="1" destOrd="0" presId="urn:microsoft.com/office/officeart/2018/2/layout/IconVerticalSolidList"/>
    <dgm:cxn modelId="{0C8C7430-3D25-4403-AEC6-D16F60B7915B}" type="presParOf" srcId="{6C7150E0-F9FE-4958-98FA-D187E14E48F5}" destId="{29123395-0EAA-451E-9514-9F9E59AB942F}" srcOrd="2" destOrd="0" presId="urn:microsoft.com/office/officeart/2018/2/layout/IconVerticalSolidList"/>
    <dgm:cxn modelId="{F3C9CFFB-6E8B-41B4-806B-588A9B24025C}" type="presParOf" srcId="{6C7150E0-F9FE-4958-98FA-D187E14E48F5}" destId="{40281446-B61B-4726-91ED-F4BEFD3E679D}" srcOrd="3" destOrd="0" presId="urn:microsoft.com/office/officeart/2018/2/layout/IconVerticalSolidList"/>
    <dgm:cxn modelId="{7DD911D5-0BDE-4A7F-978D-BC5C1FD52A63}" type="presParOf" srcId="{7649155C-54AC-43F1-994C-636D9CCC86A6}" destId="{A9146867-FDDE-4CA2-9934-0969C3FB01F7}" srcOrd="1" destOrd="0" presId="urn:microsoft.com/office/officeart/2018/2/layout/IconVerticalSolidList"/>
    <dgm:cxn modelId="{B7E00EE3-4F06-4567-B57D-CA750D06C01F}" type="presParOf" srcId="{7649155C-54AC-43F1-994C-636D9CCC86A6}" destId="{31AA617C-6950-4759-8679-5F9E4C8CEEBE}" srcOrd="2" destOrd="0" presId="urn:microsoft.com/office/officeart/2018/2/layout/IconVerticalSolidList"/>
    <dgm:cxn modelId="{60D54531-96B9-42BE-BF6B-255302D0637C}" type="presParOf" srcId="{31AA617C-6950-4759-8679-5F9E4C8CEEBE}" destId="{C057EF90-9334-440E-B467-9D923B736AB0}" srcOrd="0" destOrd="0" presId="urn:microsoft.com/office/officeart/2018/2/layout/IconVerticalSolidList"/>
    <dgm:cxn modelId="{B4CF6C4F-B9EC-4074-8564-0D80CF529B87}" type="presParOf" srcId="{31AA617C-6950-4759-8679-5F9E4C8CEEBE}" destId="{AECCA0AB-C183-4962-A391-006927A29B5D}" srcOrd="1" destOrd="0" presId="urn:microsoft.com/office/officeart/2018/2/layout/IconVerticalSolidList"/>
    <dgm:cxn modelId="{80844123-F624-484D-BCB6-E5A0E0291520}" type="presParOf" srcId="{31AA617C-6950-4759-8679-5F9E4C8CEEBE}" destId="{42A151FB-A5FA-44F2-9030-F544ED5A845E}" srcOrd="2" destOrd="0" presId="urn:microsoft.com/office/officeart/2018/2/layout/IconVerticalSolidList"/>
    <dgm:cxn modelId="{2D522AA7-D53E-44B3-8A25-F06B4B50271F}" type="presParOf" srcId="{31AA617C-6950-4759-8679-5F9E4C8CEEBE}" destId="{5F4004B3-2759-452C-845D-89C71BF3E979}" srcOrd="3" destOrd="0" presId="urn:microsoft.com/office/officeart/2018/2/layout/IconVerticalSolidList"/>
    <dgm:cxn modelId="{572684BD-7BB8-4304-B784-DD2557EAD3D2}" type="presParOf" srcId="{7649155C-54AC-43F1-994C-636D9CCC86A6}" destId="{3864F4D6-8C22-4C17-B6C2-CBE4F9C4596F}" srcOrd="3" destOrd="0" presId="urn:microsoft.com/office/officeart/2018/2/layout/IconVerticalSolidList"/>
    <dgm:cxn modelId="{6EF501BA-584E-43DC-929C-185A9AC03C39}" type="presParOf" srcId="{7649155C-54AC-43F1-994C-636D9CCC86A6}" destId="{42504F3A-9061-464D-83F3-E493ADE74864}" srcOrd="4" destOrd="0" presId="urn:microsoft.com/office/officeart/2018/2/layout/IconVerticalSolidList"/>
    <dgm:cxn modelId="{789AD71F-E325-4226-959F-57F0EFAE25FE}" type="presParOf" srcId="{42504F3A-9061-464D-83F3-E493ADE74864}" destId="{23591D0E-F3C1-465B-A6EC-7E933D02D2EC}" srcOrd="0" destOrd="0" presId="urn:microsoft.com/office/officeart/2018/2/layout/IconVerticalSolidList"/>
    <dgm:cxn modelId="{A6AC8CF2-08BE-4382-870A-B7D9FD76E407}" type="presParOf" srcId="{42504F3A-9061-464D-83F3-E493ADE74864}" destId="{2684A5C2-8A10-41AA-A4D2-9223644EC3F7}" srcOrd="1" destOrd="0" presId="urn:microsoft.com/office/officeart/2018/2/layout/IconVerticalSolidList"/>
    <dgm:cxn modelId="{F25C1D6B-6D71-49A0-94EC-6A059412AB07}" type="presParOf" srcId="{42504F3A-9061-464D-83F3-E493ADE74864}" destId="{FBE57177-FF24-41CF-AD78-A2A98F740771}" srcOrd="2" destOrd="0" presId="urn:microsoft.com/office/officeart/2018/2/layout/IconVerticalSolidList"/>
    <dgm:cxn modelId="{3C145EA4-7812-4FF3-9985-2F95EE527C45}" type="presParOf" srcId="{42504F3A-9061-464D-83F3-E493ADE74864}" destId="{41C8FA68-F1F5-4996-BCB4-271C2C38D1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417A3F-5A59-464D-B4F0-BB864865A83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E904236-CC88-4CB2-BB9E-1E73C9A59616}">
      <dgm:prSet/>
      <dgm:spPr/>
      <dgm:t>
        <a:bodyPr/>
        <a:lstStyle/>
        <a:p>
          <a:r>
            <a:rPr lang="ru-RU"/>
            <a:t>Каждая из цивилизаций находилась в условиях естественной природной изоляции (горы, реки, пустыни)</a:t>
          </a:r>
          <a:endParaRPr lang="en-US"/>
        </a:p>
      </dgm:t>
    </dgm:pt>
    <dgm:pt modelId="{CD1DC227-AA33-4123-B2D9-583041D564BE}" type="parTrans" cxnId="{A3E7C814-B07E-48D0-B02A-3F0A7A8B9B22}">
      <dgm:prSet/>
      <dgm:spPr/>
      <dgm:t>
        <a:bodyPr/>
        <a:lstStyle/>
        <a:p>
          <a:endParaRPr lang="en-US"/>
        </a:p>
      </dgm:t>
    </dgm:pt>
    <dgm:pt modelId="{89555050-C973-472B-8320-A062AFD9F603}" type="sibTrans" cxnId="{A3E7C814-B07E-48D0-B02A-3F0A7A8B9B22}">
      <dgm:prSet/>
      <dgm:spPr/>
      <dgm:t>
        <a:bodyPr/>
        <a:lstStyle/>
        <a:p>
          <a:endParaRPr lang="en-US"/>
        </a:p>
      </dgm:t>
    </dgm:pt>
    <dgm:pt modelId="{89DAE183-722F-4F7F-B92C-06AAB7762CEC}">
      <dgm:prSet/>
      <dgm:spPr/>
      <dgm:t>
        <a:bodyPr/>
        <a:lstStyle/>
        <a:p>
          <a:r>
            <a:rPr lang="ru-RU"/>
            <a:t>Жизнь цивилизаций строилась вокруг крупнейших рек региона</a:t>
          </a:r>
          <a:endParaRPr lang="en-US"/>
        </a:p>
      </dgm:t>
    </dgm:pt>
    <dgm:pt modelId="{BC551D7C-DF36-45B5-9EB2-60F64D0C80A9}" type="parTrans" cxnId="{D6975779-3416-4F88-965E-21AE498663D4}">
      <dgm:prSet/>
      <dgm:spPr/>
      <dgm:t>
        <a:bodyPr/>
        <a:lstStyle/>
        <a:p>
          <a:endParaRPr lang="en-US"/>
        </a:p>
      </dgm:t>
    </dgm:pt>
    <dgm:pt modelId="{1A6A96C6-5849-4254-9EAD-C58A0C686F02}" type="sibTrans" cxnId="{D6975779-3416-4F88-965E-21AE498663D4}">
      <dgm:prSet/>
      <dgm:spPr/>
      <dgm:t>
        <a:bodyPr/>
        <a:lstStyle/>
        <a:p>
          <a:endParaRPr lang="en-US"/>
        </a:p>
      </dgm:t>
    </dgm:pt>
    <dgm:pt modelId="{C72BD36C-7BAF-4CAB-9E9D-51E491E76D59}">
      <dgm:prSet/>
      <dgm:spPr/>
      <dgm:t>
        <a:bodyPr/>
        <a:lstStyle/>
        <a:p>
          <a:r>
            <a:rPr lang="ru-RU"/>
            <a:t>Сельское хозяйство развивалось благодаря налаженной системе ирригации и мелиорации </a:t>
          </a:r>
          <a:endParaRPr lang="en-US"/>
        </a:p>
      </dgm:t>
    </dgm:pt>
    <dgm:pt modelId="{26BCD006-56B3-42BF-BDD7-28D18E3C99ED}" type="parTrans" cxnId="{6909CE7B-7CAA-4EBE-B132-062FB1A05BE8}">
      <dgm:prSet/>
      <dgm:spPr/>
      <dgm:t>
        <a:bodyPr/>
        <a:lstStyle/>
        <a:p>
          <a:endParaRPr lang="en-US"/>
        </a:p>
      </dgm:t>
    </dgm:pt>
    <dgm:pt modelId="{38509477-AD30-4752-BBF0-FACE151EB4A9}" type="sibTrans" cxnId="{6909CE7B-7CAA-4EBE-B132-062FB1A05BE8}">
      <dgm:prSet/>
      <dgm:spPr/>
      <dgm:t>
        <a:bodyPr/>
        <a:lstStyle/>
        <a:p>
          <a:endParaRPr lang="en-US"/>
        </a:p>
      </dgm:t>
    </dgm:pt>
    <dgm:pt modelId="{E2AA0216-8B31-4C92-B71C-A12771238985}" type="pres">
      <dgm:prSet presAssocID="{D7417A3F-5A59-464D-B4F0-BB864865A836}" presName="root" presStyleCnt="0">
        <dgm:presLayoutVars>
          <dgm:dir/>
          <dgm:resizeHandles val="exact"/>
        </dgm:presLayoutVars>
      </dgm:prSet>
      <dgm:spPr/>
    </dgm:pt>
    <dgm:pt modelId="{04856BFC-642C-42B2-8225-BB19F2A1E261}" type="pres">
      <dgm:prSet presAssocID="{4E904236-CC88-4CB2-BB9E-1E73C9A59616}" presName="compNode" presStyleCnt="0"/>
      <dgm:spPr/>
    </dgm:pt>
    <dgm:pt modelId="{F334D1B0-D0A7-4EF7-A9D7-FF9CFDBB333E}" type="pres">
      <dgm:prSet presAssocID="{4E904236-CC88-4CB2-BB9E-1E73C9A59616}" presName="bgRect" presStyleLbl="bgShp" presStyleIdx="0" presStyleCnt="3"/>
      <dgm:spPr/>
    </dgm:pt>
    <dgm:pt modelId="{EC733974-07D3-412B-91E6-BF2A10E13FCA}" type="pres">
      <dgm:prSet presAssocID="{4E904236-CC88-4CB2-BB9E-1E73C9A5961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актус"/>
        </a:ext>
      </dgm:extLst>
    </dgm:pt>
    <dgm:pt modelId="{1CB09469-4F43-4AB2-B1D6-46E447B356F7}" type="pres">
      <dgm:prSet presAssocID="{4E904236-CC88-4CB2-BB9E-1E73C9A59616}" presName="spaceRect" presStyleCnt="0"/>
      <dgm:spPr/>
    </dgm:pt>
    <dgm:pt modelId="{ED2BD30D-EDA3-431A-9E3D-8B1AF088F857}" type="pres">
      <dgm:prSet presAssocID="{4E904236-CC88-4CB2-BB9E-1E73C9A59616}" presName="parTx" presStyleLbl="revTx" presStyleIdx="0" presStyleCnt="3">
        <dgm:presLayoutVars>
          <dgm:chMax val="0"/>
          <dgm:chPref val="0"/>
        </dgm:presLayoutVars>
      </dgm:prSet>
      <dgm:spPr/>
    </dgm:pt>
    <dgm:pt modelId="{00734AB5-86F5-47D0-B484-6F1D65356250}" type="pres">
      <dgm:prSet presAssocID="{89555050-C973-472B-8320-A062AFD9F603}" presName="sibTrans" presStyleCnt="0"/>
      <dgm:spPr/>
    </dgm:pt>
    <dgm:pt modelId="{BD7D7BD7-294F-471D-8B4C-1F4164422387}" type="pres">
      <dgm:prSet presAssocID="{89DAE183-722F-4F7F-B92C-06AAB7762CEC}" presName="compNode" presStyleCnt="0"/>
      <dgm:spPr/>
    </dgm:pt>
    <dgm:pt modelId="{62990AA6-913E-4641-8999-94F576068FA9}" type="pres">
      <dgm:prSet presAssocID="{89DAE183-722F-4F7F-B92C-06AAB7762CEC}" presName="bgRect" presStyleLbl="bgShp" presStyleIdx="1" presStyleCnt="3"/>
      <dgm:spPr/>
    </dgm:pt>
    <dgm:pt modelId="{3129CE3E-CDCA-4959-9992-FE35E3E82AA2}" type="pres">
      <dgm:prSet presAssocID="{89DAE183-722F-4F7F-B92C-06AAB7762CE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7EC9FA39-A54C-4E45-9D91-97DAA14D02D5}" type="pres">
      <dgm:prSet presAssocID="{89DAE183-722F-4F7F-B92C-06AAB7762CEC}" presName="spaceRect" presStyleCnt="0"/>
      <dgm:spPr/>
    </dgm:pt>
    <dgm:pt modelId="{05B7806E-863E-4124-BB2A-78DB32FA8137}" type="pres">
      <dgm:prSet presAssocID="{89DAE183-722F-4F7F-B92C-06AAB7762CEC}" presName="parTx" presStyleLbl="revTx" presStyleIdx="1" presStyleCnt="3">
        <dgm:presLayoutVars>
          <dgm:chMax val="0"/>
          <dgm:chPref val="0"/>
        </dgm:presLayoutVars>
      </dgm:prSet>
      <dgm:spPr/>
    </dgm:pt>
    <dgm:pt modelId="{0320D5E1-8DB8-44FD-B434-2D631EF3DD27}" type="pres">
      <dgm:prSet presAssocID="{1A6A96C6-5849-4254-9EAD-C58A0C686F02}" presName="sibTrans" presStyleCnt="0"/>
      <dgm:spPr/>
    </dgm:pt>
    <dgm:pt modelId="{16D24F29-72E4-4D3A-B87B-684C671C1619}" type="pres">
      <dgm:prSet presAssocID="{C72BD36C-7BAF-4CAB-9E9D-51E491E76D59}" presName="compNode" presStyleCnt="0"/>
      <dgm:spPr/>
    </dgm:pt>
    <dgm:pt modelId="{2F8CCEE6-4885-47A3-A315-5E594184C4D4}" type="pres">
      <dgm:prSet presAssocID="{C72BD36C-7BAF-4CAB-9E9D-51E491E76D59}" presName="bgRect" presStyleLbl="bgShp" presStyleIdx="2" presStyleCnt="3"/>
      <dgm:spPr/>
    </dgm:pt>
    <dgm:pt modelId="{08041366-E14B-4259-8B9E-13ECDC2F40E9}" type="pres">
      <dgm:prSet presAssocID="{C72BD36C-7BAF-4CAB-9E9D-51E491E76D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A601C735-5100-465B-9614-DFD444B859CB}" type="pres">
      <dgm:prSet presAssocID="{C72BD36C-7BAF-4CAB-9E9D-51E491E76D59}" presName="spaceRect" presStyleCnt="0"/>
      <dgm:spPr/>
    </dgm:pt>
    <dgm:pt modelId="{B616EF58-EBDD-434B-8095-29A6C9C90A24}" type="pres">
      <dgm:prSet presAssocID="{C72BD36C-7BAF-4CAB-9E9D-51E491E76D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A80E213-5E6D-43B4-B127-56508C444842}" type="presOf" srcId="{89DAE183-722F-4F7F-B92C-06AAB7762CEC}" destId="{05B7806E-863E-4124-BB2A-78DB32FA8137}" srcOrd="0" destOrd="0" presId="urn:microsoft.com/office/officeart/2018/2/layout/IconVerticalSolidList"/>
    <dgm:cxn modelId="{A3E7C814-B07E-48D0-B02A-3F0A7A8B9B22}" srcId="{D7417A3F-5A59-464D-B4F0-BB864865A836}" destId="{4E904236-CC88-4CB2-BB9E-1E73C9A59616}" srcOrd="0" destOrd="0" parTransId="{CD1DC227-AA33-4123-B2D9-583041D564BE}" sibTransId="{89555050-C973-472B-8320-A062AFD9F603}"/>
    <dgm:cxn modelId="{F279C369-E5E4-44AD-8532-310B9ED57799}" type="presOf" srcId="{D7417A3F-5A59-464D-B4F0-BB864865A836}" destId="{E2AA0216-8B31-4C92-B71C-A12771238985}" srcOrd="0" destOrd="0" presId="urn:microsoft.com/office/officeart/2018/2/layout/IconVerticalSolidList"/>
    <dgm:cxn modelId="{3EF56179-FA44-4183-BA51-B370CC30DB46}" type="presOf" srcId="{C72BD36C-7BAF-4CAB-9E9D-51E491E76D59}" destId="{B616EF58-EBDD-434B-8095-29A6C9C90A24}" srcOrd="0" destOrd="0" presId="urn:microsoft.com/office/officeart/2018/2/layout/IconVerticalSolidList"/>
    <dgm:cxn modelId="{D6975779-3416-4F88-965E-21AE498663D4}" srcId="{D7417A3F-5A59-464D-B4F0-BB864865A836}" destId="{89DAE183-722F-4F7F-B92C-06AAB7762CEC}" srcOrd="1" destOrd="0" parTransId="{BC551D7C-DF36-45B5-9EB2-60F64D0C80A9}" sibTransId="{1A6A96C6-5849-4254-9EAD-C58A0C686F02}"/>
    <dgm:cxn modelId="{6909CE7B-7CAA-4EBE-B132-062FB1A05BE8}" srcId="{D7417A3F-5A59-464D-B4F0-BB864865A836}" destId="{C72BD36C-7BAF-4CAB-9E9D-51E491E76D59}" srcOrd="2" destOrd="0" parTransId="{26BCD006-56B3-42BF-BDD7-28D18E3C99ED}" sibTransId="{38509477-AD30-4752-BBF0-FACE151EB4A9}"/>
    <dgm:cxn modelId="{ED8084C9-A247-4FDC-8409-B367E2551CAC}" type="presOf" srcId="{4E904236-CC88-4CB2-BB9E-1E73C9A59616}" destId="{ED2BD30D-EDA3-431A-9E3D-8B1AF088F857}" srcOrd="0" destOrd="0" presId="urn:microsoft.com/office/officeart/2018/2/layout/IconVerticalSolidList"/>
    <dgm:cxn modelId="{482B9885-8E93-416B-B877-17E6F60895D9}" type="presParOf" srcId="{E2AA0216-8B31-4C92-B71C-A12771238985}" destId="{04856BFC-642C-42B2-8225-BB19F2A1E261}" srcOrd="0" destOrd="0" presId="urn:microsoft.com/office/officeart/2018/2/layout/IconVerticalSolidList"/>
    <dgm:cxn modelId="{E6A6415A-38C6-4403-9B41-0D152E0C7651}" type="presParOf" srcId="{04856BFC-642C-42B2-8225-BB19F2A1E261}" destId="{F334D1B0-D0A7-4EF7-A9D7-FF9CFDBB333E}" srcOrd="0" destOrd="0" presId="urn:microsoft.com/office/officeart/2018/2/layout/IconVerticalSolidList"/>
    <dgm:cxn modelId="{A165CC44-7271-4322-8212-21C2FBB1A220}" type="presParOf" srcId="{04856BFC-642C-42B2-8225-BB19F2A1E261}" destId="{EC733974-07D3-412B-91E6-BF2A10E13FCA}" srcOrd="1" destOrd="0" presId="urn:microsoft.com/office/officeart/2018/2/layout/IconVerticalSolidList"/>
    <dgm:cxn modelId="{5B50E43B-A1F4-4E28-A5A4-E4BDE2CBC2DF}" type="presParOf" srcId="{04856BFC-642C-42B2-8225-BB19F2A1E261}" destId="{1CB09469-4F43-4AB2-B1D6-46E447B356F7}" srcOrd="2" destOrd="0" presId="urn:microsoft.com/office/officeart/2018/2/layout/IconVerticalSolidList"/>
    <dgm:cxn modelId="{A46FD23D-AF31-419A-8DC1-DCB58B225669}" type="presParOf" srcId="{04856BFC-642C-42B2-8225-BB19F2A1E261}" destId="{ED2BD30D-EDA3-431A-9E3D-8B1AF088F857}" srcOrd="3" destOrd="0" presId="urn:microsoft.com/office/officeart/2018/2/layout/IconVerticalSolidList"/>
    <dgm:cxn modelId="{67130139-F8C2-4832-84D4-A9718D922745}" type="presParOf" srcId="{E2AA0216-8B31-4C92-B71C-A12771238985}" destId="{00734AB5-86F5-47D0-B484-6F1D65356250}" srcOrd="1" destOrd="0" presId="urn:microsoft.com/office/officeart/2018/2/layout/IconVerticalSolidList"/>
    <dgm:cxn modelId="{D3923FBE-EC1C-4FAE-B686-041DD77DFEF2}" type="presParOf" srcId="{E2AA0216-8B31-4C92-B71C-A12771238985}" destId="{BD7D7BD7-294F-471D-8B4C-1F4164422387}" srcOrd="2" destOrd="0" presId="urn:microsoft.com/office/officeart/2018/2/layout/IconVerticalSolidList"/>
    <dgm:cxn modelId="{C03CFBDA-A98F-4EBB-88C8-1BAB95859619}" type="presParOf" srcId="{BD7D7BD7-294F-471D-8B4C-1F4164422387}" destId="{62990AA6-913E-4641-8999-94F576068FA9}" srcOrd="0" destOrd="0" presId="urn:microsoft.com/office/officeart/2018/2/layout/IconVerticalSolidList"/>
    <dgm:cxn modelId="{C33F10CC-8074-49E0-BADE-086A92A173B1}" type="presParOf" srcId="{BD7D7BD7-294F-471D-8B4C-1F4164422387}" destId="{3129CE3E-CDCA-4959-9992-FE35E3E82AA2}" srcOrd="1" destOrd="0" presId="urn:microsoft.com/office/officeart/2018/2/layout/IconVerticalSolidList"/>
    <dgm:cxn modelId="{61AA898D-E529-4E5E-8D1E-BD24FFFF850E}" type="presParOf" srcId="{BD7D7BD7-294F-471D-8B4C-1F4164422387}" destId="{7EC9FA39-A54C-4E45-9D91-97DAA14D02D5}" srcOrd="2" destOrd="0" presId="urn:microsoft.com/office/officeart/2018/2/layout/IconVerticalSolidList"/>
    <dgm:cxn modelId="{2620FEA9-4434-4463-9EC6-FB87F6CDFEDC}" type="presParOf" srcId="{BD7D7BD7-294F-471D-8B4C-1F4164422387}" destId="{05B7806E-863E-4124-BB2A-78DB32FA8137}" srcOrd="3" destOrd="0" presId="urn:microsoft.com/office/officeart/2018/2/layout/IconVerticalSolidList"/>
    <dgm:cxn modelId="{AFA6A20C-F2EA-449B-BD00-66553314ECC6}" type="presParOf" srcId="{E2AA0216-8B31-4C92-B71C-A12771238985}" destId="{0320D5E1-8DB8-44FD-B434-2D631EF3DD27}" srcOrd="3" destOrd="0" presId="urn:microsoft.com/office/officeart/2018/2/layout/IconVerticalSolidList"/>
    <dgm:cxn modelId="{10AD97B8-5CEB-4697-8431-82F225F12343}" type="presParOf" srcId="{E2AA0216-8B31-4C92-B71C-A12771238985}" destId="{16D24F29-72E4-4D3A-B87B-684C671C1619}" srcOrd="4" destOrd="0" presId="urn:microsoft.com/office/officeart/2018/2/layout/IconVerticalSolidList"/>
    <dgm:cxn modelId="{5EFFF197-E8FB-4E74-8BA8-0CEFF22B862A}" type="presParOf" srcId="{16D24F29-72E4-4D3A-B87B-684C671C1619}" destId="{2F8CCEE6-4885-47A3-A315-5E594184C4D4}" srcOrd="0" destOrd="0" presId="urn:microsoft.com/office/officeart/2018/2/layout/IconVerticalSolidList"/>
    <dgm:cxn modelId="{126A5A74-780C-45C0-8D0C-33CD0EA1E6F1}" type="presParOf" srcId="{16D24F29-72E4-4D3A-B87B-684C671C1619}" destId="{08041366-E14B-4259-8B9E-13ECDC2F40E9}" srcOrd="1" destOrd="0" presId="urn:microsoft.com/office/officeart/2018/2/layout/IconVerticalSolidList"/>
    <dgm:cxn modelId="{2EA6DCC3-8FAF-4F69-AFFF-D6E17E4A9DA0}" type="presParOf" srcId="{16D24F29-72E4-4D3A-B87B-684C671C1619}" destId="{A601C735-5100-465B-9614-DFD444B859CB}" srcOrd="2" destOrd="0" presId="urn:microsoft.com/office/officeart/2018/2/layout/IconVerticalSolidList"/>
    <dgm:cxn modelId="{91FFF22F-2251-45F9-87C2-1A81271BBB82}" type="presParOf" srcId="{16D24F29-72E4-4D3A-B87B-684C671C1619}" destId="{B616EF58-EBDD-434B-8095-29A6C9C90A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96D31B-27E9-4325-9F9B-64D600E8F3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</dgm:pt>
    <dgm:pt modelId="{7B0D64FA-403B-494F-AF22-9F0EA850D94A}">
      <dgm:prSet phldrT="[Текст]"/>
      <dgm:spPr/>
      <dgm:t>
        <a:bodyPr/>
        <a:lstStyle/>
        <a:p>
          <a:r>
            <a:rPr lang="ru-RU" dirty="0"/>
            <a:t>Раннее царство (</a:t>
          </a:r>
          <a:r>
            <a:rPr lang="en-US" dirty="0"/>
            <a:t>XXXI-XXIII</a:t>
          </a:r>
          <a:r>
            <a:rPr lang="ru-RU" dirty="0"/>
            <a:t> в. до н.э.)</a:t>
          </a:r>
        </a:p>
      </dgm:t>
    </dgm:pt>
    <dgm:pt modelId="{04597A90-B347-4141-96D3-A60E9C05AE2B}" type="parTrans" cxnId="{DB8EC9D5-4AC6-439F-82E5-D977AAD47681}">
      <dgm:prSet/>
      <dgm:spPr/>
      <dgm:t>
        <a:bodyPr/>
        <a:lstStyle/>
        <a:p>
          <a:endParaRPr lang="ru-RU"/>
        </a:p>
      </dgm:t>
    </dgm:pt>
    <dgm:pt modelId="{BF609117-FE45-4540-BDE7-DB2E3A281B02}" type="sibTrans" cxnId="{DB8EC9D5-4AC6-439F-82E5-D977AAD47681}">
      <dgm:prSet/>
      <dgm:spPr/>
      <dgm:t>
        <a:bodyPr/>
        <a:lstStyle/>
        <a:p>
          <a:endParaRPr lang="ru-RU"/>
        </a:p>
      </dgm:t>
    </dgm:pt>
    <dgm:pt modelId="{B8497159-378E-41FB-9DF5-98646ED821F1}">
      <dgm:prSet phldrT="[Текст]"/>
      <dgm:spPr/>
      <dgm:t>
        <a:bodyPr/>
        <a:lstStyle/>
        <a:p>
          <a:r>
            <a:rPr lang="ru-RU" dirty="0"/>
            <a:t>Древнее царство (</a:t>
          </a:r>
          <a:r>
            <a:rPr lang="en-US" dirty="0"/>
            <a:t>XXIII-XXI </a:t>
          </a:r>
          <a:r>
            <a:rPr lang="ru-RU" dirty="0"/>
            <a:t>вв. до н.э.)</a:t>
          </a:r>
        </a:p>
      </dgm:t>
    </dgm:pt>
    <dgm:pt modelId="{A4AB8C0A-FECA-44E3-AC61-583CC4966433}" type="parTrans" cxnId="{2CA89A77-8544-4B40-B384-886A8B6A1EBF}">
      <dgm:prSet/>
      <dgm:spPr/>
      <dgm:t>
        <a:bodyPr/>
        <a:lstStyle/>
        <a:p>
          <a:endParaRPr lang="ru-RU"/>
        </a:p>
      </dgm:t>
    </dgm:pt>
    <dgm:pt modelId="{9825F7EC-1B01-49DE-9DD7-3809918CD3F8}" type="sibTrans" cxnId="{2CA89A77-8544-4B40-B384-886A8B6A1EBF}">
      <dgm:prSet/>
      <dgm:spPr/>
      <dgm:t>
        <a:bodyPr/>
        <a:lstStyle/>
        <a:p>
          <a:endParaRPr lang="ru-RU"/>
        </a:p>
      </dgm:t>
    </dgm:pt>
    <dgm:pt modelId="{F024D574-A61F-4779-9EAC-532D11C17E9A}">
      <dgm:prSet phldrT="[Текст]"/>
      <dgm:spPr/>
      <dgm:t>
        <a:bodyPr/>
        <a:lstStyle/>
        <a:p>
          <a:r>
            <a:rPr lang="ru-RU" dirty="0"/>
            <a:t>Среднее царство (</a:t>
          </a:r>
          <a:r>
            <a:rPr lang="en-US" dirty="0"/>
            <a:t>XXI-</a:t>
          </a:r>
          <a:r>
            <a:rPr lang="ru-RU" dirty="0"/>
            <a:t>середина </a:t>
          </a:r>
          <a:r>
            <a:rPr lang="en-US" dirty="0"/>
            <a:t>XVI</a:t>
          </a:r>
          <a:r>
            <a:rPr lang="ru-RU" dirty="0"/>
            <a:t> в. до н.э.)</a:t>
          </a:r>
        </a:p>
      </dgm:t>
    </dgm:pt>
    <dgm:pt modelId="{C1D8BAC3-E7E9-412E-A8C8-3AB6CC68B430}" type="parTrans" cxnId="{45ABFB38-A228-4DB2-A47D-40FDDF35AC9A}">
      <dgm:prSet/>
      <dgm:spPr/>
      <dgm:t>
        <a:bodyPr/>
        <a:lstStyle/>
        <a:p>
          <a:endParaRPr lang="ru-RU"/>
        </a:p>
      </dgm:t>
    </dgm:pt>
    <dgm:pt modelId="{395C35B9-D30C-40B0-A8AD-9AE09336B87B}" type="sibTrans" cxnId="{45ABFB38-A228-4DB2-A47D-40FDDF35AC9A}">
      <dgm:prSet/>
      <dgm:spPr/>
      <dgm:t>
        <a:bodyPr/>
        <a:lstStyle/>
        <a:p>
          <a:endParaRPr lang="ru-RU"/>
        </a:p>
      </dgm:t>
    </dgm:pt>
    <dgm:pt modelId="{E55726A8-D51D-430E-BC10-BF9FFBCE838E}">
      <dgm:prSet/>
      <dgm:spPr/>
      <dgm:t>
        <a:bodyPr/>
        <a:lstStyle/>
        <a:p>
          <a:r>
            <a:rPr lang="ru-RU" dirty="0"/>
            <a:t>Вторжение гиксосов (Начало </a:t>
          </a:r>
          <a:r>
            <a:rPr lang="en-US" dirty="0"/>
            <a:t>XVII – </a:t>
          </a:r>
          <a:r>
            <a:rPr lang="ru-RU" dirty="0"/>
            <a:t>середина </a:t>
          </a:r>
          <a:r>
            <a:rPr lang="en-US" dirty="0"/>
            <a:t>XVI </a:t>
          </a:r>
          <a:r>
            <a:rPr lang="ru-RU" dirty="0"/>
            <a:t>в. до н.э.)</a:t>
          </a:r>
        </a:p>
      </dgm:t>
    </dgm:pt>
    <dgm:pt modelId="{BDCE59DC-CEAF-4E96-A14B-D74D9C979A14}" type="parTrans" cxnId="{0F76915B-0C2F-4548-8681-BCEFD60866A4}">
      <dgm:prSet/>
      <dgm:spPr/>
      <dgm:t>
        <a:bodyPr/>
        <a:lstStyle/>
        <a:p>
          <a:endParaRPr lang="ru-RU"/>
        </a:p>
      </dgm:t>
    </dgm:pt>
    <dgm:pt modelId="{1ADF6C47-043E-4B9A-BD05-F12EE614F557}" type="sibTrans" cxnId="{0F76915B-0C2F-4548-8681-BCEFD60866A4}">
      <dgm:prSet/>
      <dgm:spPr/>
      <dgm:t>
        <a:bodyPr/>
        <a:lstStyle/>
        <a:p>
          <a:endParaRPr lang="ru-RU"/>
        </a:p>
      </dgm:t>
    </dgm:pt>
    <dgm:pt modelId="{52021739-019F-4CC8-BD72-420B2D3051A0}">
      <dgm:prSet/>
      <dgm:spPr/>
      <dgm:t>
        <a:bodyPr/>
        <a:lstStyle/>
        <a:p>
          <a:r>
            <a:rPr lang="ru-RU" dirty="0"/>
            <a:t>Новое царство (</a:t>
          </a:r>
          <a:r>
            <a:rPr lang="en-US" dirty="0"/>
            <a:t>XVI – VI</a:t>
          </a:r>
          <a:r>
            <a:rPr lang="ru-RU" dirty="0"/>
            <a:t> в. до н.э.)</a:t>
          </a:r>
        </a:p>
      </dgm:t>
    </dgm:pt>
    <dgm:pt modelId="{34D59ED1-ABBB-4256-972E-69FC7142DF49}" type="parTrans" cxnId="{48156456-FBCA-4352-BAA9-06601B7F310E}">
      <dgm:prSet/>
      <dgm:spPr/>
      <dgm:t>
        <a:bodyPr/>
        <a:lstStyle/>
        <a:p>
          <a:endParaRPr lang="ru-RU"/>
        </a:p>
      </dgm:t>
    </dgm:pt>
    <dgm:pt modelId="{818D2529-77D2-43A6-93D7-9E4A517B6E8E}" type="sibTrans" cxnId="{48156456-FBCA-4352-BAA9-06601B7F310E}">
      <dgm:prSet/>
      <dgm:spPr/>
      <dgm:t>
        <a:bodyPr/>
        <a:lstStyle/>
        <a:p>
          <a:endParaRPr lang="ru-RU"/>
        </a:p>
      </dgm:t>
    </dgm:pt>
    <dgm:pt modelId="{AAC32CF4-5F10-4302-87A1-E980D285E4A4}">
      <dgm:prSet/>
      <dgm:spPr/>
      <dgm:t>
        <a:bodyPr/>
        <a:lstStyle/>
        <a:p>
          <a:r>
            <a:rPr lang="ru-RU" dirty="0"/>
            <a:t>525-332 г. до н.э. – Египет под властью Персидской империи</a:t>
          </a:r>
        </a:p>
      </dgm:t>
    </dgm:pt>
    <dgm:pt modelId="{CF09E90E-1BE6-4E7E-9441-CCE0EFDDADDB}" type="parTrans" cxnId="{D48B2C84-1B76-490E-BB19-5C1C0E133FD4}">
      <dgm:prSet/>
      <dgm:spPr/>
      <dgm:t>
        <a:bodyPr/>
        <a:lstStyle/>
        <a:p>
          <a:endParaRPr lang="ru-RU"/>
        </a:p>
      </dgm:t>
    </dgm:pt>
    <dgm:pt modelId="{82E631E4-496D-4BBF-8DDC-BEE0603CAE81}" type="sibTrans" cxnId="{D48B2C84-1B76-490E-BB19-5C1C0E133FD4}">
      <dgm:prSet/>
      <dgm:spPr/>
      <dgm:t>
        <a:bodyPr/>
        <a:lstStyle/>
        <a:p>
          <a:endParaRPr lang="ru-RU"/>
        </a:p>
      </dgm:t>
    </dgm:pt>
    <dgm:pt modelId="{8E895B88-0C28-4EDA-B987-504F1E8A8CE4}" type="pres">
      <dgm:prSet presAssocID="{5B96D31B-27E9-4325-9F9B-64D600E8F39B}" presName="linear" presStyleCnt="0">
        <dgm:presLayoutVars>
          <dgm:dir/>
          <dgm:animLvl val="lvl"/>
          <dgm:resizeHandles val="exact"/>
        </dgm:presLayoutVars>
      </dgm:prSet>
      <dgm:spPr/>
    </dgm:pt>
    <dgm:pt modelId="{8813C825-774C-4795-BA45-4EB7B5F3AAA7}" type="pres">
      <dgm:prSet presAssocID="{7B0D64FA-403B-494F-AF22-9F0EA850D94A}" presName="parentLin" presStyleCnt="0"/>
      <dgm:spPr/>
    </dgm:pt>
    <dgm:pt modelId="{9F253DBC-EE49-42CF-9937-082F6CD20B20}" type="pres">
      <dgm:prSet presAssocID="{7B0D64FA-403B-494F-AF22-9F0EA850D94A}" presName="parentLeftMargin" presStyleLbl="node1" presStyleIdx="0" presStyleCnt="6"/>
      <dgm:spPr/>
    </dgm:pt>
    <dgm:pt modelId="{D3B72B36-71FA-4E8B-8A67-D0E16180DB33}" type="pres">
      <dgm:prSet presAssocID="{7B0D64FA-403B-494F-AF22-9F0EA850D9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B7D802F-06A8-4355-A51C-8830A5B42463}" type="pres">
      <dgm:prSet presAssocID="{7B0D64FA-403B-494F-AF22-9F0EA850D94A}" presName="negativeSpace" presStyleCnt="0"/>
      <dgm:spPr/>
    </dgm:pt>
    <dgm:pt modelId="{0978FBCC-B521-4B51-9DB9-6A3BEDC92DA8}" type="pres">
      <dgm:prSet presAssocID="{7B0D64FA-403B-494F-AF22-9F0EA850D94A}" presName="childText" presStyleLbl="conFgAcc1" presStyleIdx="0" presStyleCnt="6">
        <dgm:presLayoutVars>
          <dgm:bulletEnabled val="1"/>
        </dgm:presLayoutVars>
      </dgm:prSet>
      <dgm:spPr/>
    </dgm:pt>
    <dgm:pt modelId="{34AC224D-204A-450E-BBAB-E836EED97782}" type="pres">
      <dgm:prSet presAssocID="{BF609117-FE45-4540-BDE7-DB2E3A281B02}" presName="spaceBetweenRectangles" presStyleCnt="0"/>
      <dgm:spPr/>
    </dgm:pt>
    <dgm:pt modelId="{34235535-A6C0-4D4F-A1C3-A175773C9B23}" type="pres">
      <dgm:prSet presAssocID="{B8497159-378E-41FB-9DF5-98646ED821F1}" presName="parentLin" presStyleCnt="0"/>
      <dgm:spPr/>
    </dgm:pt>
    <dgm:pt modelId="{F4AF67A6-08AF-4A8E-9640-49FC847B3228}" type="pres">
      <dgm:prSet presAssocID="{B8497159-378E-41FB-9DF5-98646ED821F1}" presName="parentLeftMargin" presStyleLbl="node1" presStyleIdx="0" presStyleCnt="6"/>
      <dgm:spPr/>
    </dgm:pt>
    <dgm:pt modelId="{EE0C1375-49CD-4A1F-B726-D265F75B972E}" type="pres">
      <dgm:prSet presAssocID="{B8497159-378E-41FB-9DF5-98646ED821F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9ED28F4-2C2D-401B-9417-4405DADFBB1C}" type="pres">
      <dgm:prSet presAssocID="{B8497159-378E-41FB-9DF5-98646ED821F1}" presName="negativeSpace" presStyleCnt="0"/>
      <dgm:spPr/>
    </dgm:pt>
    <dgm:pt modelId="{CF0F2272-938B-4175-89DD-F82E2CF30B67}" type="pres">
      <dgm:prSet presAssocID="{B8497159-378E-41FB-9DF5-98646ED821F1}" presName="childText" presStyleLbl="conFgAcc1" presStyleIdx="1" presStyleCnt="6">
        <dgm:presLayoutVars>
          <dgm:bulletEnabled val="1"/>
        </dgm:presLayoutVars>
      </dgm:prSet>
      <dgm:spPr/>
    </dgm:pt>
    <dgm:pt modelId="{B5AA997F-C5DA-4A94-BF6B-C0492FF44A44}" type="pres">
      <dgm:prSet presAssocID="{9825F7EC-1B01-49DE-9DD7-3809918CD3F8}" presName="spaceBetweenRectangles" presStyleCnt="0"/>
      <dgm:spPr/>
    </dgm:pt>
    <dgm:pt modelId="{E0B24E9F-ABBF-4610-9E3C-847809EBA51D}" type="pres">
      <dgm:prSet presAssocID="{F024D574-A61F-4779-9EAC-532D11C17E9A}" presName="parentLin" presStyleCnt="0"/>
      <dgm:spPr/>
    </dgm:pt>
    <dgm:pt modelId="{738D8E3C-37E2-4A0A-95B4-DF31964DCBC2}" type="pres">
      <dgm:prSet presAssocID="{F024D574-A61F-4779-9EAC-532D11C17E9A}" presName="parentLeftMargin" presStyleLbl="node1" presStyleIdx="1" presStyleCnt="6"/>
      <dgm:spPr/>
    </dgm:pt>
    <dgm:pt modelId="{4415ACDE-08BD-4C70-B2CA-BD020996C36E}" type="pres">
      <dgm:prSet presAssocID="{F024D574-A61F-4779-9EAC-532D11C17E9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19F1D17-20C4-45B6-9FD4-E685520CD111}" type="pres">
      <dgm:prSet presAssocID="{F024D574-A61F-4779-9EAC-532D11C17E9A}" presName="negativeSpace" presStyleCnt="0"/>
      <dgm:spPr/>
    </dgm:pt>
    <dgm:pt modelId="{92FDDAF7-FA00-467A-A9DA-6A96CC2CAB24}" type="pres">
      <dgm:prSet presAssocID="{F024D574-A61F-4779-9EAC-532D11C17E9A}" presName="childText" presStyleLbl="conFgAcc1" presStyleIdx="2" presStyleCnt="6">
        <dgm:presLayoutVars>
          <dgm:bulletEnabled val="1"/>
        </dgm:presLayoutVars>
      </dgm:prSet>
      <dgm:spPr/>
    </dgm:pt>
    <dgm:pt modelId="{0793F27E-537E-43F0-8661-5EE03E46D8E7}" type="pres">
      <dgm:prSet presAssocID="{395C35B9-D30C-40B0-A8AD-9AE09336B87B}" presName="spaceBetweenRectangles" presStyleCnt="0"/>
      <dgm:spPr/>
    </dgm:pt>
    <dgm:pt modelId="{618BB20A-5B1A-4B42-BCB5-6C27021D1CB4}" type="pres">
      <dgm:prSet presAssocID="{E55726A8-D51D-430E-BC10-BF9FFBCE838E}" presName="parentLin" presStyleCnt="0"/>
      <dgm:spPr/>
    </dgm:pt>
    <dgm:pt modelId="{B58D4B8C-C330-4072-9063-41EF5265B21A}" type="pres">
      <dgm:prSet presAssocID="{E55726A8-D51D-430E-BC10-BF9FFBCE838E}" presName="parentLeftMargin" presStyleLbl="node1" presStyleIdx="2" presStyleCnt="6"/>
      <dgm:spPr/>
    </dgm:pt>
    <dgm:pt modelId="{0B19A95A-6F9A-4136-84BD-388E03FA8FB2}" type="pres">
      <dgm:prSet presAssocID="{E55726A8-D51D-430E-BC10-BF9FFBCE838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1819307-01CC-425C-AB3B-415DB2B72B42}" type="pres">
      <dgm:prSet presAssocID="{E55726A8-D51D-430E-BC10-BF9FFBCE838E}" presName="negativeSpace" presStyleCnt="0"/>
      <dgm:spPr/>
    </dgm:pt>
    <dgm:pt modelId="{C711AEEC-CC8C-4838-B4B7-7CDDE5AF843B}" type="pres">
      <dgm:prSet presAssocID="{E55726A8-D51D-430E-BC10-BF9FFBCE838E}" presName="childText" presStyleLbl="conFgAcc1" presStyleIdx="3" presStyleCnt="6">
        <dgm:presLayoutVars>
          <dgm:bulletEnabled val="1"/>
        </dgm:presLayoutVars>
      </dgm:prSet>
      <dgm:spPr/>
    </dgm:pt>
    <dgm:pt modelId="{59450BE2-8C53-43FD-8542-254E75297340}" type="pres">
      <dgm:prSet presAssocID="{1ADF6C47-043E-4B9A-BD05-F12EE614F557}" presName="spaceBetweenRectangles" presStyleCnt="0"/>
      <dgm:spPr/>
    </dgm:pt>
    <dgm:pt modelId="{CA77D792-38F5-422B-9EBB-46B4B9C1E4FE}" type="pres">
      <dgm:prSet presAssocID="{52021739-019F-4CC8-BD72-420B2D3051A0}" presName="parentLin" presStyleCnt="0"/>
      <dgm:spPr/>
    </dgm:pt>
    <dgm:pt modelId="{9F55FA7D-F056-4346-9A74-589CCD83562A}" type="pres">
      <dgm:prSet presAssocID="{52021739-019F-4CC8-BD72-420B2D3051A0}" presName="parentLeftMargin" presStyleLbl="node1" presStyleIdx="3" presStyleCnt="6"/>
      <dgm:spPr/>
    </dgm:pt>
    <dgm:pt modelId="{3B3ED105-BA89-4B3E-AE7F-207A3F2A1622}" type="pres">
      <dgm:prSet presAssocID="{52021739-019F-4CC8-BD72-420B2D3051A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664E022-D102-4879-9A12-356D0C4E949D}" type="pres">
      <dgm:prSet presAssocID="{52021739-019F-4CC8-BD72-420B2D3051A0}" presName="negativeSpace" presStyleCnt="0"/>
      <dgm:spPr/>
    </dgm:pt>
    <dgm:pt modelId="{39530D81-EA07-4BA5-9484-FDDA1CF203F5}" type="pres">
      <dgm:prSet presAssocID="{52021739-019F-4CC8-BD72-420B2D3051A0}" presName="childText" presStyleLbl="conFgAcc1" presStyleIdx="4" presStyleCnt="6">
        <dgm:presLayoutVars>
          <dgm:bulletEnabled val="1"/>
        </dgm:presLayoutVars>
      </dgm:prSet>
      <dgm:spPr/>
    </dgm:pt>
    <dgm:pt modelId="{C1357492-9B9E-4924-851A-BA346A13A06D}" type="pres">
      <dgm:prSet presAssocID="{818D2529-77D2-43A6-93D7-9E4A517B6E8E}" presName="spaceBetweenRectangles" presStyleCnt="0"/>
      <dgm:spPr/>
    </dgm:pt>
    <dgm:pt modelId="{1C375AE3-6567-46C2-ABB4-3C24617FC96C}" type="pres">
      <dgm:prSet presAssocID="{AAC32CF4-5F10-4302-87A1-E980D285E4A4}" presName="parentLin" presStyleCnt="0"/>
      <dgm:spPr/>
    </dgm:pt>
    <dgm:pt modelId="{2DEC8D4F-D633-46A2-9CD6-B3DE0222EB12}" type="pres">
      <dgm:prSet presAssocID="{AAC32CF4-5F10-4302-87A1-E980D285E4A4}" presName="parentLeftMargin" presStyleLbl="node1" presStyleIdx="4" presStyleCnt="6"/>
      <dgm:spPr/>
    </dgm:pt>
    <dgm:pt modelId="{7779AFBF-12C5-4982-A21E-CE76BF3D6E6E}" type="pres">
      <dgm:prSet presAssocID="{AAC32CF4-5F10-4302-87A1-E980D285E4A4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DF7A3E3-34B2-4B62-AFC2-FDF0163F9489}" type="pres">
      <dgm:prSet presAssocID="{AAC32CF4-5F10-4302-87A1-E980D285E4A4}" presName="negativeSpace" presStyleCnt="0"/>
      <dgm:spPr/>
    </dgm:pt>
    <dgm:pt modelId="{E69D8F51-0123-44BD-B36A-3FEA709CA1B0}" type="pres">
      <dgm:prSet presAssocID="{AAC32CF4-5F10-4302-87A1-E980D285E4A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C9D3408-CFBD-47D9-9CCD-3C53E5824380}" type="presOf" srcId="{B8497159-378E-41FB-9DF5-98646ED821F1}" destId="{F4AF67A6-08AF-4A8E-9640-49FC847B3228}" srcOrd="0" destOrd="0" presId="urn:microsoft.com/office/officeart/2005/8/layout/list1"/>
    <dgm:cxn modelId="{35E50219-4479-457E-A42E-3DC665F6001A}" type="presOf" srcId="{5B96D31B-27E9-4325-9F9B-64D600E8F39B}" destId="{8E895B88-0C28-4EDA-B987-504F1E8A8CE4}" srcOrd="0" destOrd="0" presId="urn:microsoft.com/office/officeart/2005/8/layout/list1"/>
    <dgm:cxn modelId="{F8D26B1F-4075-482B-8804-53FBE014B60C}" type="presOf" srcId="{52021739-019F-4CC8-BD72-420B2D3051A0}" destId="{3B3ED105-BA89-4B3E-AE7F-207A3F2A1622}" srcOrd="1" destOrd="0" presId="urn:microsoft.com/office/officeart/2005/8/layout/list1"/>
    <dgm:cxn modelId="{066CC436-1E46-4460-89EC-070DCA40B6F1}" type="presOf" srcId="{AAC32CF4-5F10-4302-87A1-E980D285E4A4}" destId="{7779AFBF-12C5-4982-A21E-CE76BF3D6E6E}" srcOrd="1" destOrd="0" presId="urn:microsoft.com/office/officeart/2005/8/layout/list1"/>
    <dgm:cxn modelId="{45ABFB38-A228-4DB2-A47D-40FDDF35AC9A}" srcId="{5B96D31B-27E9-4325-9F9B-64D600E8F39B}" destId="{F024D574-A61F-4779-9EAC-532D11C17E9A}" srcOrd="2" destOrd="0" parTransId="{C1D8BAC3-E7E9-412E-A8C8-3AB6CC68B430}" sibTransId="{395C35B9-D30C-40B0-A8AD-9AE09336B87B}"/>
    <dgm:cxn modelId="{0F76915B-0C2F-4548-8681-BCEFD60866A4}" srcId="{5B96D31B-27E9-4325-9F9B-64D600E8F39B}" destId="{E55726A8-D51D-430E-BC10-BF9FFBCE838E}" srcOrd="3" destOrd="0" parTransId="{BDCE59DC-CEAF-4E96-A14B-D74D9C979A14}" sibTransId="{1ADF6C47-043E-4B9A-BD05-F12EE614F557}"/>
    <dgm:cxn modelId="{2DC44765-BB46-43B8-9DC1-536B39089415}" type="presOf" srcId="{7B0D64FA-403B-494F-AF22-9F0EA850D94A}" destId="{9F253DBC-EE49-42CF-9937-082F6CD20B20}" srcOrd="0" destOrd="0" presId="urn:microsoft.com/office/officeart/2005/8/layout/list1"/>
    <dgm:cxn modelId="{56493448-CED2-494D-B156-7EC8C265015C}" type="presOf" srcId="{F024D574-A61F-4779-9EAC-532D11C17E9A}" destId="{4415ACDE-08BD-4C70-B2CA-BD020996C36E}" srcOrd="1" destOrd="0" presId="urn:microsoft.com/office/officeart/2005/8/layout/list1"/>
    <dgm:cxn modelId="{68E79672-C362-4A8C-86E2-15EF067DA0C1}" type="presOf" srcId="{7B0D64FA-403B-494F-AF22-9F0EA850D94A}" destId="{D3B72B36-71FA-4E8B-8A67-D0E16180DB33}" srcOrd="1" destOrd="0" presId="urn:microsoft.com/office/officeart/2005/8/layout/list1"/>
    <dgm:cxn modelId="{48156456-FBCA-4352-BAA9-06601B7F310E}" srcId="{5B96D31B-27E9-4325-9F9B-64D600E8F39B}" destId="{52021739-019F-4CC8-BD72-420B2D3051A0}" srcOrd="4" destOrd="0" parTransId="{34D59ED1-ABBB-4256-972E-69FC7142DF49}" sibTransId="{818D2529-77D2-43A6-93D7-9E4A517B6E8E}"/>
    <dgm:cxn modelId="{2CA89A77-8544-4B40-B384-886A8B6A1EBF}" srcId="{5B96D31B-27E9-4325-9F9B-64D600E8F39B}" destId="{B8497159-378E-41FB-9DF5-98646ED821F1}" srcOrd="1" destOrd="0" parTransId="{A4AB8C0A-FECA-44E3-AC61-583CC4966433}" sibTransId="{9825F7EC-1B01-49DE-9DD7-3809918CD3F8}"/>
    <dgm:cxn modelId="{D48B2C84-1B76-490E-BB19-5C1C0E133FD4}" srcId="{5B96D31B-27E9-4325-9F9B-64D600E8F39B}" destId="{AAC32CF4-5F10-4302-87A1-E980D285E4A4}" srcOrd="5" destOrd="0" parTransId="{CF09E90E-1BE6-4E7E-9441-CCE0EFDDADDB}" sibTransId="{82E631E4-496D-4BBF-8DDC-BEE0603CAE81}"/>
    <dgm:cxn modelId="{6F605586-F27F-4298-9C47-B7FF6B7E5FD1}" type="presOf" srcId="{52021739-019F-4CC8-BD72-420B2D3051A0}" destId="{9F55FA7D-F056-4346-9A74-589CCD83562A}" srcOrd="0" destOrd="0" presId="urn:microsoft.com/office/officeart/2005/8/layout/list1"/>
    <dgm:cxn modelId="{4142848F-1098-4422-BB72-9048198AF993}" type="presOf" srcId="{E55726A8-D51D-430E-BC10-BF9FFBCE838E}" destId="{0B19A95A-6F9A-4136-84BD-388E03FA8FB2}" srcOrd="1" destOrd="0" presId="urn:microsoft.com/office/officeart/2005/8/layout/list1"/>
    <dgm:cxn modelId="{AA9D8FC5-C259-421F-BB5F-DF2EF047A113}" type="presOf" srcId="{AAC32CF4-5F10-4302-87A1-E980D285E4A4}" destId="{2DEC8D4F-D633-46A2-9CD6-B3DE0222EB12}" srcOrd="0" destOrd="0" presId="urn:microsoft.com/office/officeart/2005/8/layout/list1"/>
    <dgm:cxn modelId="{DB8EC9D5-4AC6-439F-82E5-D977AAD47681}" srcId="{5B96D31B-27E9-4325-9F9B-64D600E8F39B}" destId="{7B0D64FA-403B-494F-AF22-9F0EA850D94A}" srcOrd="0" destOrd="0" parTransId="{04597A90-B347-4141-96D3-A60E9C05AE2B}" sibTransId="{BF609117-FE45-4540-BDE7-DB2E3A281B02}"/>
    <dgm:cxn modelId="{26CE0ADB-6BEF-46A6-9FCE-9C9F9541F93F}" type="presOf" srcId="{B8497159-378E-41FB-9DF5-98646ED821F1}" destId="{EE0C1375-49CD-4A1F-B726-D265F75B972E}" srcOrd="1" destOrd="0" presId="urn:microsoft.com/office/officeart/2005/8/layout/list1"/>
    <dgm:cxn modelId="{45861DE5-C101-4009-96E7-8D8EC4C56411}" type="presOf" srcId="{F024D574-A61F-4779-9EAC-532D11C17E9A}" destId="{738D8E3C-37E2-4A0A-95B4-DF31964DCBC2}" srcOrd="0" destOrd="0" presId="urn:microsoft.com/office/officeart/2005/8/layout/list1"/>
    <dgm:cxn modelId="{A9D43FE5-C2A4-451A-B6E9-25536190FF45}" type="presOf" srcId="{E55726A8-D51D-430E-BC10-BF9FFBCE838E}" destId="{B58D4B8C-C330-4072-9063-41EF5265B21A}" srcOrd="0" destOrd="0" presId="urn:microsoft.com/office/officeart/2005/8/layout/list1"/>
    <dgm:cxn modelId="{254D8EE1-D3E5-4B64-A1CA-09A43994767D}" type="presParOf" srcId="{8E895B88-0C28-4EDA-B987-504F1E8A8CE4}" destId="{8813C825-774C-4795-BA45-4EB7B5F3AAA7}" srcOrd="0" destOrd="0" presId="urn:microsoft.com/office/officeart/2005/8/layout/list1"/>
    <dgm:cxn modelId="{66A7A5C7-5907-4C78-B3CF-D5339238E088}" type="presParOf" srcId="{8813C825-774C-4795-BA45-4EB7B5F3AAA7}" destId="{9F253DBC-EE49-42CF-9937-082F6CD20B20}" srcOrd="0" destOrd="0" presId="urn:microsoft.com/office/officeart/2005/8/layout/list1"/>
    <dgm:cxn modelId="{51E779DA-51CE-402C-8E3F-683BFA760EA8}" type="presParOf" srcId="{8813C825-774C-4795-BA45-4EB7B5F3AAA7}" destId="{D3B72B36-71FA-4E8B-8A67-D0E16180DB33}" srcOrd="1" destOrd="0" presId="urn:microsoft.com/office/officeart/2005/8/layout/list1"/>
    <dgm:cxn modelId="{C5E3B007-B4F6-4B96-81A0-1A0167BC7D8C}" type="presParOf" srcId="{8E895B88-0C28-4EDA-B987-504F1E8A8CE4}" destId="{DB7D802F-06A8-4355-A51C-8830A5B42463}" srcOrd="1" destOrd="0" presId="urn:microsoft.com/office/officeart/2005/8/layout/list1"/>
    <dgm:cxn modelId="{2EC74CD7-BBA9-4C19-9175-9E7ABFD5C6E3}" type="presParOf" srcId="{8E895B88-0C28-4EDA-B987-504F1E8A8CE4}" destId="{0978FBCC-B521-4B51-9DB9-6A3BEDC92DA8}" srcOrd="2" destOrd="0" presId="urn:microsoft.com/office/officeart/2005/8/layout/list1"/>
    <dgm:cxn modelId="{FEFEF874-7E19-45AF-9DCC-432DB5137580}" type="presParOf" srcId="{8E895B88-0C28-4EDA-B987-504F1E8A8CE4}" destId="{34AC224D-204A-450E-BBAB-E836EED97782}" srcOrd="3" destOrd="0" presId="urn:microsoft.com/office/officeart/2005/8/layout/list1"/>
    <dgm:cxn modelId="{84731B0C-43B8-41D9-8A87-180F99DCB224}" type="presParOf" srcId="{8E895B88-0C28-4EDA-B987-504F1E8A8CE4}" destId="{34235535-A6C0-4D4F-A1C3-A175773C9B23}" srcOrd="4" destOrd="0" presId="urn:microsoft.com/office/officeart/2005/8/layout/list1"/>
    <dgm:cxn modelId="{12B38571-EC8F-420F-8A25-D25E03905EBE}" type="presParOf" srcId="{34235535-A6C0-4D4F-A1C3-A175773C9B23}" destId="{F4AF67A6-08AF-4A8E-9640-49FC847B3228}" srcOrd="0" destOrd="0" presId="urn:microsoft.com/office/officeart/2005/8/layout/list1"/>
    <dgm:cxn modelId="{3B444F48-1322-4923-AA00-A24466011B49}" type="presParOf" srcId="{34235535-A6C0-4D4F-A1C3-A175773C9B23}" destId="{EE0C1375-49CD-4A1F-B726-D265F75B972E}" srcOrd="1" destOrd="0" presId="urn:microsoft.com/office/officeart/2005/8/layout/list1"/>
    <dgm:cxn modelId="{61BAB3E0-3C1C-415D-B89C-253AE6B34D8A}" type="presParOf" srcId="{8E895B88-0C28-4EDA-B987-504F1E8A8CE4}" destId="{89ED28F4-2C2D-401B-9417-4405DADFBB1C}" srcOrd="5" destOrd="0" presId="urn:microsoft.com/office/officeart/2005/8/layout/list1"/>
    <dgm:cxn modelId="{3F9913F8-9E9B-418F-80AB-FC5F188D9728}" type="presParOf" srcId="{8E895B88-0C28-4EDA-B987-504F1E8A8CE4}" destId="{CF0F2272-938B-4175-89DD-F82E2CF30B67}" srcOrd="6" destOrd="0" presId="urn:microsoft.com/office/officeart/2005/8/layout/list1"/>
    <dgm:cxn modelId="{D61172DC-5E07-485D-A2BD-962FBB82E6B3}" type="presParOf" srcId="{8E895B88-0C28-4EDA-B987-504F1E8A8CE4}" destId="{B5AA997F-C5DA-4A94-BF6B-C0492FF44A44}" srcOrd="7" destOrd="0" presId="urn:microsoft.com/office/officeart/2005/8/layout/list1"/>
    <dgm:cxn modelId="{C7F84FB3-F6A6-487C-97C8-83975F9F4F25}" type="presParOf" srcId="{8E895B88-0C28-4EDA-B987-504F1E8A8CE4}" destId="{E0B24E9F-ABBF-4610-9E3C-847809EBA51D}" srcOrd="8" destOrd="0" presId="urn:microsoft.com/office/officeart/2005/8/layout/list1"/>
    <dgm:cxn modelId="{F5683531-358F-4FD6-80D9-9F5ABFB4567D}" type="presParOf" srcId="{E0B24E9F-ABBF-4610-9E3C-847809EBA51D}" destId="{738D8E3C-37E2-4A0A-95B4-DF31964DCBC2}" srcOrd="0" destOrd="0" presId="urn:microsoft.com/office/officeart/2005/8/layout/list1"/>
    <dgm:cxn modelId="{831501F7-711E-4D27-AE7A-2243A399C4FC}" type="presParOf" srcId="{E0B24E9F-ABBF-4610-9E3C-847809EBA51D}" destId="{4415ACDE-08BD-4C70-B2CA-BD020996C36E}" srcOrd="1" destOrd="0" presId="urn:microsoft.com/office/officeart/2005/8/layout/list1"/>
    <dgm:cxn modelId="{B1D3D6DF-F8BE-48F4-B8C5-E6C94DFA2A86}" type="presParOf" srcId="{8E895B88-0C28-4EDA-B987-504F1E8A8CE4}" destId="{519F1D17-20C4-45B6-9FD4-E685520CD111}" srcOrd="9" destOrd="0" presId="urn:microsoft.com/office/officeart/2005/8/layout/list1"/>
    <dgm:cxn modelId="{49ECC7E5-0F9B-4B23-A314-E299A9F5F155}" type="presParOf" srcId="{8E895B88-0C28-4EDA-B987-504F1E8A8CE4}" destId="{92FDDAF7-FA00-467A-A9DA-6A96CC2CAB24}" srcOrd="10" destOrd="0" presId="urn:microsoft.com/office/officeart/2005/8/layout/list1"/>
    <dgm:cxn modelId="{4C573412-7AA7-40DC-B575-BB61D6570CD9}" type="presParOf" srcId="{8E895B88-0C28-4EDA-B987-504F1E8A8CE4}" destId="{0793F27E-537E-43F0-8661-5EE03E46D8E7}" srcOrd="11" destOrd="0" presId="urn:microsoft.com/office/officeart/2005/8/layout/list1"/>
    <dgm:cxn modelId="{D300C06F-CE4E-40C4-901B-485AF804D64D}" type="presParOf" srcId="{8E895B88-0C28-4EDA-B987-504F1E8A8CE4}" destId="{618BB20A-5B1A-4B42-BCB5-6C27021D1CB4}" srcOrd="12" destOrd="0" presId="urn:microsoft.com/office/officeart/2005/8/layout/list1"/>
    <dgm:cxn modelId="{83DA7EF6-7939-4C1F-9247-33B8D8EFBB29}" type="presParOf" srcId="{618BB20A-5B1A-4B42-BCB5-6C27021D1CB4}" destId="{B58D4B8C-C330-4072-9063-41EF5265B21A}" srcOrd="0" destOrd="0" presId="urn:microsoft.com/office/officeart/2005/8/layout/list1"/>
    <dgm:cxn modelId="{7DD35CD8-2256-493D-93E2-44941C8FA73F}" type="presParOf" srcId="{618BB20A-5B1A-4B42-BCB5-6C27021D1CB4}" destId="{0B19A95A-6F9A-4136-84BD-388E03FA8FB2}" srcOrd="1" destOrd="0" presId="urn:microsoft.com/office/officeart/2005/8/layout/list1"/>
    <dgm:cxn modelId="{4CE0E855-AFF4-443D-9286-4E8D7833E8B6}" type="presParOf" srcId="{8E895B88-0C28-4EDA-B987-504F1E8A8CE4}" destId="{21819307-01CC-425C-AB3B-415DB2B72B42}" srcOrd="13" destOrd="0" presId="urn:microsoft.com/office/officeart/2005/8/layout/list1"/>
    <dgm:cxn modelId="{97F38B4F-96C5-4E78-8307-E43B4BCF57CF}" type="presParOf" srcId="{8E895B88-0C28-4EDA-B987-504F1E8A8CE4}" destId="{C711AEEC-CC8C-4838-B4B7-7CDDE5AF843B}" srcOrd="14" destOrd="0" presId="urn:microsoft.com/office/officeart/2005/8/layout/list1"/>
    <dgm:cxn modelId="{03FDA957-564E-4B55-BD51-9F6CD9DD6EF2}" type="presParOf" srcId="{8E895B88-0C28-4EDA-B987-504F1E8A8CE4}" destId="{59450BE2-8C53-43FD-8542-254E75297340}" srcOrd="15" destOrd="0" presId="urn:microsoft.com/office/officeart/2005/8/layout/list1"/>
    <dgm:cxn modelId="{5DF21BFD-A867-41C0-B89B-8E52661287A4}" type="presParOf" srcId="{8E895B88-0C28-4EDA-B987-504F1E8A8CE4}" destId="{CA77D792-38F5-422B-9EBB-46B4B9C1E4FE}" srcOrd="16" destOrd="0" presId="urn:microsoft.com/office/officeart/2005/8/layout/list1"/>
    <dgm:cxn modelId="{A9FAEA43-B214-4987-BD67-C03F92762EB5}" type="presParOf" srcId="{CA77D792-38F5-422B-9EBB-46B4B9C1E4FE}" destId="{9F55FA7D-F056-4346-9A74-589CCD83562A}" srcOrd="0" destOrd="0" presId="urn:microsoft.com/office/officeart/2005/8/layout/list1"/>
    <dgm:cxn modelId="{C54B1029-5B50-445C-9B62-2728A73FA320}" type="presParOf" srcId="{CA77D792-38F5-422B-9EBB-46B4B9C1E4FE}" destId="{3B3ED105-BA89-4B3E-AE7F-207A3F2A1622}" srcOrd="1" destOrd="0" presId="urn:microsoft.com/office/officeart/2005/8/layout/list1"/>
    <dgm:cxn modelId="{2EC396C3-8EDC-456B-9897-97BFA8639DEA}" type="presParOf" srcId="{8E895B88-0C28-4EDA-B987-504F1E8A8CE4}" destId="{B664E022-D102-4879-9A12-356D0C4E949D}" srcOrd="17" destOrd="0" presId="urn:microsoft.com/office/officeart/2005/8/layout/list1"/>
    <dgm:cxn modelId="{E3EDEE9B-5A41-44A0-A760-121DB98E9438}" type="presParOf" srcId="{8E895B88-0C28-4EDA-B987-504F1E8A8CE4}" destId="{39530D81-EA07-4BA5-9484-FDDA1CF203F5}" srcOrd="18" destOrd="0" presId="urn:microsoft.com/office/officeart/2005/8/layout/list1"/>
    <dgm:cxn modelId="{70834119-46D8-4AA4-802B-8230FD69D210}" type="presParOf" srcId="{8E895B88-0C28-4EDA-B987-504F1E8A8CE4}" destId="{C1357492-9B9E-4924-851A-BA346A13A06D}" srcOrd="19" destOrd="0" presId="urn:microsoft.com/office/officeart/2005/8/layout/list1"/>
    <dgm:cxn modelId="{D7E2CEA3-DAD8-428B-B421-8F602FFE399E}" type="presParOf" srcId="{8E895B88-0C28-4EDA-B987-504F1E8A8CE4}" destId="{1C375AE3-6567-46C2-ABB4-3C24617FC96C}" srcOrd="20" destOrd="0" presId="urn:microsoft.com/office/officeart/2005/8/layout/list1"/>
    <dgm:cxn modelId="{F224B0A2-3F9E-48E1-9FC5-CD96C95BDCBA}" type="presParOf" srcId="{1C375AE3-6567-46C2-ABB4-3C24617FC96C}" destId="{2DEC8D4F-D633-46A2-9CD6-B3DE0222EB12}" srcOrd="0" destOrd="0" presId="urn:microsoft.com/office/officeart/2005/8/layout/list1"/>
    <dgm:cxn modelId="{6702507F-2A3F-4AB3-9F9D-3B12387A7A2E}" type="presParOf" srcId="{1C375AE3-6567-46C2-ABB4-3C24617FC96C}" destId="{7779AFBF-12C5-4982-A21E-CE76BF3D6E6E}" srcOrd="1" destOrd="0" presId="urn:microsoft.com/office/officeart/2005/8/layout/list1"/>
    <dgm:cxn modelId="{E97DCA12-82CA-492D-9001-3D16878E55B1}" type="presParOf" srcId="{8E895B88-0C28-4EDA-B987-504F1E8A8CE4}" destId="{ADF7A3E3-34B2-4B62-AFC2-FDF0163F9489}" srcOrd="21" destOrd="0" presId="urn:microsoft.com/office/officeart/2005/8/layout/list1"/>
    <dgm:cxn modelId="{B1366762-7552-406D-8547-D07299162645}" type="presParOf" srcId="{8E895B88-0C28-4EDA-B987-504F1E8A8CE4}" destId="{E69D8F51-0123-44BD-B36A-3FEA709CA1B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5B563F-1564-4F37-809D-C921511F9CC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</dgm:pt>
    <dgm:pt modelId="{D241C0F9-994B-42DF-8124-7F2EA15636A0}">
      <dgm:prSet phldrT="[Текст]"/>
      <dgm:spPr/>
      <dgm:t>
        <a:bodyPr/>
        <a:lstStyle/>
        <a:p>
          <a:r>
            <a:rPr lang="ru-RU" dirty="0"/>
            <a:t>Период государства Шан-Инь (</a:t>
          </a:r>
          <a:r>
            <a:rPr lang="en-US" dirty="0"/>
            <a:t>XVII – XI </a:t>
          </a:r>
          <a:r>
            <a:rPr lang="ru-RU" dirty="0"/>
            <a:t>вв. до н.э.)</a:t>
          </a:r>
        </a:p>
      </dgm:t>
    </dgm:pt>
    <dgm:pt modelId="{9EFBAEFF-9E30-40E9-8E91-C9FD6FE698FB}" type="parTrans" cxnId="{C7523F13-FB79-45F6-9810-EC9C0AE4322F}">
      <dgm:prSet/>
      <dgm:spPr/>
      <dgm:t>
        <a:bodyPr/>
        <a:lstStyle/>
        <a:p>
          <a:endParaRPr lang="ru-RU"/>
        </a:p>
      </dgm:t>
    </dgm:pt>
    <dgm:pt modelId="{70EABB55-A543-4D3E-9CB2-F91088166468}" type="sibTrans" cxnId="{C7523F13-FB79-45F6-9810-EC9C0AE4322F}">
      <dgm:prSet/>
      <dgm:spPr/>
      <dgm:t>
        <a:bodyPr/>
        <a:lstStyle/>
        <a:p>
          <a:endParaRPr lang="ru-RU"/>
        </a:p>
      </dgm:t>
    </dgm:pt>
    <dgm:pt modelId="{4F9CD28E-02CC-4733-80BE-D41C50639C4F}">
      <dgm:prSet phldrT="[Текст]"/>
      <dgm:spPr/>
      <dgm:t>
        <a:bodyPr/>
        <a:lstStyle/>
        <a:p>
          <a:r>
            <a:rPr lang="ru-RU" dirty="0"/>
            <a:t>Государство Чжоу (</a:t>
          </a:r>
          <a:r>
            <a:rPr lang="en-US" dirty="0"/>
            <a:t>XI</a:t>
          </a:r>
          <a:r>
            <a:rPr lang="ru-RU" dirty="0"/>
            <a:t>-</a:t>
          </a:r>
          <a:r>
            <a:rPr lang="en-US" dirty="0"/>
            <a:t>XVIII </a:t>
          </a:r>
          <a:r>
            <a:rPr lang="ru-RU" dirty="0"/>
            <a:t>вв. до н.э.)</a:t>
          </a:r>
        </a:p>
      </dgm:t>
    </dgm:pt>
    <dgm:pt modelId="{9BAC1DA8-A4C2-4DE2-B8D0-5365BA3ABC06}" type="parTrans" cxnId="{6E390448-9C2F-4C47-872E-376229D9AAB4}">
      <dgm:prSet/>
      <dgm:spPr/>
      <dgm:t>
        <a:bodyPr/>
        <a:lstStyle/>
        <a:p>
          <a:endParaRPr lang="ru-RU"/>
        </a:p>
      </dgm:t>
    </dgm:pt>
    <dgm:pt modelId="{E1C4DFDC-8E05-4EE0-85B3-685FC817D074}" type="sibTrans" cxnId="{6E390448-9C2F-4C47-872E-376229D9AAB4}">
      <dgm:prSet/>
      <dgm:spPr/>
      <dgm:t>
        <a:bodyPr/>
        <a:lstStyle/>
        <a:p>
          <a:endParaRPr lang="ru-RU"/>
        </a:p>
      </dgm:t>
    </dgm:pt>
    <dgm:pt modelId="{AD76FE12-9D1A-46E7-9F4F-044C3408629A}">
      <dgm:prSet phldrT="[Текст]"/>
      <dgm:spPr/>
      <dgm:t>
        <a:bodyPr/>
        <a:lstStyle/>
        <a:p>
          <a:r>
            <a:rPr lang="ru-RU" dirty="0"/>
            <a:t>«Борющиеся царства» (</a:t>
          </a:r>
          <a:r>
            <a:rPr lang="en-US" dirty="0"/>
            <a:t>VII – III</a:t>
          </a:r>
          <a:r>
            <a:rPr lang="ru-RU" dirty="0"/>
            <a:t> вв. до н.э.</a:t>
          </a:r>
        </a:p>
      </dgm:t>
    </dgm:pt>
    <dgm:pt modelId="{16002CD4-6E28-4FD1-BFE3-4C9C3C860833}" type="parTrans" cxnId="{0433734E-A318-4080-97BB-66A91DC49F55}">
      <dgm:prSet/>
      <dgm:spPr/>
      <dgm:t>
        <a:bodyPr/>
        <a:lstStyle/>
        <a:p>
          <a:endParaRPr lang="ru-RU"/>
        </a:p>
      </dgm:t>
    </dgm:pt>
    <dgm:pt modelId="{9F80F405-0A77-44D6-8F73-DFB025C7C159}" type="sibTrans" cxnId="{0433734E-A318-4080-97BB-66A91DC49F55}">
      <dgm:prSet/>
      <dgm:spPr/>
      <dgm:t>
        <a:bodyPr/>
        <a:lstStyle/>
        <a:p>
          <a:endParaRPr lang="ru-RU"/>
        </a:p>
      </dgm:t>
    </dgm:pt>
    <dgm:pt modelId="{FB4814CE-DEDE-4548-AF9E-52E47ECAC9E8}">
      <dgm:prSet/>
      <dgm:spPr/>
      <dgm:t>
        <a:bodyPr/>
        <a:lstStyle/>
        <a:p>
          <a:r>
            <a:rPr lang="ru-RU" dirty="0"/>
            <a:t>Династия Цинь (221 – 206 г. до н.э.)</a:t>
          </a:r>
        </a:p>
      </dgm:t>
    </dgm:pt>
    <dgm:pt modelId="{99DFE10F-BF25-4CC3-B9E1-ACF49FFDE610}" type="parTrans" cxnId="{6D4551F2-7868-4AC0-86F1-19BF702E5DC0}">
      <dgm:prSet/>
      <dgm:spPr/>
      <dgm:t>
        <a:bodyPr/>
        <a:lstStyle/>
        <a:p>
          <a:endParaRPr lang="ru-RU"/>
        </a:p>
      </dgm:t>
    </dgm:pt>
    <dgm:pt modelId="{2C979DD4-FFAF-4B35-9AD9-42EFC91309A4}" type="sibTrans" cxnId="{6D4551F2-7868-4AC0-86F1-19BF702E5DC0}">
      <dgm:prSet/>
      <dgm:spPr/>
      <dgm:t>
        <a:bodyPr/>
        <a:lstStyle/>
        <a:p>
          <a:endParaRPr lang="ru-RU"/>
        </a:p>
      </dgm:t>
    </dgm:pt>
    <dgm:pt modelId="{DEE03CAC-778C-442F-AD7F-C48A9ADDD5DB}">
      <dgm:prSet/>
      <dgm:spPr/>
      <dgm:t>
        <a:bodyPr/>
        <a:lstStyle/>
        <a:p>
          <a:r>
            <a:rPr lang="ru-RU" dirty="0"/>
            <a:t>Династия Хань (206 г. до н.э. – 220 г.)</a:t>
          </a:r>
        </a:p>
      </dgm:t>
    </dgm:pt>
    <dgm:pt modelId="{3EC50FC1-9D16-4D83-9753-14DB769BBE3B}" type="parTrans" cxnId="{6DDCED2C-528E-4A57-AAC3-BC3F81298E0C}">
      <dgm:prSet/>
      <dgm:spPr/>
      <dgm:t>
        <a:bodyPr/>
        <a:lstStyle/>
        <a:p>
          <a:endParaRPr lang="ru-RU"/>
        </a:p>
      </dgm:t>
    </dgm:pt>
    <dgm:pt modelId="{765AD383-CCF4-45DA-9B20-02C62B685057}" type="sibTrans" cxnId="{6DDCED2C-528E-4A57-AAC3-BC3F81298E0C}">
      <dgm:prSet/>
      <dgm:spPr/>
      <dgm:t>
        <a:bodyPr/>
        <a:lstStyle/>
        <a:p>
          <a:endParaRPr lang="ru-RU"/>
        </a:p>
      </dgm:t>
    </dgm:pt>
    <dgm:pt modelId="{DF3B0C14-06F1-42C1-9864-D8B22FA5ECBA}" type="pres">
      <dgm:prSet presAssocID="{4F5B563F-1564-4F37-809D-C921511F9CC4}" presName="linear" presStyleCnt="0">
        <dgm:presLayoutVars>
          <dgm:dir/>
          <dgm:animLvl val="lvl"/>
          <dgm:resizeHandles val="exact"/>
        </dgm:presLayoutVars>
      </dgm:prSet>
      <dgm:spPr/>
    </dgm:pt>
    <dgm:pt modelId="{EF71DE00-53C2-42B0-AEEA-F7D466C55FAC}" type="pres">
      <dgm:prSet presAssocID="{D241C0F9-994B-42DF-8124-7F2EA15636A0}" presName="parentLin" presStyleCnt="0"/>
      <dgm:spPr/>
    </dgm:pt>
    <dgm:pt modelId="{D35899E1-309E-4738-A4ED-B9771380187E}" type="pres">
      <dgm:prSet presAssocID="{D241C0F9-994B-42DF-8124-7F2EA15636A0}" presName="parentLeftMargin" presStyleLbl="node1" presStyleIdx="0" presStyleCnt="5"/>
      <dgm:spPr/>
    </dgm:pt>
    <dgm:pt modelId="{0EC5A22C-EF9F-4AFD-BD82-9CE284711763}" type="pres">
      <dgm:prSet presAssocID="{D241C0F9-994B-42DF-8124-7F2EA15636A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03DF00-0105-43C3-AD95-E8BF63D710F0}" type="pres">
      <dgm:prSet presAssocID="{D241C0F9-994B-42DF-8124-7F2EA15636A0}" presName="negativeSpace" presStyleCnt="0"/>
      <dgm:spPr/>
    </dgm:pt>
    <dgm:pt modelId="{4D012B16-45A4-4D6C-9EC3-AA86A7FD356A}" type="pres">
      <dgm:prSet presAssocID="{D241C0F9-994B-42DF-8124-7F2EA15636A0}" presName="childText" presStyleLbl="conFgAcc1" presStyleIdx="0" presStyleCnt="5">
        <dgm:presLayoutVars>
          <dgm:bulletEnabled val="1"/>
        </dgm:presLayoutVars>
      </dgm:prSet>
      <dgm:spPr/>
    </dgm:pt>
    <dgm:pt modelId="{8A3380DE-8C2B-4A0B-97B7-2419625DA331}" type="pres">
      <dgm:prSet presAssocID="{70EABB55-A543-4D3E-9CB2-F91088166468}" presName="spaceBetweenRectangles" presStyleCnt="0"/>
      <dgm:spPr/>
    </dgm:pt>
    <dgm:pt modelId="{3E72E4C4-084B-4A67-8B07-7A3AA821C7DE}" type="pres">
      <dgm:prSet presAssocID="{4F9CD28E-02CC-4733-80BE-D41C50639C4F}" presName="parentLin" presStyleCnt="0"/>
      <dgm:spPr/>
    </dgm:pt>
    <dgm:pt modelId="{971B39BB-7E21-4690-8D91-917559EE19D1}" type="pres">
      <dgm:prSet presAssocID="{4F9CD28E-02CC-4733-80BE-D41C50639C4F}" presName="parentLeftMargin" presStyleLbl="node1" presStyleIdx="0" presStyleCnt="5"/>
      <dgm:spPr/>
    </dgm:pt>
    <dgm:pt modelId="{D0F5B68E-985E-4018-9786-D9D113C4B441}" type="pres">
      <dgm:prSet presAssocID="{4F9CD28E-02CC-4733-80BE-D41C50639C4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A0AC25-4614-45F1-8BE5-37DC6A57AEBF}" type="pres">
      <dgm:prSet presAssocID="{4F9CD28E-02CC-4733-80BE-D41C50639C4F}" presName="negativeSpace" presStyleCnt="0"/>
      <dgm:spPr/>
    </dgm:pt>
    <dgm:pt modelId="{A6689DB3-2E28-4598-A375-0E394F93E44F}" type="pres">
      <dgm:prSet presAssocID="{4F9CD28E-02CC-4733-80BE-D41C50639C4F}" presName="childText" presStyleLbl="conFgAcc1" presStyleIdx="1" presStyleCnt="5">
        <dgm:presLayoutVars>
          <dgm:bulletEnabled val="1"/>
        </dgm:presLayoutVars>
      </dgm:prSet>
      <dgm:spPr/>
    </dgm:pt>
    <dgm:pt modelId="{23F14A48-3B9D-4E0D-933E-5888610038DF}" type="pres">
      <dgm:prSet presAssocID="{E1C4DFDC-8E05-4EE0-85B3-685FC817D074}" presName="spaceBetweenRectangles" presStyleCnt="0"/>
      <dgm:spPr/>
    </dgm:pt>
    <dgm:pt modelId="{F5F4C047-4D1F-4FE6-A63E-7D22A7EA6B59}" type="pres">
      <dgm:prSet presAssocID="{AD76FE12-9D1A-46E7-9F4F-044C3408629A}" presName="parentLin" presStyleCnt="0"/>
      <dgm:spPr/>
    </dgm:pt>
    <dgm:pt modelId="{2AD6E772-2F9A-497F-9639-59E066DFEE5D}" type="pres">
      <dgm:prSet presAssocID="{AD76FE12-9D1A-46E7-9F4F-044C3408629A}" presName="parentLeftMargin" presStyleLbl="node1" presStyleIdx="1" presStyleCnt="5"/>
      <dgm:spPr/>
    </dgm:pt>
    <dgm:pt modelId="{5C50A485-4A88-4C13-A196-CD53DE01D3B3}" type="pres">
      <dgm:prSet presAssocID="{AD76FE12-9D1A-46E7-9F4F-044C3408629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B9FE19-5386-4959-84A4-AE009E309B52}" type="pres">
      <dgm:prSet presAssocID="{AD76FE12-9D1A-46E7-9F4F-044C3408629A}" presName="negativeSpace" presStyleCnt="0"/>
      <dgm:spPr/>
    </dgm:pt>
    <dgm:pt modelId="{49ABF863-2953-4AE0-B8A6-F1D7397D8DDC}" type="pres">
      <dgm:prSet presAssocID="{AD76FE12-9D1A-46E7-9F4F-044C3408629A}" presName="childText" presStyleLbl="conFgAcc1" presStyleIdx="2" presStyleCnt="5">
        <dgm:presLayoutVars>
          <dgm:bulletEnabled val="1"/>
        </dgm:presLayoutVars>
      </dgm:prSet>
      <dgm:spPr/>
    </dgm:pt>
    <dgm:pt modelId="{901126AC-9F4B-43FC-A1C5-FF7406D687BC}" type="pres">
      <dgm:prSet presAssocID="{9F80F405-0A77-44D6-8F73-DFB025C7C159}" presName="spaceBetweenRectangles" presStyleCnt="0"/>
      <dgm:spPr/>
    </dgm:pt>
    <dgm:pt modelId="{5E3996D4-D521-4C67-9DA6-AFAAA413D892}" type="pres">
      <dgm:prSet presAssocID="{FB4814CE-DEDE-4548-AF9E-52E47ECAC9E8}" presName="parentLin" presStyleCnt="0"/>
      <dgm:spPr/>
    </dgm:pt>
    <dgm:pt modelId="{A0546363-D54C-4E51-92A7-CC884A63D0AB}" type="pres">
      <dgm:prSet presAssocID="{FB4814CE-DEDE-4548-AF9E-52E47ECAC9E8}" presName="parentLeftMargin" presStyleLbl="node1" presStyleIdx="2" presStyleCnt="5"/>
      <dgm:spPr/>
    </dgm:pt>
    <dgm:pt modelId="{070FE20C-E676-481C-B188-C42698F83BD4}" type="pres">
      <dgm:prSet presAssocID="{FB4814CE-DEDE-4548-AF9E-52E47ECAC9E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FB55A85-B051-4222-81B6-F8A73E491DF8}" type="pres">
      <dgm:prSet presAssocID="{FB4814CE-DEDE-4548-AF9E-52E47ECAC9E8}" presName="negativeSpace" presStyleCnt="0"/>
      <dgm:spPr/>
    </dgm:pt>
    <dgm:pt modelId="{1DB7C0A9-E508-4100-9E7A-53AE9EB4E3FD}" type="pres">
      <dgm:prSet presAssocID="{FB4814CE-DEDE-4548-AF9E-52E47ECAC9E8}" presName="childText" presStyleLbl="conFgAcc1" presStyleIdx="3" presStyleCnt="5">
        <dgm:presLayoutVars>
          <dgm:bulletEnabled val="1"/>
        </dgm:presLayoutVars>
      </dgm:prSet>
      <dgm:spPr/>
    </dgm:pt>
    <dgm:pt modelId="{908CFCCC-2D96-4800-94EE-DB59EE4C3F51}" type="pres">
      <dgm:prSet presAssocID="{2C979DD4-FFAF-4B35-9AD9-42EFC91309A4}" presName="spaceBetweenRectangles" presStyleCnt="0"/>
      <dgm:spPr/>
    </dgm:pt>
    <dgm:pt modelId="{0CC1421B-F086-4297-A765-5898406B2710}" type="pres">
      <dgm:prSet presAssocID="{DEE03CAC-778C-442F-AD7F-C48A9ADDD5DB}" presName="parentLin" presStyleCnt="0"/>
      <dgm:spPr/>
    </dgm:pt>
    <dgm:pt modelId="{41B97D7D-35C3-4164-9E92-0BBC319B7991}" type="pres">
      <dgm:prSet presAssocID="{DEE03CAC-778C-442F-AD7F-C48A9ADDD5DB}" presName="parentLeftMargin" presStyleLbl="node1" presStyleIdx="3" presStyleCnt="5"/>
      <dgm:spPr/>
    </dgm:pt>
    <dgm:pt modelId="{9CF3F198-129D-4AC9-92F1-DC1656B18380}" type="pres">
      <dgm:prSet presAssocID="{DEE03CAC-778C-442F-AD7F-C48A9ADDD5D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AE68074-F513-49BF-AECB-056C92B508CD}" type="pres">
      <dgm:prSet presAssocID="{DEE03CAC-778C-442F-AD7F-C48A9ADDD5DB}" presName="negativeSpace" presStyleCnt="0"/>
      <dgm:spPr/>
    </dgm:pt>
    <dgm:pt modelId="{FD2094F0-B8B2-448C-8627-35B376DAE7E0}" type="pres">
      <dgm:prSet presAssocID="{DEE03CAC-778C-442F-AD7F-C48A9ADDD5D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ED71200-31A5-47BB-BB56-2EC62DB81411}" type="presOf" srcId="{4F9CD28E-02CC-4733-80BE-D41C50639C4F}" destId="{D0F5B68E-985E-4018-9786-D9D113C4B441}" srcOrd="1" destOrd="0" presId="urn:microsoft.com/office/officeart/2005/8/layout/list1"/>
    <dgm:cxn modelId="{C7523F13-FB79-45F6-9810-EC9C0AE4322F}" srcId="{4F5B563F-1564-4F37-809D-C921511F9CC4}" destId="{D241C0F9-994B-42DF-8124-7F2EA15636A0}" srcOrd="0" destOrd="0" parTransId="{9EFBAEFF-9E30-40E9-8E91-C9FD6FE698FB}" sibTransId="{70EABB55-A543-4D3E-9CB2-F91088166468}"/>
    <dgm:cxn modelId="{A977C726-A861-425E-97C2-F66FE7D4D89E}" type="presOf" srcId="{D241C0F9-994B-42DF-8124-7F2EA15636A0}" destId="{0EC5A22C-EF9F-4AFD-BD82-9CE284711763}" srcOrd="1" destOrd="0" presId="urn:microsoft.com/office/officeart/2005/8/layout/list1"/>
    <dgm:cxn modelId="{1A3D0F2B-FF18-4C85-9BCE-233F7254B854}" type="presOf" srcId="{AD76FE12-9D1A-46E7-9F4F-044C3408629A}" destId="{2AD6E772-2F9A-497F-9639-59E066DFEE5D}" srcOrd="0" destOrd="0" presId="urn:microsoft.com/office/officeart/2005/8/layout/list1"/>
    <dgm:cxn modelId="{6DDCED2C-528E-4A57-AAC3-BC3F81298E0C}" srcId="{4F5B563F-1564-4F37-809D-C921511F9CC4}" destId="{DEE03CAC-778C-442F-AD7F-C48A9ADDD5DB}" srcOrd="4" destOrd="0" parTransId="{3EC50FC1-9D16-4D83-9753-14DB769BBE3B}" sibTransId="{765AD383-CCF4-45DA-9B20-02C62B685057}"/>
    <dgm:cxn modelId="{E7D57A3C-FA4A-4B71-92F5-8D5E68AF365B}" type="presOf" srcId="{DEE03CAC-778C-442F-AD7F-C48A9ADDD5DB}" destId="{9CF3F198-129D-4AC9-92F1-DC1656B18380}" srcOrd="1" destOrd="0" presId="urn:microsoft.com/office/officeart/2005/8/layout/list1"/>
    <dgm:cxn modelId="{DDD77D61-E35E-4291-A888-95FAB1A41A99}" type="presOf" srcId="{4F9CD28E-02CC-4733-80BE-D41C50639C4F}" destId="{971B39BB-7E21-4690-8D91-917559EE19D1}" srcOrd="0" destOrd="0" presId="urn:microsoft.com/office/officeart/2005/8/layout/list1"/>
    <dgm:cxn modelId="{D3905763-245D-418E-B598-BA7B9CB384ED}" type="presOf" srcId="{4F5B563F-1564-4F37-809D-C921511F9CC4}" destId="{DF3B0C14-06F1-42C1-9864-D8B22FA5ECBA}" srcOrd="0" destOrd="0" presId="urn:microsoft.com/office/officeart/2005/8/layout/list1"/>
    <dgm:cxn modelId="{6E390448-9C2F-4C47-872E-376229D9AAB4}" srcId="{4F5B563F-1564-4F37-809D-C921511F9CC4}" destId="{4F9CD28E-02CC-4733-80BE-D41C50639C4F}" srcOrd="1" destOrd="0" parTransId="{9BAC1DA8-A4C2-4DE2-B8D0-5365BA3ABC06}" sibTransId="{E1C4DFDC-8E05-4EE0-85B3-685FC817D074}"/>
    <dgm:cxn modelId="{0433734E-A318-4080-97BB-66A91DC49F55}" srcId="{4F5B563F-1564-4F37-809D-C921511F9CC4}" destId="{AD76FE12-9D1A-46E7-9F4F-044C3408629A}" srcOrd="2" destOrd="0" parTransId="{16002CD4-6E28-4FD1-BFE3-4C9C3C860833}" sibTransId="{9F80F405-0A77-44D6-8F73-DFB025C7C159}"/>
    <dgm:cxn modelId="{0A1DB755-7555-4E1D-9790-46ECF40F2208}" type="presOf" srcId="{FB4814CE-DEDE-4548-AF9E-52E47ECAC9E8}" destId="{070FE20C-E676-481C-B188-C42698F83BD4}" srcOrd="1" destOrd="0" presId="urn:microsoft.com/office/officeart/2005/8/layout/list1"/>
    <dgm:cxn modelId="{49C39F94-77F2-402A-9CEC-1395F2EF172E}" type="presOf" srcId="{AD76FE12-9D1A-46E7-9F4F-044C3408629A}" destId="{5C50A485-4A88-4C13-A196-CD53DE01D3B3}" srcOrd="1" destOrd="0" presId="urn:microsoft.com/office/officeart/2005/8/layout/list1"/>
    <dgm:cxn modelId="{7B4FC9B3-5DF1-4122-956C-33C452BBB593}" type="presOf" srcId="{DEE03CAC-778C-442F-AD7F-C48A9ADDD5DB}" destId="{41B97D7D-35C3-4164-9E92-0BBC319B7991}" srcOrd="0" destOrd="0" presId="urn:microsoft.com/office/officeart/2005/8/layout/list1"/>
    <dgm:cxn modelId="{3341B2C4-EB5E-4E76-B209-AB91B7C21258}" type="presOf" srcId="{D241C0F9-994B-42DF-8124-7F2EA15636A0}" destId="{D35899E1-309E-4738-A4ED-B9771380187E}" srcOrd="0" destOrd="0" presId="urn:microsoft.com/office/officeart/2005/8/layout/list1"/>
    <dgm:cxn modelId="{6D4551F2-7868-4AC0-86F1-19BF702E5DC0}" srcId="{4F5B563F-1564-4F37-809D-C921511F9CC4}" destId="{FB4814CE-DEDE-4548-AF9E-52E47ECAC9E8}" srcOrd="3" destOrd="0" parTransId="{99DFE10F-BF25-4CC3-B9E1-ACF49FFDE610}" sibTransId="{2C979DD4-FFAF-4B35-9AD9-42EFC91309A4}"/>
    <dgm:cxn modelId="{73D545F8-EC21-4FE2-AE87-76EDA22E41CE}" type="presOf" srcId="{FB4814CE-DEDE-4548-AF9E-52E47ECAC9E8}" destId="{A0546363-D54C-4E51-92A7-CC884A63D0AB}" srcOrd="0" destOrd="0" presId="urn:microsoft.com/office/officeart/2005/8/layout/list1"/>
    <dgm:cxn modelId="{45051D40-1B33-47DB-975F-72990FA2D889}" type="presParOf" srcId="{DF3B0C14-06F1-42C1-9864-D8B22FA5ECBA}" destId="{EF71DE00-53C2-42B0-AEEA-F7D466C55FAC}" srcOrd="0" destOrd="0" presId="urn:microsoft.com/office/officeart/2005/8/layout/list1"/>
    <dgm:cxn modelId="{8474C27F-657E-40E9-A351-DCA6229598E7}" type="presParOf" srcId="{EF71DE00-53C2-42B0-AEEA-F7D466C55FAC}" destId="{D35899E1-309E-4738-A4ED-B9771380187E}" srcOrd="0" destOrd="0" presId="urn:microsoft.com/office/officeart/2005/8/layout/list1"/>
    <dgm:cxn modelId="{86F11D36-4B7A-4A68-80B2-A0531639A2EE}" type="presParOf" srcId="{EF71DE00-53C2-42B0-AEEA-F7D466C55FAC}" destId="{0EC5A22C-EF9F-4AFD-BD82-9CE284711763}" srcOrd="1" destOrd="0" presId="urn:microsoft.com/office/officeart/2005/8/layout/list1"/>
    <dgm:cxn modelId="{401CB30D-1291-45BD-8AAA-F79755613E9A}" type="presParOf" srcId="{DF3B0C14-06F1-42C1-9864-D8B22FA5ECBA}" destId="{0E03DF00-0105-43C3-AD95-E8BF63D710F0}" srcOrd="1" destOrd="0" presId="urn:microsoft.com/office/officeart/2005/8/layout/list1"/>
    <dgm:cxn modelId="{0282C11E-6492-4592-AFCB-E0EFD467B574}" type="presParOf" srcId="{DF3B0C14-06F1-42C1-9864-D8B22FA5ECBA}" destId="{4D012B16-45A4-4D6C-9EC3-AA86A7FD356A}" srcOrd="2" destOrd="0" presId="urn:microsoft.com/office/officeart/2005/8/layout/list1"/>
    <dgm:cxn modelId="{EA72972B-77BB-4463-8116-E4CDA57CC8F0}" type="presParOf" srcId="{DF3B0C14-06F1-42C1-9864-D8B22FA5ECBA}" destId="{8A3380DE-8C2B-4A0B-97B7-2419625DA331}" srcOrd="3" destOrd="0" presId="urn:microsoft.com/office/officeart/2005/8/layout/list1"/>
    <dgm:cxn modelId="{54CADCEE-D66D-445B-BAFF-A7E5DEC43A69}" type="presParOf" srcId="{DF3B0C14-06F1-42C1-9864-D8B22FA5ECBA}" destId="{3E72E4C4-084B-4A67-8B07-7A3AA821C7DE}" srcOrd="4" destOrd="0" presId="urn:microsoft.com/office/officeart/2005/8/layout/list1"/>
    <dgm:cxn modelId="{D36104C2-A292-404C-BD51-DEB912070506}" type="presParOf" srcId="{3E72E4C4-084B-4A67-8B07-7A3AA821C7DE}" destId="{971B39BB-7E21-4690-8D91-917559EE19D1}" srcOrd="0" destOrd="0" presId="urn:microsoft.com/office/officeart/2005/8/layout/list1"/>
    <dgm:cxn modelId="{3EC6478D-F650-42F2-A20F-A0DDA5D86248}" type="presParOf" srcId="{3E72E4C4-084B-4A67-8B07-7A3AA821C7DE}" destId="{D0F5B68E-985E-4018-9786-D9D113C4B441}" srcOrd="1" destOrd="0" presId="urn:microsoft.com/office/officeart/2005/8/layout/list1"/>
    <dgm:cxn modelId="{462D672B-FFF3-4F1A-B642-4F89A232159A}" type="presParOf" srcId="{DF3B0C14-06F1-42C1-9864-D8B22FA5ECBA}" destId="{3EA0AC25-4614-45F1-8BE5-37DC6A57AEBF}" srcOrd="5" destOrd="0" presId="urn:microsoft.com/office/officeart/2005/8/layout/list1"/>
    <dgm:cxn modelId="{D9CAD8EF-F48A-420F-A9FA-780F8646F96E}" type="presParOf" srcId="{DF3B0C14-06F1-42C1-9864-D8B22FA5ECBA}" destId="{A6689DB3-2E28-4598-A375-0E394F93E44F}" srcOrd="6" destOrd="0" presId="urn:microsoft.com/office/officeart/2005/8/layout/list1"/>
    <dgm:cxn modelId="{1D4F0DE2-B0A5-470A-827F-6CB9AF9D5254}" type="presParOf" srcId="{DF3B0C14-06F1-42C1-9864-D8B22FA5ECBA}" destId="{23F14A48-3B9D-4E0D-933E-5888610038DF}" srcOrd="7" destOrd="0" presId="urn:microsoft.com/office/officeart/2005/8/layout/list1"/>
    <dgm:cxn modelId="{E47F2081-4E1A-4C72-94D4-B2E6BC49F25C}" type="presParOf" srcId="{DF3B0C14-06F1-42C1-9864-D8B22FA5ECBA}" destId="{F5F4C047-4D1F-4FE6-A63E-7D22A7EA6B59}" srcOrd="8" destOrd="0" presId="urn:microsoft.com/office/officeart/2005/8/layout/list1"/>
    <dgm:cxn modelId="{30793A44-F680-464E-98AE-F0D394C42F2F}" type="presParOf" srcId="{F5F4C047-4D1F-4FE6-A63E-7D22A7EA6B59}" destId="{2AD6E772-2F9A-497F-9639-59E066DFEE5D}" srcOrd="0" destOrd="0" presId="urn:microsoft.com/office/officeart/2005/8/layout/list1"/>
    <dgm:cxn modelId="{B2E28224-1E68-4D20-B6F8-33BAC847F24D}" type="presParOf" srcId="{F5F4C047-4D1F-4FE6-A63E-7D22A7EA6B59}" destId="{5C50A485-4A88-4C13-A196-CD53DE01D3B3}" srcOrd="1" destOrd="0" presId="urn:microsoft.com/office/officeart/2005/8/layout/list1"/>
    <dgm:cxn modelId="{B5F6B136-05C6-44C3-B062-75576EECA6C2}" type="presParOf" srcId="{DF3B0C14-06F1-42C1-9864-D8B22FA5ECBA}" destId="{60B9FE19-5386-4959-84A4-AE009E309B52}" srcOrd="9" destOrd="0" presId="urn:microsoft.com/office/officeart/2005/8/layout/list1"/>
    <dgm:cxn modelId="{3D954FF4-C0EA-4CF6-B779-31D9C3A001FF}" type="presParOf" srcId="{DF3B0C14-06F1-42C1-9864-D8B22FA5ECBA}" destId="{49ABF863-2953-4AE0-B8A6-F1D7397D8DDC}" srcOrd="10" destOrd="0" presId="urn:microsoft.com/office/officeart/2005/8/layout/list1"/>
    <dgm:cxn modelId="{F350C4C1-4671-4B7A-B5A0-6A30861FAA48}" type="presParOf" srcId="{DF3B0C14-06F1-42C1-9864-D8B22FA5ECBA}" destId="{901126AC-9F4B-43FC-A1C5-FF7406D687BC}" srcOrd="11" destOrd="0" presId="urn:microsoft.com/office/officeart/2005/8/layout/list1"/>
    <dgm:cxn modelId="{5AAB03B2-4B26-4553-ABD0-FDDB8C920DC0}" type="presParOf" srcId="{DF3B0C14-06F1-42C1-9864-D8B22FA5ECBA}" destId="{5E3996D4-D521-4C67-9DA6-AFAAA413D892}" srcOrd="12" destOrd="0" presId="urn:microsoft.com/office/officeart/2005/8/layout/list1"/>
    <dgm:cxn modelId="{BFD4AF10-244D-48F9-B56A-BE9DF493DE6D}" type="presParOf" srcId="{5E3996D4-D521-4C67-9DA6-AFAAA413D892}" destId="{A0546363-D54C-4E51-92A7-CC884A63D0AB}" srcOrd="0" destOrd="0" presId="urn:microsoft.com/office/officeart/2005/8/layout/list1"/>
    <dgm:cxn modelId="{30C85390-3E5D-491D-9543-3A02163E1972}" type="presParOf" srcId="{5E3996D4-D521-4C67-9DA6-AFAAA413D892}" destId="{070FE20C-E676-481C-B188-C42698F83BD4}" srcOrd="1" destOrd="0" presId="urn:microsoft.com/office/officeart/2005/8/layout/list1"/>
    <dgm:cxn modelId="{8183DF61-CBB2-4395-9BD1-A20C99D69537}" type="presParOf" srcId="{DF3B0C14-06F1-42C1-9864-D8B22FA5ECBA}" destId="{7FB55A85-B051-4222-81B6-F8A73E491DF8}" srcOrd="13" destOrd="0" presId="urn:microsoft.com/office/officeart/2005/8/layout/list1"/>
    <dgm:cxn modelId="{66158D26-2DE7-4169-9E2D-F1CF15F2BFE0}" type="presParOf" srcId="{DF3B0C14-06F1-42C1-9864-D8B22FA5ECBA}" destId="{1DB7C0A9-E508-4100-9E7A-53AE9EB4E3FD}" srcOrd="14" destOrd="0" presId="urn:microsoft.com/office/officeart/2005/8/layout/list1"/>
    <dgm:cxn modelId="{CC063AAC-BF98-4EE0-9CC3-C06D3D6E3CB7}" type="presParOf" srcId="{DF3B0C14-06F1-42C1-9864-D8B22FA5ECBA}" destId="{908CFCCC-2D96-4800-94EE-DB59EE4C3F51}" srcOrd="15" destOrd="0" presId="urn:microsoft.com/office/officeart/2005/8/layout/list1"/>
    <dgm:cxn modelId="{CB32DABF-0FF9-41C7-8E12-A787A79660D2}" type="presParOf" srcId="{DF3B0C14-06F1-42C1-9864-D8B22FA5ECBA}" destId="{0CC1421B-F086-4297-A765-5898406B2710}" srcOrd="16" destOrd="0" presId="urn:microsoft.com/office/officeart/2005/8/layout/list1"/>
    <dgm:cxn modelId="{F51A2EB5-4F64-40D8-BA91-7AFE41BFA23E}" type="presParOf" srcId="{0CC1421B-F086-4297-A765-5898406B2710}" destId="{41B97D7D-35C3-4164-9E92-0BBC319B7991}" srcOrd="0" destOrd="0" presId="urn:microsoft.com/office/officeart/2005/8/layout/list1"/>
    <dgm:cxn modelId="{3BF50002-1B31-4852-880D-2E18A058DE1B}" type="presParOf" srcId="{0CC1421B-F086-4297-A765-5898406B2710}" destId="{9CF3F198-129D-4AC9-92F1-DC1656B18380}" srcOrd="1" destOrd="0" presId="urn:microsoft.com/office/officeart/2005/8/layout/list1"/>
    <dgm:cxn modelId="{AFD0DB62-7FAC-4C97-845F-AEA0A3156684}" type="presParOf" srcId="{DF3B0C14-06F1-42C1-9864-D8B22FA5ECBA}" destId="{9AE68074-F513-49BF-AECB-056C92B508CD}" srcOrd="17" destOrd="0" presId="urn:microsoft.com/office/officeart/2005/8/layout/list1"/>
    <dgm:cxn modelId="{2373F739-6FEA-4246-A7EF-A8C798EABEB7}" type="presParOf" srcId="{DF3B0C14-06F1-42C1-9864-D8B22FA5ECBA}" destId="{FD2094F0-B8B2-448C-8627-35B376DAE7E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83F26-58AB-4F99-860D-23AE88D971C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66A1A-08BD-45C1-9B0F-3DADE588CD2F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Природные условия и орошаемое земледелие</a:t>
          </a:r>
          <a:endParaRPr lang="en-US" sz="3100" kern="1200"/>
        </a:p>
      </dsp:txBody>
      <dsp:txXfrm>
        <a:off x="0" y="675"/>
        <a:ext cx="6900512" cy="1106957"/>
      </dsp:txXfrm>
    </dsp:sp>
    <dsp:sp modelId="{564E0468-76C3-488A-A7BD-1AD876DF6BCC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9BDC8-604D-4E3A-A100-9CA3E89CA29E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Хозяйственные занятия</a:t>
          </a:r>
          <a:endParaRPr lang="en-US" sz="3100" kern="1200"/>
        </a:p>
      </dsp:txBody>
      <dsp:txXfrm>
        <a:off x="0" y="1107633"/>
        <a:ext cx="6900512" cy="1106957"/>
      </dsp:txXfrm>
    </dsp:sp>
    <dsp:sp modelId="{FE8DBB5A-E28A-40D2-8DD6-0CB6B8675CB5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ADE08-3CDE-4477-940B-5D0D49A8D1F4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Города-государства и социальная структура общества</a:t>
          </a:r>
          <a:endParaRPr lang="en-US" sz="3100" kern="1200"/>
        </a:p>
      </dsp:txBody>
      <dsp:txXfrm>
        <a:off x="0" y="2214591"/>
        <a:ext cx="6900512" cy="1106957"/>
      </dsp:txXfrm>
    </dsp:sp>
    <dsp:sp modelId="{F10B948A-543C-4F6B-ACB9-02E1FEC32EF2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C2628-C311-46FC-A24E-951A20C3F456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Государства и империи</a:t>
          </a:r>
          <a:endParaRPr lang="en-US" sz="3100" kern="1200"/>
        </a:p>
      </dsp:txBody>
      <dsp:txXfrm>
        <a:off x="0" y="3321549"/>
        <a:ext cx="6900512" cy="1106957"/>
      </dsp:txXfrm>
    </dsp:sp>
    <dsp:sp modelId="{23282A6B-C95B-48B3-B65B-FA14E4CF3B04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4D51C-AAC8-42CE-ACF2-B42CABCEF695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Древневосточные цивилизации</a:t>
          </a:r>
          <a:endParaRPr lang="en-US" sz="3100" kern="1200"/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707D5-3EF2-493E-9D3B-61DD803C6079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4AF55-5718-4B29-B261-3B4161B15ABD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81446-B61B-4726-91ED-F4BEFD3E679D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Возникло по причине постоянных разливов рек и необходимости контролировать данный процесс</a:t>
          </a:r>
          <a:endParaRPr lang="en-US" sz="2300" kern="1200"/>
        </a:p>
      </dsp:txBody>
      <dsp:txXfrm>
        <a:off x="1437631" y="531"/>
        <a:ext cx="9077968" cy="1244702"/>
      </dsp:txXfrm>
    </dsp:sp>
    <dsp:sp modelId="{C057EF90-9334-440E-B467-9D923B736AB0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CA0AB-C183-4962-A391-006927A29B5D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004B3-2759-452C-845D-89C71BF3E979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Реки активно способствовали возделыванию почв, давая постоянный и неограниченный источник воды для орошения и принося во время разливов плодородный ил</a:t>
          </a:r>
          <a:endParaRPr lang="en-US" sz="2300" kern="1200"/>
        </a:p>
      </dsp:txBody>
      <dsp:txXfrm>
        <a:off x="1437631" y="1556410"/>
        <a:ext cx="9077968" cy="1244702"/>
      </dsp:txXfrm>
    </dsp:sp>
    <dsp:sp modelId="{23591D0E-F3C1-465B-A6EC-7E933D02D2EC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4A5C2-8A10-41AA-A4D2-9223644EC3F7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8FA68-F1F5-4996-BCB4-271C2C38D16E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Необходимо было построить дамбы, оросительные каналы, пруды, которые удерживали бы воду после разливов, чтобы получать большие урожаи д</a:t>
          </a:r>
          <a:endParaRPr lang="en-US" sz="2300" kern="1200"/>
        </a:p>
      </dsp:txBody>
      <dsp:txXfrm>
        <a:off x="1437631" y="3112289"/>
        <a:ext cx="9077968" cy="1244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4D1B0-D0A7-4EF7-A9D7-FF9CFDBB333E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33974-07D3-412B-91E6-BF2A10E13FCA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BD30D-EDA3-431A-9E3D-8B1AF088F85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Каждая из цивилизаций находилась в условиях естественной природной изоляции (горы, реки, пустыни)</a:t>
          </a:r>
          <a:endParaRPr lang="en-US" sz="2300" kern="1200"/>
        </a:p>
      </dsp:txBody>
      <dsp:txXfrm>
        <a:off x="1945450" y="719"/>
        <a:ext cx="4643240" cy="1684372"/>
      </dsp:txXfrm>
    </dsp:sp>
    <dsp:sp modelId="{62990AA6-913E-4641-8999-94F576068FA9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9CE3E-CDCA-4959-9992-FE35E3E82AA2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7806E-863E-4124-BB2A-78DB32FA8137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Жизнь цивилизаций строилась вокруг крупнейших рек региона</a:t>
          </a:r>
          <a:endParaRPr lang="en-US" sz="2300" kern="1200"/>
        </a:p>
      </dsp:txBody>
      <dsp:txXfrm>
        <a:off x="1945450" y="2106185"/>
        <a:ext cx="4643240" cy="1684372"/>
      </dsp:txXfrm>
    </dsp:sp>
    <dsp:sp modelId="{2F8CCEE6-4885-47A3-A315-5E594184C4D4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41366-E14B-4259-8B9E-13ECDC2F40E9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6EF58-EBDD-434B-8095-29A6C9C90A24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Сельское хозяйство развивалось благодаря налаженной системе ирригации и мелиорации </a:t>
          </a:r>
          <a:endParaRPr lang="en-US" sz="2300" kern="1200"/>
        </a:p>
      </dsp:txBody>
      <dsp:txXfrm>
        <a:off x="1945450" y="4211650"/>
        <a:ext cx="4643240" cy="16843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8FBCC-B521-4B51-9DB9-6A3BEDC92DA8}">
      <dsp:nvSpPr>
        <dsp:cNvPr id="0" name=""/>
        <dsp:cNvSpPr/>
      </dsp:nvSpPr>
      <dsp:spPr>
        <a:xfrm>
          <a:off x="0" y="122601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72B36-71FA-4E8B-8A67-D0E16180DB33}">
      <dsp:nvSpPr>
        <dsp:cNvPr id="0" name=""/>
        <dsp:cNvSpPr/>
      </dsp:nvSpPr>
      <dsp:spPr>
        <a:xfrm>
          <a:off x="345025" y="103413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Раннее царство (</a:t>
          </a:r>
          <a:r>
            <a:rPr lang="en-US" sz="1300" kern="1200" dirty="0"/>
            <a:t>XXXI-XXIII</a:t>
          </a:r>
          <a:r>
            <a:rPr lang="ru-RU" sz="1300" kern="1200" dirty="0"/>
            <a:t> в. до н.э.)</a:t>
          </a:r>
        </a:p>
      </dsp:txBody>
      <dsp:txXfrm>
        <a:off x="363759" y="1052864"/>
        <a:ext cx="4792890" cy="346292"/>
      </dsp:txXfrm>
    </dsp:sp>
    <dsp:sp modelId="{CF0F2272-938B-4175-89DD-F82E2CF30B67}">
      <dsp:nvSpPr>
        <dsp:cNvPr id="0" name=""/>
        <dsp:cNvSpPr/>
      </dsp:nvSpPr>
      <dsp:spPr>
        <a:xfrm>
          <a:off x="0" y="181569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C1375-49CD-4A1F-B726-D265F75B972E}">
      <dsp:nvSpPr>
        <dsp:cNvPr id="0" name=""/>
        <dsp:cNvSpPr/>
      </dsp:nvSpPr>
      <dsp:spPr>
        <a:xfrm>
          <a:off x="345025" y="162381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Древнее царство (</a:t>
          </a:r>
          <a:r>
            <a:rPr lang="en-US" sz="1300" kern="1200" dirty="0"/>
            <a:t>XXIII-XXI </a:t>
          </a:r>
          <a:r>
            <a:rPr lang="ru-RU" sz="1300" kern="1200" dirty="0"/>
            <a:t>вв. до н.э.)</a:t>
          </a:r>
        </a:p>
      </dsp:txBody>
      <dsp:txXfrm>
        <a:off x="363759" y="1642544"/>
        <a:ext cx="4792890" cy="346292"/>
      </dsp:txXfrm>
    </dsp:sp>
    <dsp:sp modelId="{92FDDAF7-FA00-467A-A9DA-6A96CC2CAB24}">
      <dsp:nvSpPr>
        <dsp:cNvPr id="0" name=""/>
        <dsp:cNvSpPr/>
      </dsp:nvSpPr>
      <dsp:spPr>
        <a:xfrm>
          <a:off x="0" y="240537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5ACDE-08BD-4C70-B2CA-BD020996C36E}">
      <dsp:nvSpPr>
        <dsp:cNvPr id="0" name=""/>
        <dsp:cNvSpPr/>
      </dsp:nvSpPr>
      <dsp:spPr>
        <a:xfrm>
          <a:off x="345025" y="221349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Среднее царство (</a:t>
          </a:r>
          <a:r>
            <a:rPr lang="en-US" sz="1300" kern="1200" dirty="0"/>
            <a:t>XXI-</a:t>
          </a:r>
          <a:r>
            <a:rPr lang="ru-RU" sz="1300" kern="1200" dirty="0"/>
            <a:t>середина </a:t>
          </a:r>
          <a:r>
            <a:rPr lang="en-US" sz="1300" kern="1200" dirty="0"/>
            <a:t>XVI</a:t>
          </a:r>
          <a:r>
            <a:rPr lang="ru-RU" sz="1300" kern="1200" dirty="0"/>
            <a:t> в. до н.э.)</a:t>
          </a:r>
        </a:p>
      </dsp:txBody>
      <dsp:txXfrm>
        <a:off x="363759" y="2232224"/>
        <a:ext cx="4792890" cy="346292"/>
      </dsp:txXfrm>
    </dsp:sp>
    <dsp:sp modelId="{C711AEEC-CC8C-4838-B4B7-7CDDE5AF843B}">
      <dsp:nvSpPr>
        <dsp:cNvPr id="0" name=""/>
        <dsp:cNvSpPr/>
      </dsp:nvSpPr>
      <dsp:spPr>
        <a:xfrm>
          <a:off x="0" y="299505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9A95A-6F9A-4136-84BD-388E03FA8FB2}">
      <dsp:nvSpPr>
        <dsp:cNvPr id="0" name=""/>
        <dsp:cNvSpPr/>
      </dsp:nvSpPr>
      <dsp:spPr>
        <a:xfrm>
          <a:off x="345025" y="280317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Вторжение гиксосов (Начало </a:t>
          </a:r>
          <a:r>
            <a:rPr lang="en-US" sz="1300" kern="1200" dirty="0"/>
            <a:t>XVII – </a:t>
          </a:r>
          <a:r>
            <a:rPr lang="ru-RU" sz="1300" kern="1200" dirty="0"/>
            <a:t>середина </a:t>
          </a:r>
          <a:r>
            <a:rPr lang="en-US" sz="1300" kern="1200" dirty="0"/>
            <a:t>XVI </a:t>
          </a:r>
          <a:r>
            <a:rPr lang="ru-RU" sz="1300" kern="1200" dirty="0"/>
            <a:t>в. до н.э.)</a:t>
          </a:r>
        </a:p>
      </dsp:txBody>
      <dsp:txXfrm>
        <a:off x="363759" y="2821904"/>
        <a:ext cx="4792890" cy="346292"/>
      </dsp:txXfrm>
    </dsp:sp>
    <dsp:sp modelId="{39530D81-EA07-4BA5-9484-FDDA1CF203F5}">
      <dsp:nvSpPr>
        <dsp:cNvPr id="0" name=""/>
        <dsp:cNvSpPr/>
      </dsp:nvSpPr>
      <dsp:spPr>
        <a:xfrm>
          <a:off x="0" y="358473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ED105-BA89-4B3E-AE7F-207A3F2A1622}">
      <dsp:nvSpPr>
        <dsp:cNvPr id="0" name=""/>
        <dsp:cNvSpPr/>
      </dsp:nvSpPr>
      <dsp:spPr>
        <a:xfrm>
          <a:off x="345025" y="339285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Новое царство (</a:t>
          </a:r>
          <a:r>
            <a:rPr lang="en-US" sz="1300" kern="1200" dirty="0"/>
            <a:t>XVI – VI</a:t>
          </a:r>
          <a:r>
            <a:rPr lang="ru-RU" sz="1300" kern="1200" dirty="0"/>
            <a:t> в. до н.э.)</a:t>
          </a:r>
        </a:p>
      </dsp:txBody>
      <dsp:txXfrm>
        <a:off x="363759" y="3411584"/>
        <a:ext cx="4792890" cy="346292"/>
      </dsp:txXfrm>
    </dsp:sp>
    <dsp:sp modelId="{E69D8F51-0123-44BD-B36A-3FEA709CA1B0}">
      <dsp:nvSpPr>
        <dsp:cNvPr id="0" name=""/>
        <dsp:cNvSpPr/>
      </dsp:nvSpPr>
      <dsp:spPr>
        <a:xfrm>
          <a:off x="0" y="4174410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9AFBF-12C5-4982-A21E-CE76BF3D6E6E}">
      <dsp:nvSpPr>
        <dsp:cNvPr id="0" name=""/>
        <dsp:cNvSpPr/>
      </dsp:nvSpPr>
      <dsp:spPr>
        <a:xfrm>
          <a:off x="345025" y="3982530"/>
          <a:ext cx="48303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525-332 г. до н.э. – Египет под властью Персидской империи</a:t>
          </a:r>
        </a:p>
      </dsp:txBody>
      <dsp:txXfrm>
        <a:off x="363759" y="4001264"/>
        <a:ext cx="4792890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12B16-45A4-4D6C-9EC3-AA86A7FD356A}">
      <dsp:nvSpPr>
        <dsp:cNvPr id="0" name=""/>
        <dsp:cNvSpPr/>
      </dsp:nvSpPr>
      <dsp:spPr>
        <a:xfrm>
          <a:off x="0" y="123303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5A22C-EF9F-4AFD-BD82-9CE284711763}">
      <dsp:nvSpPr>
        <dsp:cNvPr id="0" name=""/>
        <dsp:cNvSpPr/>
      </dsp:nvSpPr>
      <dsp:spPr>
        <a:xfrm>
          <a:off x="345025" y="996870"/>
          <a:ext cx="4830358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Период государства Шан-Инь (</a:t>
          </a:r>
          <a:r>
            <a:rPr lang="en-US" sz="1600" kern="1200" dirty="0"/>
            <a:t>XVII – XI </a:t>
          </a:r>
          <a:r>
            <a:rPr lang="ru-RU" sz="1600" kern="1200" dirty="0"/>
            <a:t>вв. до н.э.)</a:t>
          </a:r>
        </a:p>
      </dsp:txBody>
      <dsp:txXfrm>
        <a:off x="368082" y="1019927"/>
        <a:ext cx="4784244" cy="426206"/>
      </dsp:txXfrm>
    </dsp:sp>
    <dsp:sp modelId="{A6689DB3-2E28-4598-A375-0E394F93E44F}">
      <dsp:nvSpPr>
        <dsp:cNvPr id="0" name=""/>
        <dsp:cNvSpPr/>
      </dsp:nvSpPr>
      <dsp:spPr>
        <a:xfrm>
          <a:off x="0" y="195879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5B68E-985E-4018-9786-D9D113C4B441}">
      <dsp:nvSpPr>
        <dsp:cNvPr id="0" name=""/>
        <dsp:cNvSpPr/>
      </dsp:nvSpPr>
      <dsp:spPr>
        <a:xfrm>
          <a:off x="345025" y="1722630"/>
          <a:ext cx="4830358" cy="47232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Государство Чжоу (</a:t>
          </a:r>
          <a:r>
            <a:rPr lang="en-US" sz="1600" kern="1200" dirty="0"/>
            <a:t>XI</a:t>
          </a:r>
          <a:r>
            <a:rPr lang="ru-RU" sz="1600" kern="1200" dirty="0"/>
            <a:t>-</a:t>
          </a:r>
          <a:r>
            <a:rPr lang="en-US" sz="1600" kern="1200" dirty="0"/>
            <a:t>XVIII </a:t>
          </a:r>
          <a:r>
            <a:rPr lang="ru-RU" sz="1600" kern="1200" dirty="0"/>
            <a:t>вв. до н.э.)</a:t>
          </a:r>
        </a:p>
      </dsp:txBody>
      <dsp:txXfrm>
        <a:off x="368082" y="1745687"/>
        <a:ext cx="4784244" cy="426206"/>
      </dsp:txXfrm>
    </dsp:sp>
    <dsp:sp modelId="{49ABF863-2953-4AE0-B8A6-F1D7397D8DDC}">
      <dsp:nvSpPr>
        <dsp:cNvPr id="0" name=""/>
        <dsp:cNvSpPr/>
      </dsp:nvSpPr>
      <dsp:spPr>
        <a:xfrm>
          <a:off x="0" y="268455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0A485-4A88-4C13-A196-CD53DE01D3B3}">
      <dsp:nvSpPr>
        <dsp:cNvPr id="0" name=""/>
        <dsp:cNvSpPr/>
      </dsp:nvSpPr>
      <dsp:spPr>
        <a:xfrm>
          <a:off x="345025" y="2448390"/>
          <a:ext cx="4830358" cy="4723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«Борющиеся царства» (</a:t>
          </a:r>
          <a:r>
            <a:rPr lang="en-US" sz="1600" kern="1200" dirty="0"/>
            <a:t>VII – III</a:t>
          </a:r>
          <a:r>
            <a:rPr lang="ru-RU" sz="1600" kern="1200" dirty="0"/>
            <a:t> вв. до н.э.</a:t>
          </a:r>
        </a:p>
      </dsp:txBody>
      <dsp:txXfrm>
        <a:off x="368082" y="2471447"/>
        <a:ext cx="4784244" cy="426206"/>
      </dsp:txXfrm>
    </dsp:sp>
    <dsp:sp modelId="{1DB7C0A9-E508-4100-9E7A-53AE9EB4E3FD}">
      <dsp:nvSpPr>
        <dsp:cNvPr id="0" name=""/>
        <dsp:cNvSpPr/>
      </dsp:nvSpPr>
      <dsp:spPr>
        <a:xfrm>
          <a:off x="0" y="341031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FE20C-E676-481C-B188-C42698F83BD4}">
      <dsp:nvSpPr>
        <dsp:cNvPr id="0" name=""/>
        <dsp:cNvSpPr/>
      </dsp:nvSpPr>
      <dsp:spPr>
        <a:xfrm>
          <a:off x="345025" y="3174150"/>
          <a:ext cx="4830358" cy="47232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Династия Цинь (221 – 206 г. до н.э.)</a:t>
          </a:r>
        </a:p>
      </dsp:txBody>
      <dsp:txXfrm>
        <a:off x="368082" y="3197207"/>
        <a:ext cx="4784244" cy="426206"/>
      </dsp:txXfrm>
    </dsp:sp>
    <dsp:sp modelId="{FD2094F0-B8B2-448C-8627-35B376DAE7E0}">
      <dsp:nvSpPr>
        <dsp:cNvPr id="0" name=""/>
        <dsp:cNvSpPr/>
      </dsp:nvSpPr>
      <dsp:spPr>
        <a:xfrm>
          <a:off x="0" y="413607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3F198-129D-4AC9-92F1-DC1656B18380}">
      <dsp:nvSpPr>
        <dsp:cNvPr id="0" name=""/>
        <dsp:cNvSpPr/>
      </dsp:nvSpPr>
      <dsp:spPr>
        <a:xfrm>
          <a:off x="345025" y="3899910"/>
          <a:ext cx="4830358" cy="472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Династия Хань (206 г. до н.э. – 220 г.)</a:t>
          </a:r>
        </a:p>
      </dsp:txBody>
      <dsp:txXfrm>
        <a:off x="368082" y="3922967"/>
        <a:ext cx="478424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 3. Экономика и политическая карта Древнего Востока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09576-FEBF-17A1-C6C9-CB5F6CCF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Хозяйственные занятия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B7535-BB2C-6745-7B3A-EA1DE219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6D8BE-0159-2157-B9F2-3553DC5D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936BF5-D4F0-6C7D-7582-979270E59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Основу сельского хозяйства Месопотамии составляло выращивание </a:t>
            </a:r>
            <a:r>
              <a:rPr lang="ru-RU" sz="2200">
                <a:ea typeface="+mn-lt"/>
                <a:cs typeface="+mn-lt"/>
              </a:rPr>
              <a:t>зерновых (пшеницы и ячменя), а также винограда, капусты, салата, моркови, лука. Выращивали также финиковые пальмы, инжир, виноград, сливы, яблони, абрикосы, горох, бобы, салат, капусту, лен и другие садовые и огородные культуры</a:t>
            </a:r>
          </a:p>
          <a:p>
            <a:r>
              <a:rPr lang="ru-RU" sz="2200">
                <a:ea typeface="+mn-lt"/>
                <a:cs typeface="+mn-lt"/>
              </a:rPr>
              <a:t>В Древнем Египте активно развивалось и садоводство: выращивали финики, инжир, гранаты, персики, виноград, лук, чеснок, редис и др. Египтяне разработали рецепты дрожжевого хлеба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78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115F4-7C42-E22F-95F8-A9D1AB70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373EF5-0F1D-58CF-4C9F-276C1A443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В Индии возделывались преимущественно местные культуры (например, местная разновидность пшеницы). Большие площади отводились под рис. Здесь были известны лимоны и апельсины, фасоль, огурцы и баклажаны. В Индии впервые стали выращивать сахарный тростник и хлопок.</a:t>
            </a:r>
          </a:p>
          <a:p>
            <a:r>
              <a:rPr lang="ru-RU" sz="2200" dirty="0">
                <a:ea typeface="+mn-lt"/>
                <a:cs typeface="+mn-lt"/>
              </a:rPr>
              <a:t>Основой рациона жителей долин великих рек Хуанхэ и Янцзы стали рис и просо. Хотя и здесь культивировали много садовых и огородных растений: хурму, фасоль, разные сорта капусты, чай </a:t>
            </a:r>
            <a:endParaRPr lang="ru-RU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61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789A02A6-D9AD-C55B-E715-7BE8FCE22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1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5303EF2-1D3D-4452-C5A1-05D1E3AFF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70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574B4-D264-0FB7-FABC-199BE110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Города-государства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социальная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структура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общества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AA173-7B44-F66C-4769-31BE7B71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9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3E64F-3210-73F5-C8FF-00D1B4E8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rgbClr val="FFFFFF"/>
                </a:solidFill>
                <a:cs typeface="Calibri Light"/>
              </a:rPr>
              <a:t>Особенности формирования социальной структуры </a:t>
            </a: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65CAB1-BE0C-4AA3-F6CA-F04A048A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Бурный рост населения и разделение труда привело к изменениям в социальной структуре </a:t>
            </a:r>
          </a:p>
          <a:p>
            <a:r>
              <a:rPr lang="ru-RU" dirty="0">
                <a:cs typeface="Calibri"/>
              </a:rPr>
              <a:t>Профессиональные войны занимались защитой, писцы - учётом продовольствия, жрецы отвечали за вопросы поклонения богам</a:t>
            </a:r>
          </a:p>
          <a:p>
            <a:r>
              <a:rPr lang="ru-RU" dirty="0">
                <a:cs typeface="Calibri"/>
              </a:rPr>
              <a:t>Возросло количество людей, которые не были заняты в сельском хозяйстве или ремесле</a:t>
            </a:r>
          </a:p>
          <a:p>
            <a:r>
              <a:rPr lang="ru-RU" dirty="0">
                <a:cs typeface="Calibri"/>
              </a:rPr>
              <a:t>Усложнилась структура общества, которая постоянно прирастала новыми стратами </a:t>
            </a:r>
          </a:p>
        </p:txBody>
      </p:sp>
    </p:spTree>
    <p:extLst>
      <p:ext uri="{BB962C8B-B14F-4D97-AF65-F5344CB8AC3E}">
        <p14:creationId xmlns:p14="http://schemas.microsoft.com/office/powerpoint/2010/main" val="3924101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C885-5DE1-34AF-8B70-9EBFF361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Социальная структура Древнеегипетского общества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3E49F18-DD00-991C-C7C4-953AF5EDD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9" r="8368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5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CECDF-8752-AEE1-807E-F9C16C90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Город-государство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DB96CB-475E-D573-2CDB-8C2D6175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независимый суверенный город, который служит центром политической, экономической и культурной жизни на своей прилегающей территории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49F3BC0-2FA4-AC3F-293C-968F16F55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1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12EBF-C3E3-C88C-47B7-A83398FF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rgbClr val="FFFFFF"/>
                </a:solidFill>
                <a:cs typeface="Calibri Light"/>
              </a:rPr>
              <a:t>Особенности существования городов-государств</a:t>
            </a: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301BD-8938-1927-11A4-D88A2B60A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Возникли по причине необходимости защиты ремесленных и торговых центров как оборонительные поселения</a:t>
            </a:r>
          </a:p>
          <a:p>
            <a:r>
              <a:rPr lang="ru-RU" sz="2400">
                <a:ea typeface="+mn-lt"/>
                <a:cs typeface="+mn-lt"/>
              </a:rPr>
              <a:t>Поселения становились центрами управления всей большой округой. Здесь строили храмы и другие общественные здания</a:t>
            </a:r>
          </a:p>
          <a:p>
            <a:r>
              <a:rPr lang="ru-RU" sz="2400">
                <a:ea typeface="+mn-lt"/>
                <a:cs typeface="+mn-lt"/>
              </a:rPr>
              <a:t>Первые города в истории человечества возникли на рубеже IV–III тысячелетий до н. э. в южной части Месопотамии, в долинах нижнего течения Тигра и Евфрата</a:t>
            </a:r>
          </a:p>
          <a:p>
            <a:r>
              <a:rPr lang="ru-RU" sz="2400" dirty="0">
                <a:ea typeface="+mn-lt"/>
                <a:cs typeface="+mn-lt"/>
              </a:rPr>
              <a:t>Города стал центром накопления общественных богатств. Города-государства постоянно вели войны, стремясь увеличить своё могущество и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005224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BD751-2021-AF9B-E7F4-C6B5792D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286BA-CD5D-87CC-9BAE-A81E6CCB7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30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7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7E577-9798-A305-055B-1924B43A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Карта городов-государств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08B19A3-4A92-6549-8BEF-DA623D07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351713"/>
            <a:ext cx="7188199" cy="41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2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земля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D94B3EF-504E-35CD-18F3-2EE1AB8E0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913DF-9B0D-7E11-67D8-70626363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Зиккурат в Уре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204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88509-6642-E466-B8DE-B197BC84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Государства и империи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42109C-72F3-6157-B15B-26B9D19C1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4" y="4619624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82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7755D-276B-841E-C905-C8E5F191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/>
              <a:t>Древний Египет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338CF8C-5FF7-F58E-AE26-0F6E85D72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27222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09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Тутмос III — Википедия">
            <a:extLst>
              <a:ext uri="{FF2B5EF4-FFF2-40B4-BE49-F238E27FC236}">
                <a16:creationId xmlns:a16="http://schemas.microsoft.com/office/drawing/2014/main" id="{A047B688-91D5-B8CB-8CBA-078DB4ADD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" b="3969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E8DEC-CFBC-88BE-D82E-49715B75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Тутмсос III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24BB1E-161F-2566-0D3A-95AD9F99C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Один из величайших египетских фараонов, объединивший регион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76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A025C-93B7-D1A7-C765-7DBDD404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18" y="273892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Саргон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7347F-8186-BAEB-FC40-00BC5A85D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806462"/>
            <a:ext cx="5264051" cy="157149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dirty="0" err="1"/>
              <a:t>Аккадский</a:t>
            </a:r>
            <a:r>
              <a:rPr lang="en-US" sz="2800" dirty="0"/>
              <a:t> </a:t>
            </a:r>
            <a:r>
              <a:rPr lang="en-US" sz="2800" dirty="0" err="1"/>
              <a:t>правитель</a:t>
            </a:r>
            <a:r>
              <a:rPr lang="en-US" sz="2800" dirty="0"/>
              <a:t>, в XIV в.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н.э</a:t>
            </a:r>
            <a:r>
              <a:rPr lang="en-US" sz="2800" dirty="0"/>
              <a:t>. </a:t>
            </a:r>
            <a:r>
              <a:rPr lang="en-US" sz="2800" dirty="0" err="1"/>
              <a:t>объединивший</a:t>
            </a:r>
            <a:r>
              <a:rPr lang="en-US" sz="2800" dirty="0"/>
              <a:t> </a:t>
            </a:r>
            <a:r>
              <a:rPr lang="en-US" sz="2800" dirty="0" err="1"/>
              <a:t>значительную</a:t>
            </a:r>
            <a:r>
              <a:rPr lang="en-US" sz="2800" dirty="0"/>
              <a:t> </a:t>
            </a:r>
            <a:r>
              <a:rPr lang="en-US" sz="2800" dirty="0" err="1"/>
              <a:t>часть</a:t>
            </a:r>
            <a:r>
              <a:rPr lang="en-US" sz="2800" dirty="0"/>
              <a:t> </a:t>
            </a:r>
            <a:r>
              <a:rPr lang="en-US" sz="2800" dirty="0" err="1"/>
              <a:t>Месопотамии</a:t>
            </a:r>
            <a:r>
              <a:rPr lang="en-US" sz="2800" dirty="0"/>
              <a:t> </a:t>
            </a:r>
          </a:p>
        </p:txBody>
      </p:sp>
      <p:pic>
        <p:nvPicPr>
          <p:cNvPr id="2050" name="Picture 2" descr="Саргон, Шаррум-кен">
            <a:extLst>
              <a:ext uri="{FF2B5EF4-FFF2-40B4-BE49-F238E27FC236}">
                <a16:creationId xmlns:a16="http://schemas.microsoft.com/office/drawing/2014/main" id="{8AD0C2FB-B779-F32D-027F-9F978EFEC9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1811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4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7C336-8540-B712-FC04-E93905D2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Периодизация истории Древней Месопотамии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D535F2-1B33-DB9E-296F-6D3D25201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425" y="2427541"/>
            <a:ext cx="860405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7639B-219E-30F6-B4C7-0E031BD1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Хаммураи</a:t>
            </a:r>
          </a:p>
        </p:txBody>
      </p:sp>
      <p:pic>
        <p:nvPicPr>
          <p:cNvPr id="3074" name="Picture 2" descr="Бюст Хаммурапи. Высота — 18 см — продажа рельефов — Искусство в декоре —  Decorar con Arte">
            <a:extLst>
              <a:ext uri="{FF2B5EF4-FFF2-40B4-BE49-F238E27FC236}">
                <a16:creationId xmlns:a16="http://schemas.microsoft.com/office/drawing/2014/main" id="{C7A5C4E0-F2D8-ADF4-1F12-3226B05B02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C7DF12-6FCA-35DE-B47C-B6F346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 </a:t>
            </a:r>
            <a:r>
              <a:rPr lang="en-US" sz="2200" b="0" i="0" dirty="0" err="1">
                <a:effectLst/>
              </a:rPr>
              <a:t>царь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Вавилона</a:t>
            </a:r>
            <a:r>
              <a:rPr lang="en-US" sz="2200" b="0" i="0" dirty="0">
                <a:effectLst/>
              </a:rPr>
              <a:t>, </a:t>
            </a:r>
            <a:r>
              <a:rPr lang="en-US" sz="2200" b="0" i="0" dirty="0" err="1">
                <a:effectLst/>
              </a:rPr>
              <a:t>правил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приблизительно</a:t>
            </a:r>
            <a:r>
              <a:rPr lang="en-US" sz="2200" b="0" i="0" dirty="0">
                <a:effectLst/>
              </a:rPr>
              <a:t> в 1793—1750 </a:t>
            </a:r>
            <a:r>
              <a:rPr lang="en-US" sz="2200" b="0" i="0" dirty="0" err="1">
                <a:effectLst/>
              </a:rPr>
              <a:t>годах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до</a:t>
            </a:r>
            <a:r>
              <a:rPr lang="en-US" sz="2200" b="0" i="0" dirty="0">
                <a:effectLst/>
              </a:rPr>
              <a:t> н. э., </a:t>
            </a:r>
            <a:r>
              <a:rPr lang="en-US" sz="2200" b="0" i="0" dirty="0" err="1">
                <a:effectLst/>
              </a:rPr>
              <a:t>известен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своими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законами</a:t>
            </a:r>
            <a:r>
              <a:rPr lang="en-US" sz="2200" b="0" i="0" dirty="0">
                <a:effectLst/>
              </a:rPr>
              <a:t>, </a:t>
            </a:r>
            <a:r>
              <a:rPr lang="en-US" sz="2200" b="0" i="0" dirty="0" err="1">
                <a:effectLst/>
              </a:rPr>
              <a:t>которые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регугировали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различные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аспекты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жизни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государства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895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25CDA-07AD-0C81-E753-D024068B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Крупнейшие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государства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региона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167F4F8-3091-FFF4-D4C9-385F865CB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021" y="2427541"/>
            <a:ext cx="963285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7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293D3-0B75-DD65-F765-5567CF86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Империя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Маурьев</a:t>
            </a:r>
          </a:p>
        </p:txBody>
      </p:sp>
      <p:cxnSp>
        <p:nvCxnSpPr>
          <p:cNvPr id="4108" name="Straight Connector 410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Империя Маурьев — Википедия">
            <a:extLst>
              <a:ext uri="{FF2B5EF4-FFF2-40B4-BE49-F238E27FC236}">
                <a16:creationId xmlns:a16="http://schemas.microsoft.com/office/drawing/2014/main" id="{1C3D45E3-A4A3-57EB-C5FA-AF719EB1B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5784" y="492573"/>
            <a:ext cx="6289621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87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845B0-23BA-F312-38AF-0C06238A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  <a:endParaRPr lang="ru-RU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D9770327-5573-E4E7-7C77-95D2B37A8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34821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275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АШОКА - битвы, даты - Кратко">
            <a:extLst>
              <a:ext uri="{FF2B5EF4-FFF2-40B4-BE49-F238E27FC236}">
                <a16:creationId xmlns:a16="http://schemas.microsoft.com/office/drawing/2014/main" id="{32A3D5DC-2A94-C67F-634A-51E284C93D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 r="1" b="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A5457-F176-404C-F261-EE3F1E39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Ашок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5B1D4-C197-EA55-6300-F438109C9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Величайший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правитель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империи</a:t>
            </a:r>
            <a:r>
              <a:rPr lang="en-US" sz="2400" dirty="0">
                <a:solidFill>
                  <a:schemeClr val="bg1"/>
                </a:solidFill>
              </a:rPr>
              <a:t> Маурьев</a:t>
            </a:r>
          </a:p>
        </p:txBody>
      </p:sp>
    </p:spTree>
    <p:extLst>
      <p:ext uri="{BB962C8B-B14F-4D97-AF65-F5344CB8AC3E}">
        <p14:creationId xmlns:p14="http://schemas.microsoft.com/office/powerpoint/2010/main" val="22092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615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8DF388-08D2-82B0-03FF-D6307F70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Цинь Шихуанди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A022E9E-B0D8-5BAE-305B-39C144B0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Китайский правитель династии Цинь, объединивший  Китай примерно в 221 г. до н.э.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Интересные факты о Цинь Шихуанди — Музей фактов">
            <a:extLst>
              <a:ext uri="{FF2B5EF4-FFF2-40B4-BE49-F238E27FC236}">
                <a16:creationId xmlns:a16="http://schemas.microsoft.com/office/drawing/2014/main" id="{419E9B14-0410-07EC-252D-512C81118E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2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5556-0DDD-9464-4D93-10DAD5FD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Империя Цинь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926B728-03A2-B62A-20A2-2E5EE1D09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6160" y="492573"/>
            <a:ext cx="6088868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19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52D11-7541-3DDC-AAB8-57B6B0C2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/>
              <a:t>Китайские династии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89C2EB2-99E3-A367-258D-384CEA76B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27502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7280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DA576-1B09-8885-725B-EB40327D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C05089-4CBA-0D3C-5954-D2F9E6E6B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89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DA576-1B09-8885-725B-EB40327D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C05089-4CBA-0D3C-5954-D2F9E6E6B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78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7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79E9E-205C-5EAD-7438-5CA4D488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Природные условия и орошаемое земледелие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DC64C1-5885-C915-BB78-5051CC58F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C7A6A-23FB-E55D-4C8C-B91E88D6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"Древний Восток"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0D2B4E3-4A93-E29E-2D0D-8F8CB666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345" y="2427541"/>
            <a:ext cx="903421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209D8-3329-31CD-1ADF-14128BF4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Причины зарождений цивилизаций Древнего Востока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627FF-D642-EE70-C12F-9F0340F7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Оптимальная экологическая среда</a:t>
            </a:r>
          </a:p>
          <a:p>
            <a:r>
              <a:rPr lang="ru-RU" sz="3200" dirty="0">
                <a:cs typeface="Calibri"/>
              </a:rPr>
              <a:t>Благоприятный климат</a:t>
            </a:r>
          </a:p>
          <a:p>
            <a:r>
              <a:rPr lang="ru-RU" sz="3200" dirty="0">
                <a:cs typeface="Calibri"/>
              </a:rPr>
              <a:t>Наличие крупных рек (Нил, Тигр, Ефрат, Инд, Ганг, </a:t>
            </a:r>
            <a:r>
              <a:rPr lang="ru-RU" sz="3200" dirty="0" err="1">
                <a:cs typeface="Calibri"/>
              </a:rPr>
              <a:t>Янзы</a:t>
            </a:r>
            <a:r>
              <a:rPr lang="ru-RU" sz="3200" dirty="0">
                <a:cs typeface="Calibri"/>
              </a:rPr>
              <a:t>, Хуанхэ)</a:t>
            </a: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20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11AE6-22B2-B489-107E-6D645708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Орошаемое земледелие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B7B2F-1B8E-D061-30D4-A42CF4BFB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земледелие</a:t>
            </a:r>
            <a:r>
              <a:rPr lang="en-US" sz="2000" dirty="0"/>
              <a:t> в </a:t>
            </a:r>
            <a:r>
              <a:rPr lang="en-US" sz="2000" dirty="0" err="1"/>
              <a:t>зоне</a:t>
            </a:r>
            <a:r>
              <a:rPr lang="en-US" sz="2000" dirty="0"/>
              <a:t> с </a:t>
            </a:r>
            <a:r>
              <a:rPr lang="en-US" sz="2000" dirty="0" err="1"/>
              <a:t>недостаточным</a:t>
            </a:r>
            <a:r>
              <a:rPr lang="en-US" sz="2000" dirty="0"/>
              <a:t> </a:t>
            </a:r>
            <a:r>
              <a:rPr lang="en-US" sz="2000" dirty="0" err="1"/>
              <a:t>количеством</a:t>
            </a:r>
            <a:r>
              <a:rPr lang="en-US" sz="2000" dirty="0"/>
              <a:t> </a:t>
            </a:r>
            <a:r>
              <a:rPr lang="en-US" sz="2000" dirty="0" err="1"/>
              <a:t>сезонных</a:t>
            </a:r>
            <a:r>
              <a:rPr lang="en-US" sz="2000" dirty="0"/>
              <a:t> </a:t>
            </a:r>
            <a:r>
              <a:rPr lang="en-US" sz="2000" dirty="0" err="1"/>
              <a:t>осадков</a:t>
            </a:r>
            <a:r>
              <a:rPr lang="en-US" sz="2000" dirty="0"/>
              <a:t>, </a:t>
            </a:r>
            <a:r>
              <a:rPr lang="en-US" sz="2000" dirty="0" err="1"/>
              <a:t>основанное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искусственном</a:t>
            </a:r>
            <a:r>
              <a:rPr lang="en-US" sz="2000" dirty="0"/>
              <a:t> </a:t>
            </a:r>
            <a:r>
              <a:rPr lang="en-US" sz="2000" dirty="0" err="1"/>
              <a:t>орошении</a:t>
            </a:r>
            <a:r>
              <a:rPr lang="en-US" sz="2000" dirty="0"/>
              <a:t> с </a:t>
            </a:r>
            <a:r>
              <a:rPr lang="en-US" sz="2000" dirty="0" err="1"/>
              <a:t>помощью</a:t>
            </a:r>
            <a:r>
              <a:rPr lang="en-US" sz="2000" dirty="0"/>
              <a:t> </a:t>
            </a:r>
            <a:r>
              <a:rPr lang="en-US" sz="2000" dirty="0" err="1"/>
              <a:t>ирригационных</a:t>
            </a:r>
            <a:r>
              <a:rPr lang="en-US" sz="2000" dirty="0"/>
              <a:t> </a:t>
            </a:r>
            <a:r>
              <a:rPr lang="en-US" sz="2000" dirty="0" err="1"/>
              <a:t>систем</a:t>
            </a:r>
            <a:endParaRPr lang="en-US" sz="20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трава, сеть&#10;&#10;Автоматически созданное описание">
            <a:extLst>
              <a:ext uri="{FF2B5EF4-FFF2-40B4-BE49-F238E27FC236}">
                <a16:creationId xmlns:a16="http://schemas.microsoft.com/office/drawing/2014/main" id="{B6B8F8D3-7041-E299-7EB2-BC4CE4732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39" b="-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7B424-9A55-6196-6D5C-253D38D5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Особенности орошаемого земледелия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B968B57-4A3B-5016-67E9-E265070FE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7673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910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57B2D-55DB-C0EE-7C0A-7D2DD212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cs typeface="Calibri Light"/>
              </a:rPr>
              <a:t>Главные особенности регионов</a:t>
            </a:r>
            <a:endParaRPr lang="ru-RU" sz="4800"/>
          </a:p>
        </p:txBody>
      </p:sp>
      <p:graphicFrame>
        <p:nvGraphicFramePr>
          <p:cNvPr id="17" name="Объект 2">
            <a:extLst>
              <a:ext uri="{FF2B5EF4-FFF2-40B4-BE49-F238E27FC236}">
                <a16:creationId xmlns:a16="http://schemas.microsoft.com/office/drawing/2014/main" id="{A9240EAC-50BF-D723-8B64-7EE5267E2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25021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3608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771</Words>
  <Application>Microsoft Office PowerPoint</Application>
  <PresentationFormat>Широкоэкранный</PresentationFormat>
  <Paragraphs>78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§ 3. Экономика и политическая карта Древнего Востока</vt:lpstr>
      <vt:lpstr>Проверка д/з</vt:lpstr>
      <vt:lpstr>План урока</vt:lpstr>
      <vt:lpstr>1. Природные условия и орошаемое земледелие</vt:lpstr>
      <vt:lpstr>"Древний Восток"</vt:lpstr>
      <vt:lpstr>Причины зарождений цивилизаций Древнего Востока</vt:lpstr>
      <vt:lpstr>Орошаемое земледелие</vt:lpstr>
      <vt:lpstr>Особенности орошаемого земледелия</vt:lpstr>
      <vt:lpstr>Главные особенности регионов</vt:lpstr>
      <vt:lpstr>2. Хозяйственные занятия </vt:lpstr>
      <vt:lpstr>Основные положения</vt:lpstr>
      <vt:lpstr>Основные положения</vt:lpstr>
      <vt:lpstr>Презентация PowerPoint</vt:lpstr>
      <vt:lpstr>Презентация PowerPoint</vt:lpstr>
      <vt:lpstr>3. Города-государства и социальная структура общества</vt:lpstr>
      <vt:lpstr>Особенности формирования социальной структуры </vt:lpstr>
      <vt:lpstr>Социальная структура Древнеегипетского общества</vt:lpstr>
      <vt:lpstr>Город-государство</vt:lpstr>
      <vt:lpstr>Особенности существования городов-государств</vt:lpstr>
      <vt:lpstr>Карта городов-государств</vt:lpstr>
      <vt:lpstr>Зиккурат в Уре</vt:lpstr>
      <vt:lpstr>4. Государства и империи</vt:lpstr>
      <vt:lpstr>Древний Египет</vt:lpstr>
      <vt:lpstr>Тутмсос III</vt:lpstr>
      <vt:lpstr>Саргон</vt:lpstr>
      <vt:lpstr>Периодизация истории Древней Месопотамии</vt:lpstr>
      <vt:lpstr>Хаммураи</vt:lpstr>
      <vt:lpstr>Крупнейшие государства региона</vt:lpstr>
      <vt:lpstr>Империя Маурьев</vt:lpstr>
      <vt:lpstr>Ашок</vt:lpstr>
      <vt:lpstr>Цинь Шихуанди</vt:lpstr>
      <vt:lpstr>Империя Цинь</vt:lpstr>
      <vt:lpstr>Китайские династии</vt:lpstr>
      <vt:lpstr>Контроль знаний</vt:lpstr>
      <vt:lpstr>Контроль знаний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3. Экономика и политическая карта Древнего Востока</dc:title>
  <dc:creator/>
  <cp:lastModifiedBy>Роман Жигалов</cp:lastModifiedBy>
  <cp:revision>148</cp:revision>
  <dcterms:created xsi:type="dcterms:W3CDTF">2022-07-15T13:13:16Z</dcterms:created>
  <dcterms:modified xsi:type="dcterms:W3CDTF">2022-07-16T15:13:58Z</dcterms:modified>
</cp:coreProperties>
</file>