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DA041-8AFB-4130-9A82-7C05769BAEE4}" v="15" dt="2022-08-11T14:37:21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201DA041-8AFB-4130-9A82-7C05769BAEE4}"/>
    <pc:docChg chg="undo custSel addSld delSld modSld">
      <pc:chgData name="Roman Zhigalov" userId="1f97e9fdf7779aa5" providerId="LiveId" clId="{201DA041-8AFB-4130-9A82-7C05769BAEE4}" dt="2022-08-11T14:37:21.946" v="1195"/>
      <pc:docMkLst>
        <pc:docMk/>
      </pc:docMkLst>
      <pc:sldChg chg="modSp new mod">
        <pc:chgData name="Roman Zhigalov" userId="1f97e9fdf7779aa5" providerId="LiveId" clId="{201DA041-8AFB-4130-9A82-7C05769BAEE4}" dt="2022-08-11T13:44:17.232" v="2" actId="27636"/>
        <pc:sldMkLst>
          <pc:docMk/>
          <pc:sldMk cId="3304119208" sldId="256"/>
        </pc:sldMkLst>
        <pc:spChg chg="mod">
          <ac:chgData name="Roman Zhigalov" userId="1f97e9fdf7779aa5" providerId="LiveId" clId="{201DA041-8AFB-4130-9A82-7C05769BAEE4}" dt="2022-08-11T13:44:17.232" v="2" actId="27636"/>
          <ac:spMkLst>
            <pc:docMk/>
            <pc:sldMk cId="3304119208" sldId="256"/>
            <ac:spMk id="2" creationId="{83B8E05F-1CEC-7049-F2EF-31797B7A6A2F}"/>
          </ac:spMkLst>
        </pc:spChg>
      </pc:sldChg>
      <pc:sldChg chg="modSp new mod">
        <pc:chgData name="Roman Zhigalov" userId="1f97e9fdf7779aa5" providerId="LiveId" clId="{201DA041-8AFB-4130-9A82-7C05769BAEE4}" dt="2022-08-11T13:49:51.994" v="26" actId="122"/>
        <pc:sldMkLst>
          <pc:docMk/>
          <pc:sldMk cId="397252926" sldId="257"/>
        </pc:sldMkLst>
        <pc:spChg chg="mod">
          <ac:chgData name="Roman Zhigalov" userId="1f97e9fdf7779aa5" providerId="LiveId" clId="{201DA041-8AFB-4130-9A82-7C05769BAEE4}" dt="2022-08-11T13:49:51.994" v="26" actId="122"/>
          <ac:spMkLst>
            <pc:docMk/>
            <pc:sldMk cId="397252926" sldId="257"/>
            <ac:spMk id="2" creationId="{39A0E00A-4EA8-8D06-4319-5DEB480CCBB1}"/>
          </ac:spMkLst>
        </pc:spChg>
      </pc:sldChg>
      <pc:sldChg chg="addSp delSp modSp new mod setBg">
        <pc:chgData name="Roman Zhigalov" userId="1f97e9fdf7779aa5" providerId="LiveId" clId="{201DA041-8AFB-4130-9A82-7C05769BAEE4}" dt="2022-08-11T13:54:37.101" v="50" actId="26606"/>
        <pc:sldMkLst>
          <pc:docMk/>
          <pc:sldMk cId="1132710536" sldId="258"/>
        </pc:sldMkLst>
        <pc:spChg chg="mod">
          <ac:chgData name="Roman Zhigalov" userId="1f97e9fdf7779aa5" providerId="LiveId" clId="{201DA041-8AFB-4130-9A82-7C05769BAEE4}" dt="2022-08-11T13:54:37.101" v="50" actId="26606"/>
          <ac:spMkLst>
            <pc:docMk/>
            <pc:sldMk cId="1132710536" sldId="258"/>
            <ac:spMk id="2" creationId="{04459665-18C7-E82D-E08F-EACD8B9E7D3F}"/>
          </ac:spMkLst>
        </pc:spChg>
        <pc:spChg chg="del mod">
          <ac:chgData name="Roman Zhigalov" userId="1f97e9fdf7779aa5" providerId="LiveId" clId="{201DA041-8AFB-4130-9A82-7C05769BAEE4}" dt="2022-08-11T13:54:37.101" v="50" actId="26606"/>
          <ac:spMkLst>
            <pc:docMk/>
            <pc:sldMk cId="1132710536" sldId="258"/>
            <ac:spMk id="3" creationId="{FBA577F4-B987-C84E-EA25-488FEA06C184}"/>
          </ac:spMkLst>
        </pc:spChg>
        <pc:spChg chg="add">
          <ac:chgData name="Roman Zhigalov" userId="1f97e9fdf7779aa5" providerId="LiveId" clId="{201DA041-8AFB-4130-9A82-7C05769BAEE4}" dt="2022-08-11T13:54:37.101" v="50" actId="26606"/>
          <ac:spMkLst>
            <pc:docMk/>
            <pc:sldMk cId="1132710536" sldId="258"/>
            <ac:spMk id="9" creationId="{46C2E80F-49A6-4372-B103-219D417A55ED}"/>
          </ac:spMkLst>
        </pc:spChg>
        <pc:graphicFrameChg chg="add">
          <ac:chgData name="Roman Zhigalov" userId="1f97e9fdf7779aa5" providerId="LiveId" clId="{201DA041-8AFB-4130-9A82-7C05769BAEE4}" dt="2022-08-11T13:54:37.101" v="50" actId="26606"/>
          <ac:graphicFrameMkLst>
            <pc:docMk/>
            <pc:sldMk cId="1132710536" sldId="258"/>
            <ac:graphicFrameMk id="5" creationId="{08222F31-24CD-6668-FF06-C14D2F99A005}"/>
          </ac:graphicFrameMkLst>
        </pc:graphicFrameChg>
      </pc:sldChg>
      <pc:sldChg chg="addSp modSp new mod setBg">
        <pc:chgData name="Roman Zhigalov" userId="1f97e9fdf7779aa5" providerId="LiveId" clId="{201DA041-8AFB-4130-9A82-7C05769BAEE4}" dt="2022-08-11T13:54:51.431" v="89" actId="26606"/>
        <pc:sldMkLst>
          <pc:docMk/>
          <pc:sldMk cId="1680121204" sldId="259"/>
        </pc:sldMkLst>
        <pc:spChg chg="mod">
          <ac:chgData name="Roman Zhigalov" userId="1f97e9fdf7779aa5" providerId="LiveId" clId="{201DA041-8AFB-4130-9A82-7C05769BAEE4}" dt="2022-08-11T13:54:51.431" v="89" actId="26606"/>
          <ac:spMkLst>
            <pc:docMk/>
            <pc:sldMk cId="1680121204" sldId="259"/>
            <ac:spMk id="2" creationId="{72DE978A-D3E8-50DC-19BF-701BEF28DD28}"/>
          </ac:spMkLst>
        </pc:spChg>
        <pc:spChg chg="mod">
          <ac:chgData name="Roman Zhigalov" userId="1f97e9fdf7779aa5" providerId="LiveId" clId="{201DA041-8AFB-4130-9A82-7C05769BAEE4}" dt="2022-08-11T13:54:51.431" v="89" actId="26606"/>
          <ac:spMkLst>
            <pc:docMk/>
            <pc:sldMk cId="1680121204" sldId="259"/>
            <ac:spMk id="3" creationId="{C34CEE49-D273-6C8F-40BB-26701AD05C61}"/>
          </ac:spMkLst>
        </pc:spChg>
        <pc:spChg chg="add">
          <ac:chgData name="Roman Zhigalov" userId="1f97e9fdf7779aa5" providerId="LiveId" clId="{201DA041-8AFB-4130-9A82-7C05769BAEE4}" dt="2022-08-11T13:54:51.431" v="89" actId="26606"/>
          <ac:spMkLst>
            <pc:docMk/>
            <pc:sldMk cId="1680121204" sldId="259"/>
            <ac:spMk id="9" creationId="{C1DD1A8A-57D5-4A81-AD04-532B043C5611}"/>
          </ac:spMkLst>
        </pc:spChg>
        <pc:spChg chg="add">
          <ac:chgData name="Roman Zhigalov" userId="1f97e9fdf7779aa5" providerId="LiveId" clId="{201DA041-8AFB-4130-9A82-7C05769BAEE4}" dt="2022-08-11T13:54:51.431" v="89" actId="26606"/>
          <ac:spMkLst>
            <pc:docMk/>
            <pc:sldMk cId="1680121204" sldId="259"/>
            <ac:spMk id="11" creationId="{007891EC-4501-44ED-A8C8-B11B6DB767AB}"/>
          </ac:spMkLst>
        </pc:spChg>
        <pc:picChg chg="add">
          <ac:chgData name="Roman Zhigalov" userId="1f97e9fdf7779aa5" providerId="LiveId" clId="{201DA041-8AFB-4130-9A82-7C05769BAEE4}" dt="2022-08-11T13:54:51.431" v="89" actId="26606"/>
          <ac:picMkLst>
            <pc:docMk/>
            <pc:sldMk cId="1680121204" sldId="259"/>
            <ac:picMk id="5" creationId="{7FF67965-E7C8-06D2-72C4-6B9651C55C3E}"/>
          </ac:picMkLst>
        </pc:picChg>
      </pc:sldChg>
      <pc:sldChg chg="addSp delSp modSp new mod setBg">
        <pc:chgData name="Roman Zhigalov" userId="1f97e9fdf7779aa5" providerId="LiveId" clId="{201DA041-8AFB-4130-9A82-7C05769BAEE4}" dt="2022-08-11T13:58:33.257" v="120" actId="26606"/>
        <pc:sldMkLst>
          <pc:docMk/>
          <pc:sldMk cId="1510509669" sldId="260"/>
        </pc:sldMkLst>
        <pc:spChg chg="mod ord">
          <ac:chgData name="Roman Zhigalov" userId="1f97e9fdf7779aa5" providerId="LiveId" clId="{201DA041-8AFB-4130-9A82-7C05769BAEE4}" dt="2022-08-11T13:58:28.406" v="118" actId="26606"/>
          <ac:spMkLst>
            <pc:docMk/>
            <pc:sldMk cId="1510509669" sldId="260"/>
            <ac:spMk id="2" creationId="{E88F4D46-B5B0-92BC-C1E2-B9BFC032FBD8}"/>
          </ac:spMkLst>
        </pc:spChg>
        <pc:spChg chg="del">
          <ac:chgData name="Roman Zhigalov" userId="1f97e9fdf7779aa5" providerId="LiveId" clId="{201DA041-8AFB-4130-9A82-7C05769BAEE4}" dt="2022-08-11T13:57:58.171" v="105"/>
          <ac:spMkLst>
            <pc:docMk/>
            <pc:sldMk cId="1510509669" sldId="260"/>
            <ac:spMk id="3" creationId="{1B74EFBA-0E6F-F2A8-EEC4-25D181970594}"/>
          </ac:spMkLst>
        </pc:spChg>
        <pc:spChg chg="mod">
          <ac:chgData name="Roman Zhigalov" userId="1f97e9fdf7779aa5" providerId="LiveId" clId="{201DA041-8AFB-4130-9A82-7C05769BAEE4}" dt="2022-08-11T13:58:28.406" v="118" actId="26606"/>
          <ac:spMkLst>
            <pc:docMk/>
            <pc:sldMk cId="1510509669" sldId="260"/>
            <ac:spMk id="4" creationId="{9154492E-8411-AB8C-9B65-AA39F91D01EE}"/>
          </ac:spMkLst>
        </pc:spChg>
        <pc:spChg chg="add del">
          <ac:chgData name="Roman Zhigalov" userId="1f97e9fdf7779aa5" providerId="LiveId" clId="{201DA041-8AFB-4130-9A82-7C05769BAEE4}" dt="2022-08-11T13:58:03.021" v="107" actId="26606"/>
          <ac:spMkLst>
            <pc:docMk/>
            <pc:sldMk cId="1510509669" sldId="260"/>
            <ac:spMk id="10" creationId="{04812C46-200A-4DEB-A05E-3ED6C68C2387}"/>
          </ac:spMkLst>
        </pc:spChg>
        <pc:spChg chg="add del">
          <ac:chgData name="Roman Zhigalov" userId="1f97e9fdf7779aa5" providerId="LiveId" clId="{201DA041-8AFB-4130-9A82-7C05769BAEE4}" dt="2022-08-11T13:58:03.021" v="107" actId="26606"/>
          <ac:spMkLst>
            <pc:docMk/>
            <pc:sldMk cId="1510509669" sldId="260"/>
            <ac:spMk id="12" creationId="{D1EA859B-E555-4109-94F3-6700E046E008}"/>
          </ac:spMkLst>
        </pc:spChg>
        <pc:spChg chg="add del">
          <ac:chgData name="Roman Zhigalov" userId="1f97e9fdf7779aa5" providerId="LiveId" clId="{201DA041-8AFB-4130-9A82-7C05769BAEE4}" dt="2022-08-11T13:58:03.731" v="109" actId="26606"/>
          <ac:spMkLst>
            <pc:docMk/>
            <pc:sldMk cId="1510509669" sldId="260"/>
            <ac:spMk id="14" creationId="{04812C46-200A-4DEB-A05E-3ED6C68C2387}"/>
          </ac:spMkLst>
        </pc:spChg>
        <pc:spChg chg="add del">
          <ac:chgData name="Roman Zhigalov" userId="1f97e9fdf7779aa5" providerId="LiveId" clId="{201DA041-8AFB-4130-9A82-7C05769BAEE4}" dt="2022-08-11T13:58:03.731" v="109" actId="26606"/>
          <ac:spMkLst>
            <pc:docMk/>
            <pc:sldMk cId="1510509669" sldId="260"/>
            <ac:spMk id="15" creationId="{D1EA859B-E555-4109-94F3-6700E046E008}"/>
          </ac:spMkLst>
        </pc:spChg>
        <pc:spChg chg="add del">
          <ac:chgData name="Roman Zhigalov" userId="1f97e9fdf7779aa5" providerId="LiveId" clId="{201DA041-8AFB-4130-9A82-7C05769BAEE4}" dt="2022-08-11T13:58:06.441" v="111" actId="26606"/>
          <ac:spMkLst>
            <pc:docMk/>
            <pc:sldMk cId="1510509669" sldId="260"/>
            <ac:spMk id="16" creationId="{829A1E2C-5AC8-40FC-99E9-832069D39792}"/>
          </ac:spMkLst>
        </pc:spChg>
        <pc:spChg chg="add del">
          <ac:chgData name="Roman Zhigalov" userId="1f97e9fdf7779aa5" providerId="LiveId" clId="{201DA041-8AFB-4130-9A82-7C05769BAEE4}" dt="2022-08-11T13:58:06.441" v="111" actId="26606"/>
          <ac:spMkLst>
            <pc:docMk/>
            <pc:sldMk cId="1510509669" sldId="260"/>
            <ac:spMk id="17" creationId="{8181FC64-B306-4821-98E2-780662EFC486}"/>
          </ac:spMkLst>
        </pc:spChg>
        <pc:spChg chg="add del">
          <ac:chgData name="Roman Zhigalov" userId="1f97e9fdf7779aa5" providerId="LiveId" clId="{201DA041-8AFB-4130-9A82-7C05769BAEE4}" dt="2022-08-11T13:58:06.441" v="111" actId="26606"/>
          <ac:spMkLst>
            <pc:docMk/>
            <pc:sldMk cId="1510509669" sldId="260"/>
            <ac:spMk id="18" creationId="{5871FC61-DD4E-47D4-81FD-8A7E7D12B371}"/>
          </ac:spMkLst>
        </pc:spChg>
        <pc:spChg chg="add del">
          <ac:chgData name="Roman Zhigalov" userId="1f97e9fdf7779aa5" providerId="LiveId" clId="{201DA041-8AFB-4130-9A82-7C05769BAEE4}" dt="2022-08-11T13:58:06.441" v="111" actId="26606"/>
          <ac:spMkLst>
            <pc:docMk/>
            <pc:sldMk cId="1510509669" sldId="260"/>
            <ac:spMk id="19" creationId="{F9EC3F91-A75C-4F74-867E-E4C28C13546B}"/>
          </ac:spMkLst>
        </pc:spChg>
        <pc:spChg chg="add del">
          <ac:chgData name="Roman Zhigalov" userId="1f97e9fdf7779aa5" providerId="LiveId" clId="{201DA041-8AFB-4130-9A82-7C05769BAEE4}" dt="2022-08-11T13:58:12.852" v="113" actId="26606"/>
          <ac:spMkLst>
            <pc:docMk/>
            <pc:sldMk cId="1510509669" sldId="260"/>
            <ac:spMk id="21" creationId="{04812C46-200A-4DEB-A05E-3ED6C68C2387}"/>
          </ac:spMkLst>
        </pc:spChg>
        <pc:spChg chg="add del">
          <ac:chgData name="Roman Zhigalov" userId="1f97e9fdf7779aa5" providerId="LiveId" clId="{201DA041-8AFB-4130-9A82-7C05769BAEE4}" dt="2022-08-11T13:58:12.852" v="113" actId="26606"/>
          <ac:spMkLst>
            <pc:docMk/>
            <pc:sldMk cId="1510509669" sldId="260"/>
            <ac:spMk id="22" creationId="{D1EA859B-E555-4109-94F3-6700E046E008}"/>
          </ac:spMkLst>
        </pc:spChg>
        <pc:spChg chg="add del">
          <ac:chgData name="Roman Zhigalov" userId="1f97e9fdf7779aa5" providerId="LiveId" clId="{201DA041-8AFB-4130-9A82-7C05769BAEE4}" dt="2022-08-11T13:58:16.741" v="115" actId="26606"/>
          <ac:spMkLst>
            <pc:docMk/>
            <pc:sldMk cId="1510509669" sldId="260"/>
            <ac:spMk id="24" creationId="{04812C46-200A-4DEB-A05E-3ED6C68C2387}"/>
          </ac:spMkLst>
        </pc:spChg>
        <pc:spChg chg="add del">
          <ac:chgData name="Roman Zhigalov" userId="1f97e9fdf7779aa5" providerId="LiveId" clId="{201DA041-8AFB-4130-9A82-7C05769BAEE4}" dt="2022-08-11T13:58:28.391" v="117" actId="26606"/>
          <ac:spMkLst>
            <pc:docMk/>
            <pc:sldMk cId="1510509669" sldId="260"/>
            <ac:spMk id="26" creationId="{2B1D4F77-A17C-43D7-B7FA-545148E4E93D}"/>
          </ac:spMkLst>
        </pc:spChg>
        <pc:spChg chg="add del">
          <ac:chgData name="Roman Zhigalov" userId="1f97e9fdf7779aa5" providerId="LiveId" clId="{201DA041-8AFB-4130-9A82-7C05769BAEE4}" dt="2022-08-11T13:58:33.257" v="120" actId="26606"/>
          <ac:spMkLst>
            <pc:docMk/>
            <pc:sldMk cId="1510509669" sldId="260"/>
            <ac:spMk id="28" creationId="{04812C46-200A-4DEB-A05E-3ED6C68C2387}"/>
          </ac:spMkLst>
        </pc:spChg>
        <pc:spChg chg="add del">
          <ac:chgData name="Roman Zhigalov" userId="1f97e9fdf7779aa5" providerId="LiveId" clId="{201DA041-8AFB-4130-9A82-7C05769BAEE4}" dt="2022-08-11T13:58:33.257" v="120" actId="26606"/>
          <ac:spMkLst>
            <pc:docMk/>
            <pc:sldMk cId="1510509669" sldId="260"/>
            <ac:spMk id="29" creationId="{16BF4F81-CE79-4A24-860D-9959FF7162FB}"/>
          </ac:spMkLst>
        </pc:spChg>
        <pc:spChg chg="add">
          <ac:chgData name="Roman Zhigalov" userId="1f97e9fdf7779aa5" providerId="LiveId" clId="{201DA041-8AFB-4130-9A82-7C05769BAEE4}" dt="2022-08-11T13:58:33.257" v="120" actId="26606"/>
          <ac:spMkLst>
            <pc:docMk/>
            <pc:sldMk cId="1510509669" sldId="260"/>
            <ac:spMk id="34" creationId="{04812C46-200A-4DEB-A05E-3ED6C68C2387}"/>
          </ac:spMkLst>
        </pc:spChg>
        <pc:spChg chg="add">
          <ac:chgData name="Roman Zhigalov" userId="1f97e9fdf7779aa5" providerId="LiveId" clId="{201DA041-8AFB-4130-9A82-7C05769BAEE4}" dt="2022-08-11T13:58:33.257" v="120" actId="26606"/>
          <ac:spMkLst>
            <pc:docMk/>
            <pc:sldMk cId="1510509669" sldId="260"/>
            <ac:spMk id="36" creationId="{16BF4F81-CE79-4A24-860D-9959FF7162FB}"/>
          </ac:spMkLst>
        </pc:spChg>
        <pc:picChg chg="add mod ord">
          <ac:chgData name="Roman Zhigalov" userId="1f97e9fdf7779aa5" providerId="LiveId" clId="{201DA041-8AFB-4130-9A82-7C05769BAEE4}" dt="2022-08-11T13:58:30.822" v="119" actId="27614"/>
          <ac:picMkLst>
            <pc:docMk/>
            <pc:sldMk cId="1510509669" sldId="260"/>
            <ac:picMk id="5" creationId="{33927525-46A6-DF81-9496-DDE4B5C46B17}"/>
          </ac:picMkLst>
        </pc:picChg>
      </pc:sldChg>
      <pc:sldChg chg="addSp delSp modSp new mod setBg">
        <pc:chgData name="Roman Zhigalov" userId="1f97e9fdf7779aa5" providerId="LiveId" clId="{201DA041-8AFB-4130-9A82-7C05769BAEE4}" dt="2022-08-11T14:00:07.013" v="168" actId="26606"/>
        <pc:sldMkLst>
          <pc:docMk/>
          <pc:sldMk cId="3876727194" sldId="261"/>
        </pc:sldMkLst>
        <pc:spChg chg="mod">
          <ac:chgData name="Roman Zhigalov" userId="1f97e9fdf7779aa5" providerId="LiveId" clId="{201DA041-8AFB-4130-9A82-7C05769BAEE4}" dt="2022-08-11T14:00:07.013" v="168" actId="26606"/>
          <ac:spMkLst>
            <pc:docMk/>
            <pc:sldMk cId="3876727194" sldId="261"/>
            <ac:spMk id="2" creationId="{5E7CE666-AB24-31B3-8832-89CC2ACD084B}"/>
          </ac:spMkLst>
        </pc:spChg>
        <pc:spChg chg="add del mod">
          <ac:chgData name="Roman Zhigalov" userId="1f97e9fdf7779aa5" providerId="LiveId" clId="{201DA041-8AFB-4130-9A82-7C05769BAEE4}" dt="2022-08-11T13:59:46.666" v="166" actId="26606"/>
          <ac:spMkLst>
            <pc:docMk/>
            <pc:sldMk cId="3876727194" sldId="261"/>
            <ac:spMk id="3" creationId="{5E899D0C-682F-E33F-BB22-1DC31F7B436D}"/>
          </ac:spMkLst>
        </pc:spChg>
        <pc:spChg chg="add del">
          <ac:chgData name="Roman Zhigalov" userId="1f97e9fdf7779aa5" providerId="LiveId" clId="{201DA041-8AFB-4130-9A82-7C05769BAEE4}" dt="2022-08-11T13:59:41.471" v="161" actId="26606"/>
          <ac:spMkLst>
            <pc:docMk/>
            <pc:sldMk cId="3876727194" sldId="261"/>
            <ac:spMk id="8" creationId="{F98ED85F-DCEE-4B50-802E-71A6E3E12B04}"/>
          </ac:spMkLst>
        </pc:spChg>
        <pc:spChg chg="add del">
          <ac:chgData name="Roman Zhigalov" userId="1f97e9fdf7779aa5" providerId="LiveId" clId="{201DA041-8AFB-4130-9A82-7C05769BAEE4}" dt="2022-08-11T13:59:36.251" v="157" actId="26606"/>
          <ac:spMkLst>
            <pc:docMk/>
            <pc:sldMk cId="3876727194" sldId="261"/>
            <ac:spMk id="9" creationId="{53B021B3-DE93-4AB7-8A18-CF5F1CED88B8}"/>
          </ac:spMkLst>
        </pc:spChg>
        <pc:spChg chg="add del">
          <ac:chgData name="Roman Zhigalov" userId="1f97e9fdf7779aa5" providerId="LiveId" clId="{201DA041-8AFB-4130-9A82-7C05769BAEE4}" dt="2022-08-11T13:59:36.251" v="157" actId="26606"/>
          <ac:spMkLst>
            <pc:docMk/>
            <pc:sldMk cId="3876727194" sldId="261"/>
            <ac:spMk id="11" creationId="{52D502E5-F6B4-4D58-B4AE-FC466FF15EE8}"/>
          </ac:spMkLst>
        </pc:spChg>
        <pc:spChg chg="add del">
          <ac:chgData name="Roman Zhigalov" userId="1f97e9fdf7779aa5" providerId="LiveId" clId="{201DA041-8AFB-4130-9A82-7C05769BAEE4}" dt="2022-08-11T13:59:36.251" v="157" actId="26606"/>
          <ac:spMkLst>
            <pc:docMk/>
            <pc:sldMk cId="3876727194" sldId="261"/>
            <ac:spMk id="13" creationId="{9DECDBF4-02B6-4BB4-B65B-B8107AD6A9E8}"/>
          </ac:spMkLst>
        </pc:spChg>
        <pc:spChg chg="add del">
          <ac:chgData name="Roman Zhigalov" userId="1f97e9fdf7779aa5" providerId="LiveId" clId="{201DA041-8AFB-4130-9A82-7C05769BAEE4}" dt="2022-08-11T13:59:39.552" v="159" actId="26606"/>
          <ac:spMkLst>
            <pc:docMk/>
            <pc:sldMk cId="3876727194" sldId="261"/>
            <ac:spMk id="15" creationId="{56E9B3E6-E277-4D68-BA48-9CB43FFBD6E2}"/>
          </ac:spMkLst>
        </pc:spChg>
        <pc:spChg chg="add del">
          <ac:chgData name="Roman Zhigalov" userId="1f97e9fdf7779aa5" providerId="LiveId" clId="{201DA041-8AFB-4130-9A82-7C05769BAEE4}" dt="2022-08-11T13:59:39.552" v="159" actId="26606"/>
          <ac:spMkLst>
            <pc:docMk/>
            <pc:sldMk cId="3876727194" sldId="261"/>
            <ac:spMk id="16" creationId="{D5B0017B-2ECA-49AF-B397-DC140825DF8D}"/>
          </ac:spMkLst>
        </pc:spChg>
        <pc:spChg chg="add del">
          <ac:chgData name="Roman Zhigalov" userId="1f97e9fdf7779aa5" providerId="LiveId" clId="{201DA041-8AFB-4130-9A82-7C05769BAEE4}" dt="2022-08-11T13:59:41.471" v="161" actId="26606"/>
          <ac:spMkLst>
            <pc:docMk/>
            <pc:sldMk cId="3876727194" sldId="261"/>
            <ac:spMk id="22" creationId="{5E899D0C-682F-E33F-BB22-1DC31F7B436D}"/>
          </ac:spMkLst>
        </pc:spChg>
        <pc:spChg chg="add del">
          <ac:chgData name="Roman Zhigalov" userId="1f97e9fdf7779aa5" providerId="LiveId" clId="{201DA041-8AFB-4130-9A82-7C05769BAEE4}" dt="2022-08-11T13:59:43.182" v="163" actId="26606"/>
          <ac:spMkLst>
            <pc:docMk/>
            <pc:sldMk cId="3876727194" sldId="261"/>
            <ac:spMk id="24" creationId="{04812C46-200A-4DEB-A05E-3ED6C68C2387}"/>
          </ac:spMkLst>
        </pc:spChg>
        <pc:spChg chg="add del">
          <ac:chgData name="Roman Zhigalov" userId="1f97e9fdf7779aa5" providerId="LiveId" clId="{201DA041-8AFB-4130-9A82-7C05769BAEE4}" dt="2022-08-11T13:59:43.182" v="163" actId="26606"/>
          <ac:spMkLst>
            <pc:docMk/>
            <pc:sldMk cId="3876727194" sldId="261"/>
            <ac:spMk id="26" creationId="{D1EA859B-E555-4109-94F3-6700E046E008}"/>
          </ac:spMkLst>
        </pc:spChg>
        <pc:spChg chg="add del">
          <ac:chgData name="Roman Zhigalov" userId="1f97e9fdf7779aa5" providerId="LiveId" clId="{201DA041-8AFB-4130-9A82-7C05769BAEE4}" dt="2022-08-11T13:59:43.182" v="163" actId="26606"/>
          <ac:spMkLst>
            <pc:docMk/>
            <pc:sldMk cId="3876727194" sldId="261"/>
            <ac:spMk id="27" creationId="{5E899D0C-682F-E33F-BB22-1DC31F7B436D}"/>
          </ac:spMkLst>
        </pc:spChg>
        <pc:spChg chg="add del">
          <ac:chgData name="Roman Zhigalov" userId="1f97e9fdf7779aa5" providerId="LiveId" clId="{201DA041-8AFB-4130-9A82-7C05769BAEE4}" dt="2022-08-11T13:59:46.592" v="165" actId="26606"/>
          <ac:spMkLst>
            <pc:docMk/>
            <pc:sldMk cId="3876727194" sldId="261"/>
            <ac:spMk id="29" creationId="{04812C46-200A-4DEB-A05E-3ED6C68C2387}"/>
          </ac:spMkLst>
        </pc:spChg>
        <pc:spChg chg="add del">
          <ac:chgData name="Roman Zhigalov" userId="1f97e9fdf7779aa5" providerId="LiveId" clId="{201DA041-8AFB-4130-9A82-7C05769BAEE4}" dt="2022-08-11T13:59:46.592" v="165" actId="26606"/>
          <ac:spMkLst>
            <pc:docMk/>
            <pc:sldMk cId="3876727194" sldId="261"/>
            <ac:spMk id="31" creationId="{D1EA859B-E555-4109-94F3-6700E046E008}"/>
          </ac:spMkLst>
        </pc:spChg>
        <pc:spChg chg="add del">
          <ac:chgData name="Roman Zhigalov" userId="1f97e9fdf7779aa5" providerId="LiveId" clId="{201DA041-8AFB-4130-9A82-7C05769BAEE4}" dt="2022-08-11T13:59:46.592" v="165" actId="26606"/>
          <ac:spMkLst>
            <pc:docMk/>
            <pc:sldMk cId="3876727194" sldId="261"/>
            <ac:spMk id="32" creationId="{5E899D0C-682F-E33F-BB22-1DC31F7B436D}"/>
          </ac:spMkLst>
        </pc:spChg>
        <pc:spChg chg="add del">
          <ac:chgData name="Roman Zhigalov" userId="1f97e9fdf7779aa5" providerId="LiveId" clId="{201DA041-8AFB-4130-9A82-7C05769BAEE4}" dt="2022-08-11T14:00:07.013" v="168" actId="26606"/>
          <ac:spMkLst>
            <pc:docMk/>
            <pc:sldMk cId="3876727194" sldId="261"/>
            <ac:spMk id="34" creationId="{53B021B3-DE93-4AB7-8A18-CF5F1CED88B8}"/>
          </ac:spMkLst>
        </pc:spChg>
        <pc:spChg chg="add del">
          <ac:chgData name="Roman Zhigalov" userId="1f97e9fdf7779aa5" providerId="LiveId" clId="{201DA041-8AFB-4130-9A82-7C05769BAEE4}" dt="2022-08-11T14:00:07.013" v="168" actId="26606"/>
          <ac:spMkLst>
            <pc:docMk/>
            <pc:sldMk cId="3876727194" sldId="261"/>
            <ac:spMk id="35" creationId="{52D502E5-F6B4-4D58-B4AE-FC466FF15EE8}"/>
          </ac:spMkLst>
        </pc:spChg>
        <pc:spChg chg="add del">
          <ac:chgData name="Roman Zhigalov" userId="1f97e9fdf7779aa5" providerId="LiveId" clId="{201DA041-8AFB-4130-9A82-7C05769BAEE4}" dt="2022-08-11T14:00:07.013" v="168" actId="26606"/>
          <ac:spMkLst>
            <pc:docMk/>
            <pc:sldMk cId="3876727194" sldId="261"/>
            <ac:spMk id="36" creationId="{9DECDBF4-02B6-4BB4-B65B-B8107AD6A9E8}"/>
          </ac:spMkLst>
        </pc:spChg>
        <pc:spChg chg="add del">
          <ac:chgData name="Roman Zhigalov" userId="1f97e9fdf7779aa5" providerId="LiveId" clId="{201DA041-8AFB-4130-9A82-7C05769BAEE4}" dt="2022-08-11T14:00:07.013" v="168" actId="26606"/>
          <ac:spMkLst>
            <pc:docMk/>
            <pc:sldMk cId="3876727194" sldId="261"/>
            <ac:spMk id="42" creationId="{6C4028FD-8BAA-4A19-BFDE-594D991B7552}"/>
          </ac:spMkLst>
        </pc:spChg>
        <pc:grpChg chg="add del">
          <ac:chgData name="Roman Zhigalov" userId="1f97e9fdf7779aa5" providerId="LiveId" clId="{201DA041-8AFB-4130-9A82-7C05769BAEE4}" dt="2022-08-11T13:59:39.552" v="159" actId="26606"/>
          <ac:grpSpMkLst>
            <pc:docMk/>
            <pc:sldMk cId="3876727194" sldId="261"/>
            <ac:grpSpMk id="17" creationId="{AE1C45F0-260A-458C-96ED-C1F6D2151219}"/>
          </ac:grpSpMkLst>
        </pc:grpChg>
        <pc:graphicFrameChg chg="add del">
          <ac:chgData name="Roman Zhigalov" userId="1f97e9fdf7779aa5" providerId="LiveId" clId="{201DA041-8AFB-4130-9A82-7C05769BAEE4}" dt="2022-08-11T13:59:36.251" v="157" actId="26606"/>
          <ac:graphicFrameMkLst>
            <pc:docMk/>
            <pc:sldMk cId="3876727194" sldId="261"/>
            <ac:graphicFrameMk id="5" creationId="{DFE51A5A-C175-C0D3-0DBF-E502E0167977}"/>
          </ac:graphicFrameMkLst>
        </pc:graphicFrameChg>
        <pc:graphicFrameChg chg="add del">
          <ac:chgData name="Roman Zhigalov" userId="1f97e9fdf7779aa5" providerId="LiveId" clId="{201DA041-8AFB-4130-9A82-7C05769BAEE4}" dt="2022-08-11T13:59:39.552" v="159" actId="26606"/>
          <ac:graphicFrameMkLst>
            <pc:docMk/>
            <pc:sldMk cId="3876727194" sldId="261"/>
            <ac:graphicFrameMk id="20" creationId="{FC3272B2-A699-096C-BBA9-9230861E5D67}"/>
          </ac:graphicFrameMkLst>
        </pc:graphicFrameChg>
        <pc:graphicFrameChg chg="add mod modGraphic">
          <ac:chgData name="Roman Zhigalov" userId="1f97e9fdf7779aa5" providerId="LiveId" clId="{201DA041-8AFB-4130-9A82-7C05769BAEE4}" dt="2022-08-11T14:00:07.013" v="168" actId="26606"/>
          <ac:graphicFrameMkLst>
            <pc:docMk/>
            <pc:sldMk cId="3876727194" sldId="261"/>
            <ac:graphicFrameMk id="37" creationId="{DFE51A5A-C175-C0D3-0DBF-E502E0167977}"/>
          </ac:graphicFrameMkLst>
        </pc:graphicFrameChg>
        <pc:picChg chg="add del">
          <ac:chgData name="Roman Zhigalov" userId="1f97e9fdf7779aa5" providerId="LiveId" clId="{201DA041-8AFB-4130-9A82-7C05769BAEE4}" dt="2022-08-11T13:59:43.182" v="163" actId="26606"/>
          <ac:picMkLst>
            <pc:docMk/>
            <pc:sldMk cId="3876727194" sldId="261"/>
            <ac:picMk id="25" creationId="{22779C49-EED5-A4A2-5720-A0E894C9CCCD}"/>
          </ac:picMkLst>
        </pc:picChg>
        <pc:picChg chg="add del">
          <ac:chgData name="Roman Zhigalov" userId="1f97e9fdf7779aa5" providerId="LiveId" clId="{201DA041-8AFB-4130-9A82-7C05769BAEE4}" dt="2022-08-11T13:59:46.592" v="165" actId="26606"/>
          <ac:picMkLst>
            <pc:docMk/>
            <pc:sldMk cId="3876727194" sldId="261"/>
            <ac:picMk id="30" creationId="{59903D94-D144-6296-AF98-5BE46E9F1568}"/>
          </ac:picMkLst>
        </pc:picChg>
        <pc:cxnChg chg="add del">
          <ac:chgData name="Roman Zhigalov" userId="1f97e9fdf7779aa5" providerId="LiveId" clId="{201DA041-8AFB-4130-9A82-7C05769BAEE4}" dt="2022-08-11T13:59:41.471" v="161" actId="26606"/>
          <ac:cxnSpMkLst>
            <pc:docMk/>
            <pc:sldMk cId="3876727194" sldId="261"/>
            <ac:cxnSpMk id="10" creationId="{E8E35B83-1EC3-4F87-9D54-D863463351B9}"/>
          </ac:cxnSpMkLst>
        </pc:cxnChg>
        <pc:cxnChg chg="add del">
          <ac:chgData name="Roman Zhigalov" userId="1f97e9fdf7779aa5" providerId="LiveId" clId="{201DA041-8AFB-4130-9A82-7C05769BAEE4}" dt="2022-08-11T13:59:39.552" v="159" actId="26606"/>
          <ac:cxnSpMkLst>
            <pc:docMk/>
            <pc:sldMk cId="3876727194" sldId="261"/>
            <ac:cxnSpMk id="18" creationId="{6CF1BAF6-AD41-4082-B212-8A1F9A2E8779}"/>
          </ac:cxnSpMkLst>
        </pc:cxnChg>
      </pc:sldChg>
      <pc:sldChg chg="addSp delSp modSp new mod setBg">
        <pc:chgData name="Roman Zhigalov" userId="1f97e9fdf7779aa5" providerId="LiveId" clId="{201DA041-8AFB-4130-9A82-7C05769BAEE4}" dt="2022-08-11T14:01:25.298" v="214" actId="26606"/>
        <pc:sldMkLst>
          <pc:docMk/>
          <pc:sldMk cId="1351656694" sldId="262"/>
        </pc:sldMkLst>
        <pc:spChg chg="mod">
          <ac:chgData name="Roman Zhigalov" userId="1f97e9fdf7779aa5" providerId="LiveId" clId="{201DA041-8AFB-4130-9A82-7C05769BAEE4}" dt="2022-08-11T14:01:25.298" v="214" actId="26606"/>
          <ac:spMkLst>
            <pc:docMk/>
            <pc:sldMk cId="1351656694" sldId="262"/>
            <ac:spMk id="2" creationId="{0EA72FAC-87D5-871A-6FBC-438B391804A1}"/>
          </ac:spMkLst>
        </pc:spChg>
        <pc:spChg chg="del">
          <ac:chgData name="Roman Zhigalov" userId="1f97e9fdf7779aa5" providerId="LiveId" clId="{201DA041-8AFB-4130-9A82-7C05769BAEE4}" dt="2022-08-11T14:01:19.608" v="211" actId="22"/>
          <ac:spMkLst>
            <pc:docMk/>
            <pc:sldMk cId="1351656694" sldId="262"/>
            <ac:spMk id="3" creationId="{43A9C605-229E-3B0C-D1C3-6CDDF78A0F33}"/>
          </ac:spMkLst>
        </pc:spChg>
        <pc:spChg chg="add del">
          <ac:chgData name="Roman Zhigalov" userId="1f97e9fdf7779aa5" providerId="LiveId" clId="{201DA041-8AFB-4130-9A82-7C05769BAEE4}" dt="2022-08-11T14:01:25.278" v="213" actId="26606"/>
          <ac:spMkLst>
            <pc:docMk/>
            <pc:sldMk cId="1351656694" sldId="262"/>
            <ac:spMk id="10" creationId="{A4AC5506-6312-4701-8D3C-40187889A947}"/>
          </ac:spMkLst>
        </pc:spChg>
        <pc:spChg chg="add">
          <ac:chgData name="Roman Zhigalov" userId="1f97e9fdf7779aa5" providerId="LiveId" clId="{201DA041-8AFB-4130-9A82-7C05769BAEE4}" dt="2022-08-11T14:01:25.298" v="214" actId="26606"/>
          <ac:spMkLst>
            <pc:docMk/>
            <pc:sldMk cId="1351656694" sldId="262"/>
            <ac:spMk id="12" creationId="{7F57BEA8-497D-4AA8-8A18-BDCD696B25FE}"/>
          </ac:spMkLst>
        </pc:spChg>
        <pc:picChg chg="add mod ord">
          <ac:chgData name="Roman Zhigalov" userId="1f97e9fdf7779aa5" providerId="LiveId" clId="{201DA041-8AFB-4130-9A82-7C05769BAEE4}" dt="2022-08-11T14:01:25.298" v="214" actId="26606"/>
          <ac:picMkLst>
            <pc:docMk/>
            <pc:sldMk cId="1351656694" sldId="262"/>
            <ac:picMk id="5" creationId="{94B0D6C8-0C5E-25B1-2958-7DF30F677C87}"/>
          </ac:picMkLst>
        </pc:picChg>
        <pc:cxnChg chg="add">
          <ac:chgData name="Roman Zhigalov" userId="1f97e9fdf7779aa5" providerId="LiveId" clId="{201DA041-8AFB-4130-9A82-7C05769BAEE4}" dt="2022-08-11T14:01:25.298" v="214" actId="26606"/>
          <ac:cxnSpMkLst>
            <pc:docMk/>
            <pc:sldMk cId="1351656694" sldId="262"/>
            <ac:cxnSpMk id="13" creationId="{D2E961F1-4A28-4A5F-BBD4-6E400E5E6C75}"/>
          </ac:cxnSpMkLst>
        </pc:cxnChg>
        <pc:cxnChg chg="add">
          <ac:chgData name="Roman Zhigalov" userId="1f97e9fdf7779aa5" providerId="LiveId" clId="{201DA041-8AFB-4130-9A82-7C05769BAEE4}" dt="2022-08-11T14:01:25.298" v="214" actId="26606"/>
          <ac:cxnSpMkLst>
            <pc:docMk/>
            <pc:sldMk cId="1351656694" sldId="262"/>
            <ac:cxnSpMk id="14" creationId="{A82415D3-DDE5-4D63-8CB3-23A5EC581B27}"/>
          </ac:cxnSpMkLst>
        </pc:cxnChg>
        <pc:cxnChg chg="add">
          <ac:chgData name="Roman Zhigalov" userId="1f97e9fdf7779aa5" providerId="LiveId" clId="{201DA041-8AFB-4130-9A82-7C05769BAEE4}" dt="2022-08-11T14:01:25.298" v="214" actId="26606"/>
          <ac:cxnSpMkLst>
            <pc:docMk/>
            <pc:sldMk cId="1351656694" sldId="262"/>
            <ac:cxnSpMk id="16" creationId="{AD7193FB-6AE6-4B3B-8F89-56B55DD63B4D}"/>
          </ac:cxnSpMkLst>
        </pc:cxnChg>
      </pc:sldChg>
      <pc:sldChg chg="addSp delSp modSp new mod setBg">
        <pc:chgData name="Roman Zhigalov" userId="1f97e9fdf7779aa5" providerId="LiveId" clId="{201DA041-8AFB-4130-9A82-7C05769BAEE4}" dt="2022-08-11T14:02:22.928" v="265" actId="27614"/>
        <pc:sldMkLst>
          <pc:docMk/>
          <pc:sldMk cId="1990458393" sldId="263"/>
        </pc:sldMkLst>
        <pc:spChg chg="mod">
          <ac:chgData name="Roman Zhigalov" userId="1f97e9fdf7779aa5" providerId="LiveId" clId="{201DA041-8AFB-4130-9A82-7C05769BAEE4}" dt="2022-08-11T14:02:16.748" v="264" actId="26606"/>
          <ac:spMkLst>
            <pc:docMk/>
            <pc:sldMk cId="1990458393" sldId="263"/>
            <ac:spMk id="2" creationId="{30AFC835-5C33-1BC2-E5D0-B376E666DA01}"/>
          </ac:spMkLst>
        </pc:spChg>
        <pc:spChg chg="del">
          <ac:chgData name="Roman Zhigalov" userId="1f97e9fdf7779aa5" providerId="LiveId" clId="{201DA041-8AFB-4130-9A82-7C05769BAEE4}" dt="2022-08-11T14:02:05.473" v="255" actId="22"/>
          <ac:spMkLst>
            <pc:docMk/>
            <pc:sldMk cId="1990458393" sldId="263"/>
            <ac:spMk id="3" creationId="{27B1D4E1-059E-66A5-D241-8C1949C14EF3}"/>
          </ac:spMkLst>
        </pc:spChg>
        <pc:spChg chg="add del">
          <ac:chgData name="Roman Zhigalov" userId="1f97e9fdf7779aa5" providerId="LiveId" clId="{201DA041-8AFB-4130-9A82-7C05769BAEE4}" dt="2022-08-11T14:02:13.628" v="257" actId="26606"/>
          <ac:spMkLst>
            <pc:docMk/>
            <pc:sldMk cId="1990458393" sldId="263"/>
            <ac:spMk id="12" creationId="{7F57BEA8-497D-4AA8-8A18-BDCD696B25FE}"/>
          </ac:spMkLst>
        </pc:spChg>
        <pc:spChg chg="add del">
          <ac:chgData name="Roman Zhigalov" userId="1f97e9fdf7779aa5" providerId="LiveId" clId="{201DA041-8AFB-4130-9A82-7C05769BAEE4}" dt="2022-08-11T14:02:14.298" v="259" actId="26606"/>
          <ac:spMkLst>
            <pc:docMk/>
            <pc:sldMk cId="1990458393" sldId="263"/>
            <ac:spMk id="18" creationId="{A4AC5506-6312-4701-8D3C-40187889A947}"/>
          </ac:spMkLst>
        </pc:spChg>
        <pc:spChg chg="add del">
          <ac:chgData name="Roman Zhigalov" userId="1f97e9fdf7779aa5" providerId="LiveId" clId="{201DA041-8AFB-4130-9A82-7C05769BAEE4}" dt="2022-08-11T14:02:15.808" v="261" actId="26606"/>
          <ac:spMkLst>
            <pc:docMk/>
            <pc:sldMk cId="1990458393" sldId="263"/>
            <ac:spMk id="21" creationId="{7F57BEA8-497D-4AA8-8A18-BDCD696B25FE}"/>
          </ac:spMkLst>
        </pc:spChg>
        <pc:spChg chg="add del">
          <ac:chgData name="Roman Zhigalov" userId="1f97e9fdf7779aa5" providerId="LiveId" clId="{201DA041-8AFB-4130-9A82-7C05769BAEE4}" dt="2022-08-11T14:02:16.728" v="263" actId="26606"/>
          <ac:spMkLst>
            <pc:docMk/>
            <pc:sldMk cId="1990458393" sldId="263"/>
            <ac:spMk id="25" creationId="{A4AC5506-6312-4701-8D3C-40187889A947}"/>
          </ac:spMkLst>
        </pc:spChg>
        <pc:spChg chg="add">
          <ac:chgData name="Roman Zhigalov" userId="1f97e9fdf7779aa5" providerId="LiveId" clId="{201DA041-8AFB-4130-9A82-7C05769BAEE4}" dt="2022-08-11T14:02:16.748" v="264" actId="26606"/>
          <ac:spMkLst>
            <pc:docMk/>
            <pc:sldMk cId="1990458393" sldId="263"/>
            <ac:spMk id="28" creationId="{7F57BEA8-497D-4AA8-8A18-BDCD696B25FE}"/>
          </ac:spMkLst>
        </pc:spChg>
        <pc:picChg chg="add mod ord">
          <ac:chgData name="Roman Zhigalov" userId="1f97e9fdf7779aa5" providerId="LiveId" clId="{201DA041-8AFB-4130-9A82-7C05769BAEE4}" dt="2022-08-11T14:02:22.928" v="265" actId="27614"/>
          <ac:picMkLst>
            <pc:docMk/>
            <pc:sldMk cId="1990458393" sldId="263"/>
            <ac:picMk id="5" creationId="{B91D8129-159F-2CEC-D647-6319AA133AFC}"/>
          </ac:picMkLst>
        </pc:picChg>
        <pc:cxnChg chg="add del">
          <ac:chgData name="Roman Zhigalov" userId="1f97e9fdf7779aa5" providerId="LiveId" clId="{201DA041-8AFB-4130-9A82-7C05769BAEE4}" dt="2022-08-11T14:02:13.628" v="257" actId="26606"/>
          <ac:cxnSpMkLst>
            <pc:docMk/>
            <pc:sldMk cId="1990458393" sldId="263"/>
            <ac:cxnSpMk id="10" creationId="{D2E961F1-4A28-4A5F-BBD4-6E400E5E6C75}"/>
          </ac:cxnSpMkLst>
        </pc:cxnChg>
        <pc:cxnChg chg="add del">
          <ac:chgData name="Roman Zhigalov" userId="1f97e9fdf7779aa5" providerId="LiveId" clId="{201DA041-8AFB-4130-9A82-7C05769BAEE4}" dt="2022-08-11T14:02:13.628" v="257" actId="26606"/>
          <ac:cxnSpMkLst>
            <pc:docMk/>
            <pc:sldMk cId="1990458393" sldId="263"/>
            <ac:cxnSpMk id="14" creationId="{A82415D3-DDE5-4D63-8CB3-23A5EC581B27}"/>
          </ac:cxnSpMkLst>
        </pc:cxnChg>
        <pc:cxnChg chg="add del">
          <ac:chgData name="Roman Zhigalov" userId="1f97e9fdf7779aa5" providerId="LiveId" clId="{201DA041-8AFB-4130-9A82-7C05769BAEE4}" dt="2022-08-11T14:02:13.628" v="257" actId="26606"/>
          <ac:cxnSpMkLst>
            <pc:docMk/>
            <pc:sldMk cId="1990458393" sldId="263"/>
            <ac:cxnSpMk id="16" creationId="{AD7193FB-6AE6-4B3B-8F89-56B55DD63B4D}"/>
          </ac:cxnSpMkLst>
        </pc:cxnChg>
        <pc:cxnChg chg="add del">
          <ac:chgData name="Roman Zhigalov" userId="1f97e9fdf7779aa5" providerId="LiveId" clId="{201DA041-8AFB-4130-9A82-7C05769BAEE4}" dt="2022-08-11T14:02:15.808" v="261" actId="26606"/>
          <ac:cxnSpMkLst>
            <pc:docMk/>
            <pc:sldMk cId="1990458393" sldId="263"/>
            <ac:cxnSpMk id="20" creationId="{D2E961F1-4A28-4A5F-BBD4-6E400E5E6C75}"/>
          </ac:cxnSpMkLst>
        </pc:cxnChg>
        <pc:cxnChg chg="add del">
          <ac:chgData name="Roman Zhigalov" userId="1f97e9fdf7779aa5" providerId="LiveId" clId="{201DA041-8AFB-4130-9A82-7C05769BAEE4}" dt="2022-08-11T14:02:15.808" v="261" actId="26606"/>
          <ac:cxnSpMkLst>
            <pc:docMk/>
            <pc:sldMk cId="1990458393" sldId="263"/>
            <ac:cxnSpMk id="22" creationId="{A82415D3-DDE5-4D63-8CB3-23A5EC581B27}"/>
          </ac:cxnSpMkLst>
        </pc:cxnChg>
        <pc:cxnChg chg="add del">
          <ac:chgData name="Roman Zhigalov" userId="1f97e9fdf7779aa5" providerId="LiveId" clId="{201DA041-8AFB-4130-9A82-7C05769BAEE4}" dt="2022-08-11T14:02:15.808" v="261" actId="26606"/>
          <ac:cxnSpMkLst>
            <pc:docMk/>
            <pc:sldMk cId="1990458393" sldId="263"/>
            <ac:cxnSpMk id="23" creationId="{AD7193FB-6AE6-4B3B-8F89-56B55DD63B4D}"/>
          </ac:cxnSpMkLst>
        </pc:cxnChg>
        <pc:cxnChg chg="add">
          <ac:chgData name="Roman Zhigalov" userId="1f97e9fdf7779aa5" providerId="LiveId" clId="{201DA041-8AFB-4130-9A82-7C05769BAEE4}" dt="2022-08-11T14:02:16.748" v="264" actId="26606"/>
          <ac:cxnSpMkLst>
            <pc:docMk/>
            <pc:sldMk cId="1990458393" sldId="263"/>
            <ac:cxnSpMk id="27" creationId="{D2E961F1-4A28-4A5F-BBD4-6E400E5E6C75}"/>
          </ac:cxnSpMkLst>
        </pc:cxnChg>
        <pc:cxnChg chg="add">
          <ac:chgData name="Roman Zhigalov" userId="1f97e9fdf7779aa5" providerId="LiveId" clId="{201DA041-8AFB-4130-9A82-7C05769BAEE4}" dt="2022-08-11T14:02:16.748" v="264" actId="26606"/>
          <ac:cxnSpMkLst>
            <pc:docMk/>
            <pc:sldMk cId="1990458393" sldId="263"/>
            <ac:cxnSpMk id="29" creationId="{A82415D3-DDE5-4D63-8CB3-23A5EC581B27}"/>
          </ac:cxnSpMkLst>
        </pc:cxnChg>
        <pc:cxnChg chg="add">
          <ac:chgData name="Roman Zhigalov" userId="1f97e9fdf7779aa5" providerId="LiveId" clId="{201DA041-8AFB-4130-9A82-7C05769BAEE4}" dt="2022-08-11T14:02:16.748" v="264" actId="26606"/>
          <ac:cxnSpMkLst>
            <pc:docMk/>
            <pc:sldMk cId="1990458393" sldId="263"/>
            <ac:cxnSpMk id="30" creationId="{AD7193FB-6AE6-4B3B-8F89-56B55DD63B4D}"/>
          </ac:cxnSpMkLst>
        </pc:cxnChg>
      </pc:sldChg>
      <pc:sldChg chg="addSp modSp new mod setBg setClrOvrMap">
        <pc:chgData name="Roman Zhigalov" userId="1f97e9fdf7779aa5" providerId="LiveId" clId="{201DA041-8AFB-4130-9A82-7C05769BAEE4}" dt="2022-08-11T14:05:49.100" v="307" actId="20577"/>
        <pc:sldMkLst>
          <pc:docMk/>
          <pc:sldMk cId="2601977396" sldId="264"/>
        </pc:sldMkLst>
        <pc:spChg chg="mod">
          <ac:chgData name="Roman Zhigalov" userId="1f97e9fdf7779aa5" providerId="LiveId" clId="{201DA041-8AFB-4130-9A82-7C05769BAEE4}" dt="2022-08-11T14:05:49.100" v="307" actId="20577"/>
          <ac:spMkLst>
            <pc:docMk/>
            <pc:sldMk cId="2601977396" sldId="264"/>
            <ac:spMk id="2" creationId="{338BD6B4-356B-4D2D-5281-13A9F66D459B}"/>
          </ac:spMkLst>
        </pc:spChg>
        <pc:spChg chg="mod">
          <ac:chgData name="Roman Zhigalov" userId="1f97e9fdf7779aa5" providerId="LiveId" clId="{201DA041-8AFB-4130-9A82-7C05769BAEE4}" dt="2022-08-11T14:05:42.650" v="305" actId="26606"/>
          <ac:spMkLst>
            <pc:docMk/>
            <pc:sldMk cId="2601977396" sldId="264"/>
            <ac:spMk id="3" creationId="{D7EB835D-473F-95B8-4DA5-E4F3DB669735}"/>
          </ac:spMkLst>
        </pc:spChg>
        <pc:spChg chg="add">
          <ac:chgData name="Roman Zhigalov" userId="1f97e9fdf7779aa5" providerId="LiveId" clId="{201DA041-8AFB-4130-9A82-7C05769BAEE4}" dt="2022-08-11T14:05:42.650" v="305" actId="26606"/>
          <ac:spMkLst>
            <pc:docMk/>
            <pc:sldMk cId="2601977396" sldId="264"/>
            <ac:spMk id="9" creationId="{71B2258F-86CA-4D4D-8270-BC05FCDEBFB3}"/>
          </ac:spMkLst>
        </pc:spChg>
        <pc:picChg chg="add">
          <ac:chgData name="Roman Zhigalov" userId="1f97e9fdf7779aa5" providerId="LiveId" clId="{201DA041-8AFB-4130-9A82-7C05769BAEE4}" dt="2022-08-11T14:05:42.650" v="305" actId="26606"/>
          <ac:picMkLst>
            <pc:docMk/>
            <pc:sldMk cId="2601977396" sldId="264"/>
            <ac:picMk id="5" creationId="{D4AB0A6E-07FC-D758-8200-A9DA17759739}"/>
          </ac:picMkLst>
        </pc:picChg>
      </pc:sldChg>
      <pc:sldChg chg="addSp delSp modSp new mod setBg setClrOvrMap">
        <pc:chgData name="Roman Zhigalov" userId="1f97e9fdf7779aa5" providerId="LiveId" clId="{201DA041-8AFB-4130-9A82-7C05769BAEE4}" dt="2022-08-11T14:13:32.429" v="653" actId="26606"/>
        <pc:sldMkLst>
          <pc:docMk/>
          <pc:sldMk cId="3091319180" sldId="265"/>
        </pc:sldMkLst>
        <pc:spChg chg="mod">
          <ac:chgData name="Roman Zhigalov" userId="1f97e9fdf7779aa5" providerId="LiveId" clId="{201DA041-8AFB-4130-9A82-7C05769BAEE4}" dt="2022-08-11T14:13:32.429" v="653" actId="26606"/>
          <ac:spMkLst>
            <pc:docMk/>
            <pc:sldMk cId="3091319180" sldId="265"/>
            <ac:spMk id="2" creationId="{977A32CC-2DC6-83FB-012E-B82D211D5AD6}"/>
          </ac:spMkLst>
        </pc:spChg>
        <pc:spChg chg="add del mod">
          <ac:chgData name="Roman Zhigalov" userId="1f97e9fdf7779aa5" providerId="LiveId" clId="{201DA041-8AFB-4130-9A82-7C05769BAEE4}" dt="2022-08-11T14:13:32.429" v="653" actId="26606"/>
          <ac:spMkLst>
            <pc:docMk/>
            <pc:sldMk cId="3091319180" sldId="265"/>
            <ac:spMk id="3" creationId="{2DC617C4-6428-99BA-B896-FE70CBCC5F54}"/>
          </ac:spMkLst>
        </pc:spChg>
        <pc:spChg chg="add">
          <ac:chgData name="Roman Zhigalov" userId="1f97e9fdf7779aa5" providerId="LiveId" clId="{201DA041-8AFB-4130-9A82-7C05769BAEE4}" dt="2022-08-11T14:13:32.429" v="653" actId="26606"/>
          <ac:spMkLst>
            <pc:docMk/>
            <pc:sldMk cId="3091319180" sldId="265"/>
            <ac:spMk id="9" creationId="{3A5B4632-C963-4296-86F0-79AA9EA5AE98}"/>
          </ac:spMkLst>
        </pc:spChg>
        <pc:spChg chg="add del">
          <ac:chgData name="Roman Zhigalov" userId="1f97e9fdf7779aa5" providerId="LiveId" clId="{201DA041-8AFB-4130-9A82-7C05769BAEE4}" dt="2022-08-11T14:13:23.759" v="650" actId="26606"/>
          <ac:spMkLst>
            <pc:docMk/>
            <pc:sldMk cId="3091319180" sldId="265"/>
            <ac:spMk id="10" creationId="{9228552E-C8B1-4A80-8448-0787CE0FC704}"/>
          </ac:spMkLst>
        </pc:spChg>
        <pc:graphicFrameChg chg="add del">
          <ac:chgData name="Roman Zhigalov" userId="1f97e9fdf7779aa5" providerId="LiveId" clId="{201DA041-8AFB-4130-9A82-7C05769BAEE4}" dt="2022-08-11T14:13:23.759" v="650" actId="26606"/>
          <ac:graphicFrameMkLst>
            <pc:docMk/>
            <pc:sldMk cId="3091319180" sldId="265"/>
            <ac:graphicFrameMk id="5" creationId="{056EAF2A-1CA5-1E9A-8DB9-AC64C9DFB754}"/>
          </ac:graphicFrameMkLst>
        </pc:graphicFrameChg>
        <pc:graphicFrameChg chg="add">
          <ac:chgData name="Roman Zhigalov" userId="1f97e9fdf7779aa5" providerId="LiveId" clId="{201DA041-8AFB-4130-9A82-7C05769BAEE4}" dt="2022-08-11T14:13:32.429" v="653" actId="26606"/>
          <ac:graphicFrameMkLst>
            <pc:docMk/>
            <pc:sldMk cId="3091319180" sldId="265"/>
            <ac:graphicFrameMk id="11" creationId="{E45C0BE8-27A7-B891-C754-C1C93F952F6F}"/>
          </ac:graphicFrameMkLst>
        </pc:graphicFrameChg>
        <pc:picChg chg="add del">
          <ac:chgData name="Roman Zhigalov" userId="1f97e9fdf7779aa5" providerId="LiveId" clId="{201DA041-8AFB-4130-9A82-7C05769BAEE4}" dt="2022-08-11T14:13:23.759" v="650" actId="26606"/>
          <ac:picMkLst>
            <pc:docMk/>
            <pc:sldMk cId="3091319180" sldId="265"/>
            <ac:picMk id="6" creationId="{D816B837-C810-33B7-0A0B-0308CCA88C14}"/>
          </ac:picMkLst>
        </pc:picChg>
        <pc:picChg chg="add del">
          <ac:chgData name="Roman Zhigalov" userId="1f97e9fdf7779aa5" providerId="LiveId" clId="{201DA041-8AFB-4130-9A82-7C05769BAEE4}" dt="2022-08-11T14:13:32.289" v="652" actId="26606"/>
          <ac:picMkLst>
            <pc:docMk/>
            <pc:sldMk cId="3091319180" sldId="265"/>
            <ac:picMk id="7" creationId="{9FA2E342-CA1B-9607-9AC6-5AA6066C122B}"/>
          </ac:picMkLst>
        </pc:picChg>
      </pc:sldChg>
      <pc:sldChg chg="addSp delSp modSp new mod setBg">
        <pc:chgData name="Roman Zhigalov" userId="1f97e9fdf7779aa5" providerId="LiveId" clId="{201DA041-8AFB-4130-9A82-7C05769BAEE4}" dt="2022-08-11T14:19:11.549" v="667" actId="27614"/>
        <pc:sldMkLst>
          <pc:docMk/>
          <pc:sldMk cId="2857468315" sldId="266"/>
        </pc:sldMkLst>
        <pc:spChg chg="mod ord">
          <ac:chgData name="Roman Zhigalov" userId="1f97e9fdf7779aa5" providerId="LiveId" clId="{201DA041-8AFB-4130-9A82-7C05769BAEE4}" dt="2022-08-11T14:19:08.754" v="666" actId="26606"/>
          <ac:spMkLst>
            <pc:docMk/>
            <pc:sldMk cId="2857468315" sldId="266"/>
            <ac:spMk id="2" creationId="{C3EB475E-98B6-5583-F998-DCE1C5FA79C5}"/>
          </ac:spMkLst>
        </pc:spChg>
        <pc:spChg chg="del">
          <ac:chgData name="Roman Zhigalov" userId="1f97e9fdf7779aa5" providerId="LiveId" clId="{201DA041-8AFB-4130-9A82-7C05769BAEE4}" dt="2022-08-11T14:19:02.299" v="655"/>
          <ac:spMkLst>
            <pc:docMk/>
            <pc:sldMk cId="2857468315" sldId="266"/>
            <ac:spMk id="3" creationId="{AE98D75E-00B0-11D6-7AE8-A122F40DE3F9}"/>
          </ac:spMkLst>
        </pc:spChg>
        <pc:spChg chg="add">
          <ac:chgData name="Roman Zhigalov" userId="1f97e9fdf7779aa5" providerId="LiveId" clId="{201DA041-8AFB-4130-9A82-7C05769BAEE4}" dt="2022-08-11T14:19:08.754" v="666" actId="26606"/>
          <ac:spMkLst>
            <pc:docMk/>
            <pc:sldMk cId="2857468315" sldId="266"/>
            <ac:spMk id="1031" creationId="{37C89E4B-3C9F-44B9-8B86-D9E3D112D8EC}"/>
          </ac:spMkLst>
        </pc:spChg>
        <pc:picChg chg="add mod">
          <ac:chgData name="Roman Zhigalov" userId="1f97e9fdf7779aa5" providerId="LiveId" clId="{201DA041-8AFB-4130-9A82-7C05769BAEE4}" dt="2022-08-11T14:19:11.549" v="667" actId="27614"/>
          <ac:picMkLst>
            <pc:docMk/>
            <pc:sldMk cId="2857468315" sldId="266"/>
            <ac:picMk id="1026" creationId="{845C59E0-B0E9-3D7D-8FD7-CACA37B2338C}"/>
          </ac:picMkLst>
        </pc:picChg>
        <pc:cxnChg chg="add">
          <ac:chgData name="Roman Zhigalov" userId="1f97e9fdf7779aa5" providerId="LiveId" clId="{201DA041-8AFB-4130-9A82-7C05769BAEE4}" dt="2022-08-11T14:19:08.754" v="666" actId="26606"/>
          <ac:cxnSpMkLst>
            <pc:docMk/>
            <pc:sldMk cId="2857468315" sldId="266"/>
            <ac:cxnSpMk id="1033" creationId="{AA2EAA10-076F-46BD-8F0F-B9A2FB77A85C}"/>
          </ac:cxnSpMkLst>
        </pc:cxnChg>
        <pc:cxnChg chg="add">
          <ac:chgData name="Roman Zhigalov" userId="1f97e9fdf7779aa5" providerId="LiveId" clId="{201DA041-8AFB-4130-9A82-7C05769BAEE4}" dt="2022-08-11T14:19:08.754" v="666" actId="26606"/>
          <ac:cxnSpMkLst>
            <pc:docMk/>
            <pc:sldMk cId="2857468315" sldId="266"/>
            <ac:cxnSpMk id="1035" creationId="{D891E407-403B-4764-86C9-33A56D3BCAA3}"/>
          </ac:cxnSpMkLst>
        </pc:cxnChg>
      </pc:sldChg>
      <pc:sldChg chg="addSp delSp modSp new mod setBg">
        <pc:chgData name="Roman Zhigalov" userId="1f97e9fdf7779aa5" providerId="LiveId" clId="{201DA041-8AFB-4130-9A82-7C05769BAEE4}" dt="2022-08-11T14:19:48.909" v="708" actId="27614"/>
        <pc:sldMkLst>
          <pc:docMk/>
          <pc:sldMk cId="2446258345" sldId="267"/>
        </pc:sldMkLst>
        <pc:spChg chg="mod ord">
          <ac:chgData name="Roman Zhigalov" userId="1f97e9fdf7779aa5" providerId="LiveId" clId="{201DA041-8AFB-4130-9A82-7C05769BAEE4}" dt="2022-08-11T14:19:47.119" v="707" actId="26606"/>
          <ac:spMkLst>
            <pc:docMk/>
            <pc:sldMk cId="2446258345" sldId="267"/>
            <ac:spMk id="2" creationId="{43FD37E7-1A0A-3FC8-B62F-E19F8DE07402}"/>
          </ac:spMkLst>
        </pc:spChg>
        <pc:spChg chg="del">
          <ac:chgData name="Roman Zhigalov" userId="1f97e9fdf7779aa5" providerId="LiveId" clId="{201DA041-8AFB-4130-9A82-7C05769BAEE4}" dt="2022-08-11T14:19:30.699" v="669"/>
          <ac:spMkLst>
            <pc:docMk/>
            <pc:sldMk cId="2446258345" sldId="267"/>
            <ac:spMk id="3" creationId="{6DE73C26-D974-5759-20C4-CC6955685F39}"/>
          </ac:spMkLst>
        </pc:spChg>
        <pc:spChg chg="add del">
          <ac:chgData name="Roman Zhigalov" userId="1f97e9fdf7779aa5" providerId="LiveId" clId="{201DA041-8AFB-4130-9A82-7C05769BAEE4}" dt="2022-08-11T14:19:45.289" v="704" actId="26606"/>
          <ac:spMkLst>
            <pc:docMk/>
            <pc:sldMk cId="2446258345" sldId="267"/>
            <ac:spMk id="2055" creationId="{37C89E4B-3C9F-44B9-8B86-D9E3D112D8EC}"/>
          </ac:spMkLst>
        </pc:spChg>
        <pc:spChg chg="add del">
          <ac:chgData name="Roman Zhigalov" userId="1f97e9fdf7779aa5" providerId="LiveId" clId="{201DA041-8AFB-4130-9A82-7C05769BAEE4}" dt="2022-08-11T14:19:47.099" v="706" actId="26606"/>
          <ac:spMkLst>
            <pc:docMk/>
            <pc:sldMk cId="2446258345" sldId="267"/>
            <ac:spMk id="2061" creationId="{6753252F-4873-4F63-801D-CC719279A7D5}"/>
          </ac:spMkLst>
        </pc:spChg>
        <pc:spChg chg="add del">
          <ac:chgData name="Roman Zhigalov" userId="1f97e9fdf7779aa5" providerId="LiveId" clId="{201DA041-8AFB-4130-9A82-7C05769BAEE4}" dt="2022-08-11T14:19:47.099" v="706" actId="26606"/>
          <ac:spMkLst>
            <pc:docMk/>
            <pc:sldMk cId="2446258345" sldId="267"/>
            <ac:spMk id="2062" creationId="{047C8CCB-F95D-4249-92DD-651249D3535A}"/>
          </ac:spMkLst>
        </pc:spChg>
        <pc:spChg chg="add">
          <ac:chgData name="Roman Zhigalov" userId="1f97e9fdf7779aa5" providerId="LiveId" clId="{201DA041-8AFB-4130-9A82-7C05769BAEE4}" dt="2022-08-11T14:19:47.119" v="707" actId="26606"/>
          <ac:spMkLst>
            <pc:docMk/>
            <pc:sldMk cId="2446258345" sldId="267"/>
            <ac:spMk id="2064" creationId="{37C89E4B-3C9F-44B9-8B86-D9E3D112D8EC}"/>
          </ac:spMkLst>
        </pc:spChg>
        <pc:picChg chg="add mod">
          <ac:chgData name="Roman Zhigalov" userId="1f97e9fdf7779aa5" providerId="LiveId" clId="{201DA041-8AFB-4130-9A82-7C05769BAEE4}" dt="2022-08-11T14:19:48.909" v="708" actId="27614"/>
          <ac:picMkLst>
            <pc:docMk/>
            <pc:sldMk cId="2446258345" sldId="267"/>
            <ac:picMk id="2050" creationId="{035014EC-9366-6504-A24F-745B38B8D076}"/>
          </ac:picMkLst>
        </pc:picChg>
        <pc:cxnChg chg="add del">
          <ac:chgData name="Roman Zhigalov" userId="1f97e9fdf7779aa5" providerId="LiveId" clId="{201DA041-8AFB-4130-9A82-7C05769BAEE4}" dt="2022-08-11T14:19:45.289" v="704" actId="26606"/>
          <ac:cxnSpMkLst>
            <pc:docMk/>
            <pc:sldMk cId="2446258345" sldId="267"/>
            <ac:cxnSpMk id="2057" creationId="{AA2EAA10-076F-46BD-8F0F-B9A2FB77A85C}"/>
          </ac:cxnSpMkLst>
        </pc:cxnChg>
        <pc:cxnChg chg="add del">
          <ac:chgData name="Roman Zhigalov" userId="1f97e9fdf7779aa5" providerId="LiveId" clId="{201DA041-8AFB-4130-9A82-7C05769BAEE4}" dt="2022-08-11T14:19:45.289" v="704" actId="26606"/>
          <ac:cxnSpMkLst>
            <pc:docMk/>
            <pc:sldMk cId="2446258345" sldId="267"/>
            <ac:cxnSpMk id="2059" creationId="{D891E407-403B-4764-86C9-33A56D3BCAA3}"/>
          </ac:cxnSpMkLst>
        </pc:cxnChg>
        <pc:cxnChg chg="add">
          <ac:chgData name="Roman Zhigalov" userId="1f97e9fdf7779aa5" providerId="LiveId" clId="{201DA041-8AFB-4130-9A82-7C05769BAEE4}" dt="2022-08-11T14:19:47.119" v="707" actId="26606"/>
          <ac:cxnSpMkLst>
            <pc:docMk/>
            <pc:sldMk cId="2446258345" sldId="267"/>
            <ac:cxnSpMk id="2065" creationId="{AA2EAA10-076F-46BD-8F0F-B9A2FB77A85C}"/>
          </ac:cxnSpMkLst>
        </pc:cxnChg>
        <pc:cxnChg chg="add">
          <ac:chgData name="Roman Zhigalov" userId="1f97e9fdf7779aa5" providerId="LiveId" clId="{201DA041-8AFB-4130-9A82-7C05769BAEE4}" dt="2022-08-11T14:19:47.119" v="707" actId="26606"/>
          <ac:cxnSpMkLst>
            <pc:docMk/>
            <pc:sldMk cId="2446258345" sldId="267"/>
            <ac:cxnSpMk id="2066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201DA041-8AFB-4130-9A82-7C05769BAEE4}" dt="2022-08-11T14:20:10.324" v="757" actId="26606"/>
        <pc:sldMkLst>
          <pc:docMk/>
          <pc:sldMk cId="4068465923" sldId="268"/>
        </pc:sldMkLst>
        <pc:spChg chg="mod">
          <ac:chgData name="Roman Zhigalov" userId="1f97e9fdf7779aa5" providerId="LiveId" clId="{201DA041-8AFB-4130-9A82-7C05769BAEE4}" dt="2022-08-11T14:20:10.324" v="757" actId="26606"/>
          <ac:spMkLst>
            <pc:docMk/>
            <pc:sldMk cId="4068465923" sldId="268"/>
            <ac:spMk id="2" creationId="{4FEC3737-6C24-F0D1-85F7-D5B8F516959B}"/>
          </ac:spMkLst>
        </pc:spChg>
        <pc:spChg chg="mod">
          <ac:chgData name="Roman Zhigalov" userId="1f97e9fdf7779aa5" providerId="LiveId" clId="{201DA041-8AFB-4130-9A82-7C05769BAEE4}" dt="2022-08-11T14:20:10.324" v="757" actId="26606"/>
          <ac:spMkLst>
            <pc:docMk/>
            <pc:sldMk cId="4068465923" sldId="268"/>
            <ac:spMk id="3" creationId="{D24200FC-CB66-F1AD-BCF8-E12A577629DE}"/>
          </ac:spMkLst>
        </pc:spChg>
        <pc:spChg chg="add del">
          <ac:chgData name="Roman Zhigalov" userId="1f97e9fdf7779aa5" providerId="LiveId" clId="{201DA041-8AFB-4130-9A82-7C05769BAEE4}" dt="2022-08-11T14:20:09.349" v="754" actId="26606"/>
          <ac:spMkLst>
            <pc:docMk/>
            <pc:sldMk cId="4068465923" sldId="268"/>
            <ac:spMk id="9" creationId="{71B2258F-86CA-4D4D-8270-BC05FCDEBFB3}"/>
          </ac:spMkLst>
        </pc:spChg>
        <pc:spChg chg="add del">
          <ac:chgData name="Roman Zhigalov" userId="1f97e9fdf7779aa5" providerId="LiveId" clId="{201DA041-8AFB-4130-9A82-7C05769BAEE4}" dt="2022-08-11T14:20:10.269" v="756" actId="26606"/>
          <ac:spMkLst>
            <pc:docMk/>
            <pc:sldMk cId="4068465923" sldId="268"/>
            <ac:spMk id="11" creationId="{71B2258F-86CA-4D4D-8270-BC05FCDEBFB3}"/>
          </ac:spMkLst>
        </pc:spChg>
        <pc:spChg chg="add">
          <ac:chgData name="Roman Zhigalov" userId="1f97e9fdf7779aa5" providerId="LiveId" clId="{201DA041-8AFB-4130-9A82-7C05769BAEE4}" dt="2022-08-11T14:20:10.324" v="757" actId="26606"/>
          <ac:spMkLst>
            <pc:docMk/>
            <pc:sldMk cId="4068465923" sldId="268"/>
            <ac:spMk id="14" creationId="{71B2258F-86CA-4D4D-8270-BC05FCDEBFB3}"/>
          </ac:spMkLst>
        </pc:spChg>
        <pc:picChg chg="add del">
          <ac:chgData name="Roman Zhigalov" userId="1f97e9fdf7779aa5" providerId="LiveId" clId="{201DA041-8AFB-4130-9A82-7C05769BAEE4}" dt="2022-08-11T14:20:09.349" v="754" actId="26606"/>
          <ac:picMkLst>
            <pc:docMk/>
            <pc:sldMk cId="4068465923" sldId="268"/>
            <ac:picMk id="5" creationId="{C53FDD49-21A3-6480-AFA5-B615B5783699}"/>
          </ac:picMkLst>
        </pc:picChg>
        <pc:picChg chg="add del">
          <ac:chgData name="Roman Zhigalov" userId="1f97e9fdf7779aa5" providerId="LiveId" clId="{201DA041-8AFB-4130-9A82-7C05769BAEE4}" dt="2022-08-11T14:20:10.269" v="756" actId="26606"/>
          <ac:picMkLst>
            <pc:docMk/>
            <pc:sldMk cId="4068465923" sldId="268"/>
            <ac:picMk id="12" creationId="{987D589A-2B72-84E2-BEDC-734FB22BA574}"/>
          </ac:picMkLst>
        </pc:picChg>
        <pc:picChg chg="add">
          <ac:chgData name="Roman Zhigalov" userId="1f97e9fdf7779aa5" providerId="LiveId" clId="{201DA041-8AFB-4130-9A82-7C05769BAEE4}" dt="2022-08-11T14:20:10.324" v="757" actId="26606"/>
          <ac:picMkLst>
            <pc:docMk/>
            <pc:sldMk cId="4068465923" sldId="268"/>
            <ac:picMk id="15" creationId="{C53FDD49-21A3-6480-AFA5-B615B5783699}"/>
          </ac:picMkLst>
        </pc:picChg>
      </pc:sldChg>
      <pc:sldChg chg="addSp delSp modSp new mod setBg">
        <pc:chgData name="Roman Zhigalov" userId="1f97e9fdf7779aa5" providerId="LiveId" clId="{201DA041-8AFB-4130-9A82-7C05769BAEE4}" dt="2022-08-11T14:21:45.369" v="797" actId="403"/>
        <pc:sldMkLst>
          <pc:docMk/>
          <pc:sldMk cId="4272776780" sldId="269"/>
        </pc:sldMkLst>
        <pc:spChg chg="mod">
          <ac:chgData name="Roman Zhigalov" userId="1f97e9fdf7779aa5" providerId="LiveId" clId="{201DA041-8AFB-4130-9A82-7C05769BAEE4}" dt="2022-08-11T14:21:40.229" v="794" actId="26606"/>
          <ac:spMkLst>
            <pc:docMk/>
            <pc:sldMk cId="4272776780" sldId="269"/>
            <ac:spMk id="2" creationId="{D381E7C8-9A82-41FB-5762-5096C94926E7}"/>
          </ac:spMkLst>
        </pc:spChg>
        <pc:spChg chg="add del mod">
          <ac:chgData name="Roman Zhigalov" userId="1f97e9fdf7779aa5" providerId="LiveId" clId="{201DA041-8AFB-4130-9A82-7C05769BAEE4}" dt="2022-08-11T14:21:40.229" v="794" actId="26606"/>
          <ac:spMkLst>
            <pc:docMk/>
            <pc:sldMk cId="4272776780" sldId="269"/>
            <ac:spMk id="3" creationId="{45404B2E-4B10-38A7-6B34-843BDDB7C852}"/>
          </ac:spMkLst>
        </pc:spChg>
        <pc:spChg chg="add del">
          <ac:chgData name="Roman Zhigalov" userId="1f97e9fdf7779aa5" providerId="LiveId" clId="{201DA041-8AFB-4130-9A82-7C05769BAEE4}" dt="2022-08-11T14:21:38.779" v="789" actId="26606"/>
          <ac:spMkLst>
            <pc:docMk/>
            <pc:sldMk cId="4272776780" sldId="269"/>
            <ac:spMk id="8" creationId="{DAF1966E-FD40-4A4A-B61B-C4DF7FA05F06}"/>
          </ac:spMkLst>
        </pc:spChg>
        <pc:spChg chg="add del">
          <ac:chgData name="Roman Zhigalov" userId="1f97e9fdf7779aa5" providerId="LiveId" clId="{201DA041-8AFB-4130-9A82-7C05769BAEE4}" dt="2022-08-11T14:21:39.639" v="791" actId="26606"/>
          <ac:spMkLst>
            <pc:docMk/>
            <pc:sldMk cId="4272776780" sldId="269"/>
            <ac:spMk id="9" creationId="{2E442304-DDBD-4F7B-8017-36BCC863FB40}"/>
          </ac:spMkLst>
        </pc:spChg>
        <pc:spChg chg="add del">
          <ac:chgData name="Roman Zhigalov" userId="1f97e9fdf7779aa5" providerId="LiveId" clId="{201DA041-8AFB-4130-9A82-7C05769BAEE4}" dt="2022-08-11T14:21:38.779" v="789" actId="26606"/>
          <ac:spMkLst>
            <pc:docMk/>
            <pc:sldMk cId="4272776780" sldId="269"/>
            <ac:spMk id="10" creationId="{047BFA19-D45E-416B-A404-7AF2F3F27017}"/>
          </ac:spMkLst>
        </pc:spChg>
        <pc:spChg chg="add del">
          <ac:chgData name="Roman Zhigalov" userId="1f97e9fdf7779aa5" providerId="LiveId" clId="{201DA041-8AFB-4130-9A82-7C05769BAEE4}" dt="2022-08-11T14:21:39.639" v="791" actId="26606"/>
          <ac:spMkLst>
            <pc:docMk/>
            <pc:sldMk cId="4272776780" sldId="269"/>
            <ac:spMk id="11" creationId="{5E107275-3853-46FD-A241-DE4355A42675}"/>
          </ac:spMkLst>
        </pc:spChg>
        <pc:spChg chg="add del">
          <ac:chgData name="Roman Zhigalov" userId="1f97e9fdf7779aa5" providerId="LiveId" clId="{201DA041-8AFB-4130-9A82-7C05769BAEE4}" dt="2022-08-11T14:21:38.779" v="789" actId="26606"/>
          <ac:spMkLst>
            <pc:docMk/>
            <pc:sldMk cId="4272776780" sldId="269"/>
            <ac:spMk id="12" creationId="{8E0105E7-23DB-4CF2-8258-FF47C7620F6E}"/>
          </ac:spMkLst>
        </pc:spChg>
        <pc:spChg chg="add del">
          <ac:chgData name="Roman Zhigalov" userId="1f97e9fdf7779aa5" providerId="LiveId" clId="{201DA041-8AFB-4130-9A82-7C05769BAEE4}" dt="2022-08-11T14:21:40.212" v="793" actId="26606"/>
          <ac:spMkLst>
            <pc:docMk/>
            <pc:sldMk cId="4272776780" sldId="269"/>
            <ac:spMk id="13" creationId="{100EDD19-6802-4EC3-95CE-CFFAB042CFD6}"/>
          </ac:spMkLst>
        </pc:spChg>
        <pc:spChg chg="add del">
          <ac:chgData name="Roman Zhigalov" userId="1f97e9fdf7779aa5" providerId="LiveId" clId="{201DA041-8AFB-4130-9A82-7C05769BAEE4}" dt="2022-08-11T14:21:38.779" v="789" actId="26606"/>
          <ac:spMkLst>
            <pc:docMk/>
            <pc:sldMk cId="4272776780" sldId="269"/>
            <ac:spMk id="14" creationId="{074B4F7D-14B2-478B-8BF5-01E4E0C5D263}"/>
          </ac:spMkLst>
        </pc:spChg>
        <pc:spChg chg="add del">
          <ac:chgData name="Roman Zhigalov" userId="1f97e9fdf7779aa5" providerId="LiveId" clId="{201DA041-8AFB-4130-9A82-7C05769BAEE4}" dt="2022-08-11T14:21:40.212" v="793" actId="26606"/>
          <ac:spMkLst>
            <pc:docMk/>
            <pc:sldMk cId="4272776780" sldId="269"/>
            <ac:spMk id="15" creationId="{DB17E863-922E-4C26-BD64-E8FD41D28661}"/>
          </ac:spMkLst>
        </pc:spChg>
        <pc:spChg chg="add del">
          <ac:chgData name="Roman Zhigalov" userId="1f97e9fdf7779aa5" providerId="LiveId" clId="{201DA041-8AFB-4130-9A82-7C05769BAEE4}" dt="2022-08-11T14:21:40.212" v="793" actId="26606"/>
          <ac:spMkLst>
            <pc:docMk/>
            <pc:sldMk cId="4272776780" sldId="269"/>
            <ac:spMk id="16" creationId="{45404B2E-4B10-38A7-6B34-843BDDB7C852}"/>
          </ac:spMkLst>
        </pc:spChg>
        <pc:spChg chg="add">
          <ac:chgData name="Roman Zhigalov" userId="1f97e9fdf7779aa5" providerId="LiveId" clId="{201DA041-8AFB-4130-9A82-7C05769BAEE4}" dt="2022-08-11T14:21:40.229" v="794" actId="26606"/>
          <ac:spMkLst>
            <pc:docMk/>
            <pc:sldMk cId="4272776780" sldId="269"/>
            <ac:spMk id="18" creationId="{DAF1966E-FD40-4A4A-B61B-C4DF7FA05F06}"/>
          </ac:spMkLst>
        </pc:spChg>
        <pc:spChg chg="add">
          <ac:chgData name="Roman Zhigalov" userId="1f97e9fdf7779aa5" providerId="LiveId" clId="{201DA041-8AFB-4130-9A82-7C05769BAEE4}" dt="2022-08-11T14:21:40.229" v="794" actId="26606"/>
          <ac:spMkLst>
            <pc:docMk/>
            <pc:sldMk cId="4272776780" sldId="269"/>
            <ac:spMk id="19" creationId="{047BFA19-D45E-416B-A404-7AF2F3F27017}"/>
          </ac:spMkLst>
        </pc:spChg>
        <pc:spChg chg="add">
          <ac:chgData name="Roman Zhigalov" userId="1f97e9fdf7779aa5" providerId="LiveId" clId="{201DA041-8AFB-4130-9A82-7C05769BAEE4}" dt="2022-08-11T14:21:40.229" v="794" actId="26606"/>
          <ac:spMkLst>
            <pc:docMk/>
            <pc:sldMk cId="4272776780" sldId="269"/>
            <ac:spMk id="20" creationId="{8E0105E7-23DB-4CF2-8258-FF47C7620F6E}"/>
          </ac:spMkLst>
        </pc:spChg>
        <pc:spChg chg="add">
          <ac:chgData name="Roman Zhigalov" userId="1f97e9fdf7779aa5" providerId="LiveId" clId="{201DA041-8AFB-4130-9A82-7C05769BAEE4}" dt="2022-08-11T14:21:40.229" v="794" actId="26606"/>
          <ac:spMkLst>
            <pc:docMk/>
            <pc:sldMk cId="4272776780" sldId="269"/>
            <ac:spMk id="21" creationId="{074B4F7D-14B2-478B-8BF5-01E4E0C5D263}"/>
          </ac:spMkLst>
        </pc:spChg>
        <pc:spChg chg="add mod">
          <ac:chgData name="Roman Zhigalov" userId="1f97e9fdf7779aa5" providerId="LiveId" clId="{201DA041-8AFB-4130-9A82-7C05769BAEE4}" dt="2022-08-11T14:21:45.369" v="797" actId="403"/>
          <ac:spMkLst>
            <pc:docMk/>
            <pc:sldMk cId="4272776780" sldId="269"/>
            <ac:spMk id="22" creationId="{45404B2E-4B10-38A7-6B34-843BDDB7C852}"/>
          </ac:spMkLst>
        </pc:spChg>
        <pc:graphicFrameChg chg="add del">
          <ac:chgData name="Roman Zhigalov" userId="1f97e9fdf7779aa5" providerId="LiveId" clId="{201DA041-8AFB-4130-9A82-7C05769BAEE4}" dt="2022-08-11T14:21:39.639" v="791" actId="26606"/>
          <ac:graphicFrameMkLst>
            <pc:docMk/>
            <pc:sldMk cId="4272776780" sldId="269"/>
            <ac:graphicFrameMk id="5" creationId="{FA99F1A2-FF56-3299-DAA6-344FFB74DB4C}"/>
          </ac:graphicFrameMkLst>
        </pc:graphicFrameChg>
      </pc:sldChg>
      <pc:sldChg chg="addSp delSp modSp new mod setBg">
        <pc:chgData name="Roman Zhigalov" userId="1f97e9fdf7779aa5" providerId="LiveId" clId="{201DA041-8AFB-4130-9A82-7C05769BAEE4}" dt="2022-08-11T14:27:51.668" v="856" actId="27614"/>
        <pc:sldMkLst>
          <pc:docMk/>
          <pc:sldMk cId="195427159" sldId="270"/>
        </pc:sldMkLst>
        <pc:spChg chg="mod ord">
          <ac:chgData name="Roman Zhigalov" userId="1f97e9fdf7779aa5" providerId="LiveId" clId="{201DA041-8AFB-4130-9A82-7C05769BAEE4}" dt="2022-08-11T14:27:48.207" v="855" actId="26606"/>
          <ac:spMkLst>
            <pc:docMk/>
            <pc:sldMk cId="195427159" sldId="270"/>
            <ac:spMk id="2" creationId="{81063510-F343-A1A8-FA21-280B25083291}"/>
          </ac:spMkLst>
        </pc:spChg>
        <pc:spChg chg="del">
          <ac:chgData name="Roman Zhigalov" userId="1f97e9fdf7779aa5" providerId="LiveId" clId="{201DA041-8AFB-4130-9A82-7C05769BAEE4}" dt="2022-08-11T14:27:39.228" v="836"/>
          <ac:spMkLst>
            <pc:docMk/>
            <pc:sldMk cId="195427159" sldId="270"/>
            <ac:spMk id="3" creationId="{3138A06B-4DE5-3844-E58A-DA7F833680AE}"/>
          </ac:spMkLst>
        </pc:spChg>
        <pc:spChg chg="add">
          <ac:chgData name="Roman Zhigalov" userId="1f97e9fdf7779aa5" providerId="LiveId" clId="{201DA041-8AFB-4130-9A82-7C05769BAEE4}" dt="2022-08-11T14:27:48.207" v="855" actId="26606"/>
          <ac:spMkLst>
            <pc:docMk/>
            <pc:sldMk cId="195427159" sldId="270"/>
            <ac:spMk id="4103" creationId="{37C89E4B-3C9F-44B9-8B86-D9E3D112D8EC}"/>
          </ac:spMkLst>
        </pc:spChg>
        <pc:picChg chg="add mod">
          <ac:chgData name="Roman Zhigalov" userId="1f97e9fdf7779aa5" providerId="LiveId" clId="{201DA041-8AFB-4130-9A82-7C05769BAEE4}" dt="2022-08-11T14:27:51.668" v="856" actId="27614"/>
          <ac:picMkLst>
            <pc:docMk/>
            <pc:sldMk cId="195427159" sldId="270"/>
            <ac:picMk id="4098" creationId="{E87893FF-40B6-B011-73E2-0A601CE88B34}"/>
          </ac:picMkLst>
        </pc:picChg>
        <pc:cxnChg chg="add">
          <ac:chgData name="Roman Zhigalov" userId="1f97e9fdf7779aa5" providerId="LiveId" clId="{201DA041-8AFB-4130-9A82-7C05769BAEE4}" dt="2022-08-11T14:27:48.207" v="855" actId="26606"/>
          <ac:cxnSpMkLst>
            <pc:docMk/>
            <pc:sldMk cId="195427159" sldId="270"/>
            <ac:cxnSpMk id="4105" creationId="{AA2EAA10-076F-46BD-8F0F-B9A2FB77A85C}"/>
          </ac:cxnSpMkLst>
        </pc:cxnChg>
        <pc:cxnChg chg="add">
          <ac:chgData name="Roman Zhigalov" userId="1f97e9fdf7779aa5" providerId="LiveId" clId="{201DA041-8AFB-4130-9A82-7C05769BAEE4}" dt="2022-08-11T14:27:48.207" v="855" actId="26606"/>
          <ac:cxnSpMkLst>
            <pc:docMk/>
            <pc:sldMk cId="195427159" sldId="270"/>
            <ac:cxnSpMk id="4107" creationId="{D891E407-403B-4764-86C9-33A56D3BCAA3}"/>
          </ac:cxnSpMkLst>
        </pc:cxnChg>
      </pc:sldChg>
      <pc:sldChg chg="addSp delSp modSp new del mod modClrScheme chgLayout">
        <pc:chgData name="Roman Zhigalov" userId="1f97e9fdf7779aa5" providerId="LiveId" clId="{201DA041-8AFB-4130-9A82-7C05769BAEE4}" dt="2022-08-11T14:27:36.752" v="834" actId="47"/>
        <pc:sldMkLst>
          <pc:docMk/>
          <pc:sldMk cId="2868587995" sldId="270"/>
        </pc:sldMkLst>
        <pc:spChg chg="del mod ord">
          <ac:chgData name="Roman Zhigalov" userId="1f97e9fdf7779aa5" providerId="LiveId" clId="{201DA041-8AFB-4130-9A82-7C05769BAEE4}" dt="2022-08-11T14:27:11.857" v="799" actId="700"/>
          <ac:spMkLst>
            <pc:docMk/>
            <pc:sldMk cId="2868587995" sldId="270"/>
            <ac:spMk id="2" creationId="{53B53790-3886-6690-B988-0CB3E170BE5C}"/>
          </ac:spMkLst>
        </pc:spChg>
        <pc:spChg chg="del mod ord">
          <ac:chgData name="Roman Zhigalov" userId="1f97e9fdf7779aa5" providerId="LiveId" clId="{201DA041-8AFB-4130-9A82-7C05769BAEE4}" dt="2022-08-11T14:27:11.857" v="799" actId="700"/>
          <ac:spMkLst>
            <pc:docMk/>
            <pc:sldMk cId="2868587995" sldId="270"/>
            <ac:spMk id="3" creationId="{8AC3768C-20B9-6C5E-908B-A0B22BADD68F}"/>
          </ac:spMkLst>
        </pc:spChg>
        <pc:spChg chg="add mod ord">
          <ac:chgData name="Roman Zhigalov" userId="1f97e9fdf7779aa5" providerId="LiveId" clId="{201DA041-8AFB-4130-9A82-7C05769BAEE4}" dt="2022-08-11T14:27:26.618" v="831" actId="20577"/>
          <ac:spMkLst>
            <pc:docMk/>
            <pc:sldMk cId="2868587995" sldId="270"/>
            <ac:spMk id="4" creationId="{9D283136-7ABF-422E-01B8-223CA6CBFB4E}"/>
          </ac:spMkLst>
        </pc:spChg>
        <pc:spChg chg="add del mod ord">
          <ac:chgData name="Roman Zhigalov" userId="1f97e9fdf7779aa5" providerId="LiveId" clId="{201DA041-8AFB-4130-9A82-7C05769BAEE4}" dt="2022-08-11T14:27:21.038" v="809"/>
          <ac:spMkLst>
            <pc:docMk/>
            <pc:sldMk cId="2868587995" sldId="270"/>
            <ac:spMk id="5" creationId="{02141A35-0AE6-E015-5383-340960E3601E}"/>
          </ac:spMkLst>
        </pc:spChg>
        <pc:spChg chg="add del mod">
          <ac:chgData name="Roman Zhigalov" userId="1f97e9fdf7779aa5" providerId="LiveId" clId="{201DA041-8AFB-4130-9A82-7C05769BAEE4}" dt="2022-08-11T14:27:34.277" v="833"/>
          <ac:spMkLst>
            <pc:docMk/>
            <pc:sldMk cId="2868587995" sldId="270"/>
            <ac:spMk id="13" creationId="{2C6035CA-7D66-1E7C-5B5E-548E3F7061D2}"/>
          </ac:spMkLst>
        </pc:spChg>
        <pc:picChg chg="add del">
          <ac:chgData name="Roman Zhigalov" userId="1f97e9fdf7779aa5" providerId="LiveId" clId="{201DA041-8AFB-4130-9A82-7C05769BAEE4}" dt="2022-08-11T14:27:19.937" v="808"/>
          <ac:picMkLst>
            <pc:docMk/>
            <pc:sldMk cId="2868587995" sldId="270"/>
            <ac:picMk id="3074" creationId="{C6F1D5B6-0394-B92B-851E-490A10C1DEC4}"/>
          </ac:picMkLst>
        </pc:picChg>
        <pc:picChg chg="add del mod">
          <ac:chgData name="Roman Zhigalov" userId="1f97e9fdf7779aa5" providerId="LiveId" clId="{201DA041-8AFB-4130-9A82-7C05769BAEE4}" dt="2022-08-11T14:27:33.117" v="832" actId="478"/>
          <ac:picMkLst>
            <pc:docMk/>
            <pc:sldMk cId="2868587995" sldId="270"/>
            <ac:picMk id="3076" creationId="{74524730-5809-497C-FC07-12A2A995A49E}"/>
          </ac:picMkLst>
        </pc:picChg>
        <pc:picChg chg="add mod">
          <ac:chgData name="Roman Zhigalov" userId="1f97e9fdf7779aa5" providerId="LiveId" clId="{201DA041-8AFB-4130-9A82-7C05769BAEE4}" dt="2022-08-11T14:27:34.277" v="833"/>
          <ac:picMkLst>
            <pc:docMk/>
            <pc:sldMk cId="2868587995" sldId="270"/>
            <ac:picMk id="3078" creationId="{9D134BC6-D95D-92D6-E7B9-486212CA2A30}"/>
          </ac:picMkLst>
        </pc:picChg>
        <pc:inkChg chg="add">
          <ac:chgData name="Roman Zhigalov" userId="1f97e9fdf7779aa5" providerId="LiveId" clId="{201DA041-8AFB-4130-9A82-7C05769BAEE4}" dt="2022-08-11T14:27:12.657" v="800" actId="9405"/>
          <ac:inkMkLst>
            <pc:docMk/>
            <pc:sldMk cId="2868587995" sldId="270"/>
            <ac:inkMk id="6" creationId="{9734440E-499F-37E1-64E2-653873C7F160}"/>
          </ac:inkMkLst>
        </pc:inkChg>
        <pc:inkChg chg="add">
          <ac:chgData name="Roman Zhigalov" userId="1f97e9fdf7779aa5" providerId="LiveId" clId="{201DA041-8AFB-4130-9A82-7C05769BAEE4}" dt="2022-08-11T14:27:13.407" v="801" actId="9405"/>
          <ac:inkMkLst>
            <pc:docMk/>
            <pc:sldMk cId="2868587995" sldId="270"/>
            <ac:inkMk id="7" creationId="{29F67380-9B5B-B155-A603-1D80996F5F2C}"/>
          </ac:inkMkLst>
        </pc:inkChg>
        <pc:inkChg chg="add">
          <ac:chgData name="Roman Zhigalov" userId="1f97e9fdf7779aa5" providerId="LiveId" clId="{201DA041-8AFB-4130-9A82-7C05769BAEE4}" dt="2022-08-11T14:27:15.359" v="802" actId="9405"/>
          <ac:inkMkLst>
            <pc:docMk/>
            <pc:sldMk cId="2868587995" sldId="270"/>
            <ac:inkMk id="8" creationId="{CAC7D3E3-4ABE-2059-839C-A81EFE3C2D36}"/>
          </ac:inkMkLst>
        </pc:inkChg>
        <pc:inkChg chg="add">
          <ac:chgData name="Roman Zhigalov" userId="1f97e9fdf7779aa5" providerId="LiveId" clId="{201DA041-8AFB-4130-9A82-7C05769BAEE4}" dt="2022-08-11T14:27:15.817" v="803" actId="9405"/>
          <ac:inkMkLst>
            <pc:docMk/>
            <pc:sldMk cId="2868587995" sldId="270"/>
            <ac:inkMk id="9" creationId="{8E7CB96D-4838-0337-E89F-04463F27F1BD}"/>
          </ac:inkMkLst>
        </pc:inkChg>
        <pc:inkChg chg="add">
          <ac:chgData name="Roman Zhigalov" userId="1f97e9fdf7779aa5" providerId="LiveId" clId="{201DA041-8AFB-4130-9A82-7C05769BAEE4}" dt="2022-08-11T14:27:16.478" v="804" actId="9405"/>
          <ac:inkMkLst>
            <pc:docMk/>
            <pc:sldMk cId="2868587995" sldId="270"/>
            <ac:inkMk id="10" creationId="{FB40E0BE-3ED5-9BDF-5A43-634A6055C753}"/>
          </ac:inkMkLst>
        </pc:inkChg>
        <pc:inkChg chg="add">
          <ac:chgData name="Roman Zhigalov" userId="1f97e9fdf7779aa5" providerId="LiveId" clId="{201DA041-8AFB-4130-9A82-7C05769BAEE4}" dt="2022-08-11T14:27:16.877" v="805" actId="9405"/>
          <ac:inkMkLst>
            <pc:docMk/>
            <pc:sldMk cId="2868587995" sldId="270"/>
            <ac:inkMk id="11" creationId="{52123BA1-9E22-8C11-F0C6-EEFA02F19A55}"/>
          </ac:inkMkLst>
        </pc:inkChg>
        <pc:inkChg chg="add">
          <ac:chgData name="Roman Zhigalov" userId="1f97e9fdf7779aa5" providerId="LiveId" clId="{201DA041-8AFB-4130-9A82-7C05769BAEE4}" dt="2022-08-11T14:27:17.338" v="806" actId="9405"/>
          <ac:inkMkLst>
            <pc:docMk/>
            <pc:sldMk cId="2868587995" sldId="270"/>
            <ac:inkMk id="12" creationId="{1BEB819D-1360-7115-D2FC-E67581747124}"/>
          </ac:inkMkLst>
        </pc:inkChg>
      </pc:sldChg>
      <pc:sldChg chg="addSp delSp modSp new mod setBg">
        <pc:chgData name="Roman Zhigalov" userId="1f97e9fdf7779aa5" providerId="LiveId" clId="{201DA041-8AFB-4130-9A82-7C05769BAEE4}" dt="2022-08-11T14:28:48.217" v="884" actId="27614"/>
        <pc:sldMkLst>
          <pc:docMk/>
          <pc:sldMk cId="3146887077" sldId="271"/>
        </pc:sldMkLst>
        <pc:spChg chg="mod">
          <ac:chgData name="Roman Zhigalov" userId="1f97e9fdf7779aa5" providerId="LiveId" clId="{201DA041-8AFB-4130-9A82-7C05769BAEE4}" dt="2022-08-11T14:28:46.597" v="883" actId="26606"/>
          <ac:spMkLst>
            <pc:docMk/>
            <pc:sldMk cId="3146887077" sldId="271"/>
            <ac:spMk id="2" creationId="{CA3F7D33-B908-18B4-7A2E-211A9FAC692D}"/>
          </ac:spMkLst>
        </pc:spChg>
        <pc:spChg chg="del">
          <ac:chgData name="Roman Zhigalov" userId="1f97e9fdf7779aa5" providerId="LiveId" clId="{201DA041-8AFB-4130-9A82-7C05769BAEE4}" dt="2022-08-11T14:28:38.288" v="858"/>
          <ac:spMkLst>
            <pc:docMk/>
            <pc:sldMk cId="3146887077" sldId="271"/>
            <ac:spMk id="3" creationId="{25CA93A5-D069-BC71-CAF1-09C47D30309E}"/>
          </ac:spMkLst>
        </pc:spChg>
        <pc:spChg chg="add del">
          <ac:chgData name="Roman Zhigalov" userId="1f97e9fdf7779aa5" providerId="LiveId" clId="{201DA041-8AFB-4130-9A82-7C05769BAEE4}" dt="2022-08-11T14:28:46.582" v="882" actId="26606"/>
          <ac:spMkLst>
            <pc:docMk/>
            <pc:sldMk cId="3146887077" sldId="271"/>
            <ac:spMk id="5127" creationId="{6753252F-4873-4F63-801D-CC719279A7D5}"/>
          </ac:spMkLst>
        </pc:spChg>
        <pc:spChg chg="add del">
          <ac:chgData name="Roman Zhigalov" userId="1f97e9fdf7779aa5" providerId="LiveId" clId="{201DA041-8AFB-4130-9A82-7C05769BAEE4}" dt="2022-08-11T14:28:46.582" v="882" actId="26606"/>
          <ac:spMkLst>
            <pc:docMk/>
            <pc:sldMk cId="3146887077" sldId="271"/>
            <ac:spMk id="5129" creationId="{047C8CCB-F95D-4249-92DD-651249D3535A}"/>
          </ac:spMkLst>
        </pc:spChg>
        <pc:spChg chg="add">
          <ac:chgData name="Roman Zhigalov" userId="1f97e9fdf7779aa5" providerId="LiveId" clId="{201DA041-8AFB-4130-9A82-7C05769BAEE4}" dt="2022-08-11T14:28:46.597" v="883" actId="26606"/>
          <ac:spMkLst>
            <pc:docMk/>
            <pc:sldMk cId="3146887077" sldId="271"/>
            <ac:spMk id="5131" creationId="{AB45A142-4255-493C-8284-5D566C121B10}"/>
          </ac:spMkLst>
        </pc:spChg>
        <pc:picChg chg="add mod">
          <ac:chgData name="Roman Zhigalov" userId="1f97e9fdf7779aa5" providerId="LiveId" clId="{201DA041-8AFB-4130-9A82-7C05769BAEE4}" dt="2022-08-11T14:28:48.217" v="884" actId="27614"/>
          <ac:picMkLst>
            <pc:docMk/>
            <pc:sldMk cId="3146887077" sldId="271"/>
            <ac:picMk id="5122" creationId="{C049CC5A-3C76-743A-209E-911270F562EE}"/>
          </ac:picMkLst>
        </pc:picChg>
        <pc:cxnChg chg="add">
          <ac:chgData name="Roman Zhigalov" userId="1f97e9fdf7779aa5" providerId="LiveId" clId="{201DA041-8AFB-4130-9A82-7C05769BAEE4}" dt="2022-08-11T14:28:46.597" v="883" actId="26606"/>
          <ac:cxnSpMkLst>
            <pc:docMk/>
            <pc:sldMk cId="3146887077" sldId="271"/>
            <ac:cxnSpMk id="5132" creationId="{38FB9660-F42F-4313-BBC4-47C007FE484C}"/>
          </ac:cxnSpMkLst>
        </pc:cxnChg>
      </pc:sldChg>
      <pc:sldChg chg="addSp delSp modSp new mod setBg">
        <pc:chgData name="Roman Zhigalov" userId="1f97e9fdf7779aa5" providerId="LiveId" clId="{201DA041-8AFB-4130-9A82-7C05769BAEE4}" dt="2022-08-11T14:29:52.807" v="915" actId="27614"/>
        <pc:sldMkLst>
          <pc:docMk/>
          <pc:sldMk cId="1321641561" sldId="272"/>
        </pc:sldMkLst>
        <pc:spChg chg="mod">
          <ac:chgData name="Roman Zhigalov" userId="1f97e9fdf7779aa5" providerId="LiveId" clId="{201DA041-8AFB-4130-9A82-7C05769BAEE4}" dt="2022-08-11T14:29:51.308" v="914" actId="26606"/>
          <ac:spMkLst>
            <pc:docMk/>
            <pc:sldMk cId="1321641561" sldId="272"/>
            <ac:spMk id="2" creationId="{49775693-8AD7-CE09-7EDC-46734705D6CD}"/>
          </ac:spMkLst>
        </pc:spChg>
        <pc:spChg chg="del">
          <ac:chgData name="Roman Zhigalov" userId="1f97e9fdf7779aa5" providerId="LiveId" clId="{201DA041-8AFB-4130-9A82-7C05769BAEE4}" dt="2022-08-11T14:29:41.187" v="886"/>
          <ac:spMkLst>
            <pc:docMk/>
            <pc:sldMk cId="1321641561" sldId="272"/>
            <ac:spMk id="3" creationId="{25A9874B-58A1-0424-2AC0-225372AD0759}"/>
          </ac:spMkLst>
        </pc:spChg>
        <pc:spChg chg="add">
          <ac:chgData name="Roman Zhigalov" userId="1f97e9fdf7779aa5" providerId="LiveId" clId="{201DA041-8AFB-4130-9A82-7C05769BAEE4}" dt="2022-08-11T14:29:51.308" v="914" actId="26606"/>
          <ac:spMkLst>
            <pc:docMk/>
            <pc:sldMk cId="1321641561" sldId="272"/>
            <ac:spMk id="6151" creationId="{AB45A142-4255-493C-8284-5D566C121B10}"/>
          </ac:spMkLst>
        </pc:spChg>
        <pc:picChg chg="add mod">
          <ac:chgData name="Roman Zhigalov" userId="1f97e9fdf7779aa5" providerId="LiveId" clId="{201DA041-8AFB-4130-9A82-7C05769BAEE4}" dt="2022-08-11T14:29:52.807" v="915" actId="27614"/>
          <ac:picMkLst>
            <pc:docMk/>
            <pc:sldMk cId="1321641561" sldId="272"/>
            <ac:picMk id="6146" creationId="{4EF327E6-1C4D-90DB-50D4-249B616EB23F}"/>
          </ac:picMkLst>
        </pc:picChg>
        <pc:cxnChg chg="add">
          <ac:chgData name="Roman Zhigalov" userId="1f97e9fdf7779aa5" providerId="LiveId" clId="{201DA041-8AFB-4130-9A82-7C05769BAEE4}" dt="2022-08-11T14:29:51.308" v="914" actId="26606"/>
          <ac:cxnSpMkLst>
            <pc:docMk/>
            <pc:sldMk cId="1321641561" sldId="272"/>
            <ac:cxnSpMk id="6153" creationId="{38FB9660-F42F-4313-BBC4-47C007FE484C}"/>
          </ac:cxnSpMkLst>
        </pc:cxnChg>
      </pc:sldChg>
      <pc:sldChg chg="addSp delSp modSp new mod setBg">
        <pc:chgData name="Roman Zhigalov" userId="1f97e9fdf7779aa5" providerId="LiveId" clId="{201DA041-8AFB-4130-9A82-7C05769BAEE4}" dt="2022-08-11T14:31:40.007" v="948" actId="27614"/>
        <pc:sldMkLst>
          <pc:docMk/>
          <pc:sldMk cId="1039424491" sldId="273"/>
        </pc:sldMkLst>
        <pc:spChg chg="add del">
          <ac:chgData name="Roman Zhigalov" userId="1f97e9fdf7779aa5" providerId="LiveId" clId="{201DA041-8AFB-4130-9A82-7C05769BAEE4}" dt="2022-08-11T14:31:26.528" v="924" actId="26606"/>
          <ac:spMkLst>
            <pc:docMk/>
            <pc:sldMk cId="1039424491" sldId="273"/>
            <ac:spMk id="2" creationId="{24D0D4FD-8676-91FB-49F4-6F89C7907CD0}"/>
          </ac:spMkLst>
        </pc:spChg>
        <pc:spChg chg="del">
          <ac:chgData name="Roman Zhigalov" userId="1f97e9fdf7779aa5" providerId="LiveId" clId="{201DA041-8AFB-4130-9A82-7C05769BAEE4}" dt="2022-08-11T14:31:18.698" v="917"/>
          <ac:spMkLst>
            <pc:docMk/>
            <pc:sldMk cId="1039424491" sldId="273"/>
            <ac:spMk id="3" creationId="{8BC96873-4686-AC6A-DB40-8C670FA2E4E5}"/>
          </ac:spMkLst>
        </pc:spChg>
        <pc:spChg chg="add del">
          <ac:chgData name="Roman Zhigalov" userId="1f97e9fdf7779aa5" providerId="LiveId" clId="{201DA041-8AFB-4130-9A82-7C05769BAEE4}" dt="2022-08-11T14:31:25.577" v="921" actId="26606"/>
          <ac:spMkLst>
            <pc:docMk/>
            <pc:sldMk cId="1039424491" sldId="273"/>
            <ac:spMk id="1028" creationId="{24D0D4FD-8676-91FB-49F4-6F89C7907CD0}"/>
          </ac:spMkLst>
        </pc:spChg>
        <pc:spChg chg="add del">
          <ac:chgData name="Roman Zhigalov" userId="1f97e9fdf7779aa5" providerId="LiveId" clId="{201DA041-8AFB-4130-9A82-7C05769BAEE4}" dt="2022-08-11T14:31:37.818" v="947" actId="26606"/>
          <ac:spMkLst>
            <pc:docMk/>
            <pc:sldMk cId="1039424491" sldId="273"/>
            <ac:spMk id="1029" creationId="{6753252F-4873-4F63-801D-CC719279A7D5}"/>
          </ac:spMkLst>
        </pc:spChg>
        <pc:spChg chg="add del">
          <ac:chgData name="Roman Zhigalov" userId="1f97e9fdf7779aa5" providerId="LiveId" clId="{201DA041-8AFB-4130-9A82-7C05769BAEE4}" dt="2022-08-11T14:31:37.818" v="947" actId="26606"/>
          <ac:spMkLst>
            <pc:docMk/>
            <pc:sldMk cId="1039424491" sldId="273"/>
            <ac:spMk id="1030" creationId="{047C8CCB-F95D-4249-92DD-651249D3535A}"/>
          </ac:spMkLst>
        </pc:spChg>
        <pc:spChg chg="add del">
          <ac:chgData name="Roman Zhigalov" userId="1f97e9fdf7779aa5" providerId="LiveId" clId="{201DA041-8AFB-4130-9A82-7C05769BAEE4}" dt="2022-08-11T14:31:25.577" v="921" actId="26606"/>
          <ac:spMkLst>
            <pc:docMk/>
            <pc:sldMk cId="1039424491" sldId="273"/>
            <ac:spMk id="1031" creationId="{6753252F-4873-4F63-801D-CC719279A7D5}"/>
          </ac:spMkLst>
        </pc:spChg>
        <pc:spChg chg="add mod">
          <ac:chgData name="Roman Zhigalov" userId="1f97e9fdf7779aa5" providerId="LiveId" clId="{201DA041-8AFB-4130-9A82-7C05769BAEE4}" dt="2022-08-11T14:31:37.818" v="947" actId="26606"/>
          <ac:spMkLst>
            <pc:docMk/>
            <pc:sldMk cId="1039424491" sldId="273"/>
            <ac:spMk id="1032" creationId="{24D0D4FD-8676-91FB-49F4-6F89C7907CD0}"/>
          </ac:spMkLst>
        </pc:spChg>
        <pc:spChg chg="add del">
          <ac:chgData name="Roman Zhigalov" userId="1f97e9fdf7779aa5" providerId="LiveId" clId="{201DA041-8AFB-4130-9A82-7C05769BAEE4}" dt="2022-08-11T14:31:25.577" v="921" actId="26606"/>
          <ac:spMkLst>
            <pc:docMk/>
            <pc:sldMk cId="1039424491" sldId="273"/>
            <ac:spMk id="1033" creationId="{047C8CCB-F95D-4249-92DD-651249D3535A}"/>
          </ac:spMkLst>
        </pc:spChg>
        <pc:spChg chg="add">
          <ac:chgData name="Roman Zhigalov" userId="1f97e9fdf7779aa5" providerId="LiveId" clId="{201DA041-8AFB-4130-9A82-7C05769BAEE4}" dt="2022-08-11T14:31:37.818" v="947" actId="26606"/>
          <ac:spMkLst>
            <pc:docMk/>
            <pc:sldMk cId="1039424491" sldId="273"/>
            <ac:spMk id="1037" creationId="{AB45A142-4255-493C-8284-5D566C121B10}"/>
          </ac:spMkLst>
        </pc:spChg>
        <pc:picChg chg="add mod">
          <ac:chgData name="Roman Zhigalov" userId="1f97e9fdf7779aa5" providerId="LiveId" clId="{201DA041-8AFB-4130-9A82-7C05769BAEE4}" dt="2022-08-11T14:31:40.007" v="948" actId="27614"/>
          <ac:picMkLst>
            <pc:docMk/>
            <pc:sldMk cId="1039424491" sldId="273"/>
            <ac:picMk id="1026" creationId="{8F198AA7-3B8C-6DA2-FBBB-0735A1E44E01}"/>
          </ac:picMkLst>
        </pc:picChg>
        <pc:cxnChg chg="add">
          <ac:chgData name="Roman Zhigalov" userId="1f97e9fdf7779aa5" providerId="LiveId" clId="{201DA041-8AFB-4130-9A82-7C05769BAEE4}" dt="2022-08-11T14:31:37.818" v="947" actId="26606"/>
          <ac:cxnSpMkLst>
            <pc:docMk/>
            <pc:sldMk cId="1039424491" sldId="273"/>
            <ac:cxnSpMk id="1039" creationId="{38FB9660-F42F-4313-BBC4-47C007FE484C}"/>
          </ac:cxnSpMkLst>
        </pc:cxnChg>
      </pc:sldChg>
      <pc:sldChg chg="addSp modSp new mod setBg setClrOvrMap">
        <pc:chgData name="Roman Zhigalov" userId="1f97e9fdf7779aa5" providerId="LiveId" clId="{201DA041-8AFB-4130-9A82-7C05769BAEE4}" dt="2022-08-11T14:32:01.597" v="1004" actId="26606"/>
        <pc:sldMkLst>
          <pc:docMk/>
          <pc:sldMk cId="1873459218" sldId="274"/>
        </pc:sldMkLst>
        <pc:spChg chg="mod">
          <ac:chgData name="Roman Zhigalov" userId="1f97e9fdf7779aa5" providerId="LiveId" clId="{201DA041-8AFB-4130-9A82-7C05769BAEE4}" dt="2022-08-11T14:32:01.597" v="1004" actId="26606"/>
          <ac:spMkLst>
            <pc:docMk/>
            <pc:sldMk cId="1873459218" sldId="274"/>
            <ac:spMk id="2" creationId="{61454E4B-F267-E74E-8DA1-C6A84E3C248F}"/>
          </ac:spMkLst>
        </pc:spChg>
        <pc:spChg chg="mod">
          <ac:chgData name="Roman Zhigalov" userId="1f97e9fdf7779aa5" providerId="LiveId" clId="{201DA041-8AFB-4130-9A82-7C05769BAEE4}" dt="2022-08-11T14:32:01.597" v="1004" actId="26606"/>
          <ac:spMkLst>
            <pc:docMk/>
            <pc:sldMk cId="1873459218" sldId="274"/>
            <ac:spMk id="3" creationId="{A7B704FF-2F52-E3E6-8266-CEE19067DE85}"/>
          </ac:spMkLst>
        </pc:spChg>
        <pc:spChg chg="add">
          <ac:chgData name="Roman Zhigalov" userId="1f97e9fdf7779aa5" providerId="LiveId" clId="{201DA041-8AFB-4130-9A82-7C05769BAEE4}" dt="2022-08-11T14:32:01.597" v="1004" actId="26606"/>
          <ac:spMkLst>
            <pc:docMk/>
            <pc:sldMk cId="1873459218" sldId="274"/>
            <ac:spMk id="9" creationId="{71B2258F-86CA-4D4D-8270-BC05FCDEBFB3}"/>
          </ac:spMkLst>
        </pc:spChg>
        <pc:picChg chg="add">
          <ac:chgData name="Roman Zhigalov" userId="1f97e9fdf7779aa5" providerId="LiveId" clId="{201DA041-8AFB-4130-9A82-7C05769BAEE4}" dt="2022-08-11T14:32:01.597" v="1004" actId="26606"/>
          <ac:picMkLst>
            <pc:docMk/>
            <pc:sldMk cId="1873459218" sldId="274"/>
            <ac:picMk id="5" creationId="{BA9C3B6E-D23B-4CCE-CBCD-711A0CA7CCDB}"/>
          </ac:picMkLst>
        </pc:picChg>
      </pc:sldChg>
      <pc:sldChg chg="addSp delSp modSp new mod setBg">
        <pc:chgData name="Roman Zhigalov" userId="1f97e9fdf7779aa5" providerId="LiveId" clId="{201DA041-8AFB-4130-9A82-7C05769BAEE4}" dt="2022-08-11T14:34:30.718" v="1035" actId="27614"/>
        <pc:sldMkLst>
          <pc:docMk/>
          <pc:sldMk cId="679362438" sldId="275"/>
        </pc:sldMkLst>
        <pc:spChg chg="mod">
          <ac:chgData name="Roman Zhigalov" userId="1f97e9fdf7779aa5" providerId="LiveId" clId="{201DA041-8AFB-4130-9A82-7C05769BAEE4}" dt="2022-08-11T14:34:26.888" v="1034" actId="26606"/>
          <ac:spMkLst>
            <pc:docMk/>
            <pc:sldMk cId="679362438" sldId="275"/>
            <ac:spMk id="2" creationId="{4F9A9AF6-D4B2-9C17-73A9-86F53D0FBC49}"/>
          </ac:spMkLst>
        </pc:spChg>
        <pc:spChg chg="del">
          <ac:chgData name="Roman Zhigalov" userId="1f97e9fdf7779aa5" providerId="LiveId" clId="{201DA041-8AFB-4130-9A82-7C05769BAEE4}" dt="2022-08-11T14:34:21.387" v="1033"/>
          <ac:spMkLst>
            <pc:docMk/>
            <pc:sldMk cId="679362438" sldId="275"/>
            <ac:spMk id="3" creationId="{A9189E96-9A66-2C28-C6E2-9FAAAB3A4714}"/>
          </ac:spMkLst>
        </pc:spChg>
        <pc:spChg chg="mod">
          <ac:chgData name="Roman Zhigalov" userId="1f97e9fdf7779aa5" providerId="LiveId" clId="{201DA041-8AFB-4130-9A82-7C05769BAEE4}" dt="2022-08-11T14:34:26.888" v="1034" actId="26606"/>
          <ac:spMkLst>
            <pc:docMk/>
            <pc:sldMk cId="679362438" sldId="275"/>
            <ac:spMk id="4" creationId="{7AF87E9F-ABD3-B58C-4DDA-BEDF4336D0DA}"/>
          </ac:spMkLst>
        </pc:spChg>
        <pc:spChg chg="add">
          <ac:chgData name="Roman Zhigalov" userId="1f97e9fdf7779aa5" providerId="LiveId" clId="{201DA041-8AFB-4130-9A82-7C05769BAEE4}" dt="2022-08-11T14:34:26.888" v="1034" actId="26606"/>
          <ac:spMkLst>
            <pc:docMk/>
            <pc:sldMk cId="679362438" sldId="275"/>
            <ac:spMk id="2055" creationId="{CEB41C5C-0F34-4DDA-9D7C-5E717F35F60C}"/>
          </ac:spMkLst>
        </pc:spChg>
        <pc:picChg chg="add mod">
          <ac:chgData name="Roman Zhigalov" userId="1f97e9fdf7779aa5" providerId="LiveId" clId="{201DA041-8AFB-4130-9A82-7C05769BAEE4}" dt="2022-08-11T14:34:30.718" v="1035" actId="27614"/>
          <ac:picMkLst>
            <pc:docMk/>
            <pc:sldMk cId="679362438" sldId="275"/>
            <ac:picMk id="2050" creationId="{DA88F7E4-86CD-C906-249F-9EF18E0FE910}"/>
          </ac:picMkLst>
        </pc:picChg>
        <pc:cxnChg chg="add">
          <ac:chgData name="Roman Zhigalov" userId="1f97e9fdf7779aa5" providerId="LiveId" clId="{201DA041-8AFB-4130-9A82-7C05769BAEE4}" dt="2022-08-11T14:34:26.888" v="1034" actId="26606"/>
          <ac:cxnSpMkLst>
            <pc:docMk/>
            <pc:sldMk cId="679362438" sldId="275"/>
            <ac:cxnSpMk id="2057" creationId="{57E1E5E6-F385-4E9C-B201-BA5BDE5CAD52}"/>
          </ac:cxnSpMkLst>
        </pc:cxnChg>
      </pc:sldChg>
      <pc:sldChg chg="addSp modSp new mod setBg">
        <pc:chgData name="Roman Zhigalov" userId="1f97e9fdf7779aa5" providerId="LiveId" clId="{201DA041-8AFB-4130-9A82-7C05769BAEE4}" dt="2022-08-11T14:35:44.448" v="1123" actId="26606"/>
        <pc:sldMkLst>
          <pc:docMk/>
          <pc:sldMk cId="2201679096" sldId="276"/>
        </pc:sldMkLst>
        <pc:spChg chg="mod">
          <ac:chgData name="Roman Zhigalov" userId="1f97e9fdf7779aa5" providerId="LiveId" clId="{201DA041-8AFB-4130-9A82-7C05769BAEE4}" dt="2022-08-11T14:35:44.448" v="1123" actId="26606"/>
          <ac:spMkLst>
            <pc:docMk/>
            <pc:sldMk cId="2201679096" sldId="276"/>
            <ac:spMk id="2" creationId="{C353AA9B-5203-0B48-8889-9C97A73610B2}"/>
          </ac:spMkLst>
        </pc:spChg>
        <pc:spChg chg="mod">
          <ac:chgData name="Roman Zhigalov" userId="1f97e9fdf7779aa5" providerId="LiveId" clId="{201DA041-8AFB-4130-9A82-7C05769BAEE4}" dt="2022-08-11T14:35:44.448" v="1123" actId="26606"/>
          <ac:spMkLst>
            <pc:docMk/>
            <pc:sldMk cId="2201679096" sldId="276"/>
            <ac:spMk id="3" creationId="{4879A191-9B0A-012E-7B37-5D0EF2B42E28}"/>
          </ac:spMkLst>
        </pc:spChg>
        <pc:spChg chg="add">
          <ac:chgData name="Roman Zhigalov" userId="1f97e9fdf7779aa5" providerId="LiveId" clId="{201DA041-8AFB-4130-9A82-7C05769BAEE4}" dt="2022-08-11T14:35:44.448" v="1123" actId="26606"/>
          <ac:spMkLst>
            <pc:docMk/>
            <pc:sldMk cId="2201679096" sldId="276"/>
            <ac:spMk id="8" creationId="{DAF1966E-FD40-4A4A-B61B-C4DF7FA05F06}"/>
          </ac:spMkLst>
        </pc:spChg>
        <pc:spChg chg="add">
          <ac:chgData name="Roman Zhigalov" userId="1f97e9fdf7779aa5" providerId="LiveId" clId="{201DA041-8AFB-4130-9A82-7C05769BAEE4}" dt="2022-08-11T14:35:44.448" v="1123" actId="26606"/>
          <ac:spMkLst>
            <pc:docMk/>
            <pc:sldMk cId="2201679096" sldId="276"/>
            <ac:spMk id="10" creationId="{047BFA19-D45E-416B-A404-7AF2F3F27017}"/>
          </ac:spMkLst>
        </pc:spChg>
        <pc:spChg chg="add">
          <ac:chgData name="Roman Zhigalov" userId="1f97e9fdf7779aa5" providerId="LiveId" clId="{201DA041-8AFB-4130-9A82-7C05769BAEE4}" dt="2022-08-11T14:35:44.448" v="1123" actId="26606"/>
          <ac:spMkLst>
            <pc:docMk/>
            <pc:sldMk cId="2201679096" sldId="276"/>
            <ac:spMk id="12" creationId="{8E0105E7-23DB-4CF2-8258-FF47C7620F6E}"/>
          </ac:spMkLst>
        </pc:spChg>
        <pc:spChg chg="add">
          <ac:chgData name="Roman Zhigalov" userId="1f97e9fdf7779aa5" providerId="LiveId" clId="{201DA041-8AFB-4130-9A82-7C05769BAEE4}" dt="2022-08-11T14:35:44.448" v="1123" actId="26606"/>
          <ac:spMkLst>
            <pc:docMk/>
            <pc:sldMk cId="2201679096" sldId="276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201DA041-8AFB-4130-9A82-7C05769BAEE4}" dt="2022-08-11T14:36:24.945" v="1149" actId="26606"/>
        <pc:sldMkLst>
          <pc:docMk/>
          <pc:sldMk cId="2738032377" sldId="277"/>
        </pc:sldMkLst>
        <pc:spChg chg="mod">
          <ac:chgData name="Roman Zhigalov" userId="1f97e9fdf7779aa5" providerId="LiveId" clId="{201DA041-8AFB-4130-9A82-7C05769BAEE4}" dt="2022-08-11T14:36:24.945" v="1149" actId="26606"/>
          <ac:spMkLst>
            <pc:docMk/>
            <pc:sldMk cId="2738032377" sldId="277"/>
            <ac:spMk id="2" creationId="{BA910562-22C8-0439-9E0F-EB5C1502ACB7}"/>
          </ac:spMkLst>
        </pc:spChg>
        <pc:spChg chg="del">
          <ac:chgData name="Roman Zhigalov" userId="1f97e9fdf7779aa5" providerId="LiveId" clId="{201DA041-8AFB-4130-9A82-7C05769BAEE4}" dt="2022-08-11T14:36:21.486" v="1148"/>
          <ac:spMkLst>
            <pc:docMk/>
            <pc:sldMk cId="2738032377" sldId="277"/>
            <ac:spMk id="3" creationId="{6CDCD52D-BCBB-205A-B671-6E33BE9BC789}"/>
          </ac:spMkLst>
        </pc:spChg>
        <pc:spChg chg="mod">
          <ac:chgData name="Roman Zhigalov" userId="1f97e9fdf7779aa5" providerId="LiveId" clId="{201DA041-8AFB-4130-9A82-7C05769BAEE4}" dt="2022-08-11T14:36:24.945" v="1149" actId="26606"/>
          <ac:spMkLst>
            <pc:docMk/>
            <pc:sldMk cId="2738032377" sldId="277"/>
            <ac:spMk id="4" creationId="{4ED7EE8C-753B-5940-D613-8B70FE63A91E}"/>
          </ac:spMkLst>
        </pc:spChg>
        <pc:spChg chg="add">
          <ac:chgData name="Roman Zhigalov" userId="1f97e9fdf7779aa5" providerId="LiveId" clId="{201DA041-8AFB-4130-9A82-7C05769BAEE4}" dt="2022-08-11T14:36:24.945" v="1149" actId="26606"/>
          <ac:spMkLst>
            <pc:docMk/>
            <pc:sldMk cId="2738032377" sldId="277"/>
            <ac:spMk id="3079" creationId="{CEB41C5C-0F34-4DDA-9D7C-5E717F35F60C}"/>
          </ac:spMkLst>
        </pc:spChg>
        <pc:picChg chg="add mod">
          <ac:chgData name="Roman Zhigalov" userId="1f97e9fdf7779aa5" providerId="LiveId" clId="{201DA041-8AFB-4130-9A82-7C05769BAEE4}" dt="2022-08-11T14:36:24.945" v="1149" actId="26606"/>
          <ac:picMkLst>
            <pc:docMk/>
            <pc:sldMk cId="2738032377" sldId="277"/>
            <ac:picMk id="3074" creationId="{E209F1C4-1F1F-D5D0-D063-7AA4AAFF2CFE}"/>
          </ac:picMkLst>
        </pc:picChg>
        <pc:cxnChg chg="add">
          <ac:chgData name="Roman Zhigalov" userId="1f97e9fdf7779aa5" providerId="LiveId" clId="{201DA041-8AFB-4130-9A82-7C05769BAEE4}" dt="2022-08-11T14:36:24.945" v="1149" actId="26606"/>
          <ac:cxnSpMkLst>
            <pc:docMk/>
            <pc:sldMk cId="2738032377" sldId="277"/>
            <ac:cxnSpMk id="3081" creationId="{57E1E5E6-F385-4E9C-B201-BA5BDE5CAD52}"/>
          </ac:cxnSpMkLst>
        </pc:cxnChg>
      </pc:sldChg>
      <pc:sldChg chg="addSp delSp modSp new mod setBg">
        <pc:chgData name="Roman Zhigalov" userId="1f97e9fdf7779aa5" providerId="LiveId" clId="{201DA041-8AFB-4130-9A82-7C05769BAEE4}" dt="2022-08-11T14:36:55.166" v="1155" actId="27614"/>
        <pc:sldMkLst>
          <pc:docMk/>
          <pc:sldMk cId="892726767" sldId="278"/>
        </pc:sldMkLst>
        <pc:spChg chg="mod">
          <ac:chgData name="Roman Zhigalov" userId="1f97e9fdf7779aa5" providerId="LiveId" clId="{201DA041-8AFB-4130-9A82-7C05769BAEE4}" dt="2022-08-11T14:36:51.651" v="1154" actId="26606"/>
          <ac:spMkLst>
            <pc:docMk/>
            <pc:sldMk cId="892726767" sldId="278"/>
            <ac:spMk id="2" creationId="{DCA73E3E-895B-CE27-F3C6-0E039DCDB167}"/>
          </ac:spMkLst>
        </pc:spChg>
        <pc:spChg chg="del">
          <ac:chgData name="Roman Zhigalov" userId="1f97e9fdf7779aa5" providerId="LiveId" clId="{201DA041-8AFB-4130-9A82-7C05769BAEE4}" dt="2022-08-11T14:36:41.546" v="1151" actId="22"/>
          <ac:spMkLst>
            <pc:docMk/>
            <pc:sldMk cId="892726767" sldId="278"/>
            <ac:spMk id="3" creationId="{F84AD0B7-41B7-7D43-F9DF-B082761C5685}"/>
          </ac:spMkLst>
        </pc:spChg>
        <pc:spChg chg="add">
          <ac:chgData name="Roman Zhigalov" userId="1f97e9fdf7779aa5" providerId="LiveId" clId="{201DA041-8AFB-4130-9A82-7C05769BAEE4}" dt="2022-08-11T14:36:51.651" v="1154" actId="26606"/>
          <ac:spMkLst>
            <pc:docMk/>
            <pc:sldMk cId="892726767" sldId="278"/>
            <ac:spMk id="12" creationId="{7F57BEA8-497D-4AA8-8A18-BDCD696B25FE}"/>
          </ac:spMkLst>
        </pc:spChg>
        <pc:picChg chg="add mod ord">
          <ac:chgData name="Roman Zhigalov" userId="1f97e9fdf7779aa5" providerId="LiveId" clId="{201DA041-8AFB-4130-9A82-7C05769BAEE4}" dt="2022-08-11T14:36:55.166" v="1155" actId="27614"/>
          <ac:picMkLst>
            <pc:docMk/>
            <pc:sldMk cId="892726767" sldId="278"/>
            <ac:picMk id="5" creationId="{7B8A674E-1534-2B2E-8FDD-C4A6DBEFE386}"/>
          </ac:picMkLst>
        </pc:picChg>
        <pc:cxnChg chg="add">
          <ac:chgData name="Roman Zhigalov" userId="1f97e9fdf7779aa5" providerId="LiveId" clId="{201DA041-8AFB-4130-9A82-7C05769BAEE4}" dt="2022-08-11T14:36:51.651" v="1154" actId="26606"/>
          <ac:cxnSpMkLst>
            <pc:docMk/>
            <pc:sldMk cId="892726767" sldId="278"/>
            <ac:cxnSpMk id="10" creationId="{D2E961F1-4A28-4A5F-BBD4-6E400E5E6C75}"/>
          </ac:cxnSpMkLst>
        </pc:cxnChg>
        <pc:cxnChg chg="add">
          <ac:chgData name="Roman Zhigalov" userId="1f97e9fdf7779aa5" providerId="LiveId" clId="{201DA041-8AFB-4130-9A82-7C05769BAEE4}" dt="2022-08-11T14:36:51.651" v="1154" actId="26606"/>
          <ac:cxnSpMkLst>
            <pc:docMk/>
            <pc:sldMk cId="892726767" sldId="278"/>
            <ac:cxnSpMk id="14" creationId="{A82415D3-DDE5-4D63-8CB3-23A5EC581B27}"/>
          </ac:cxnSpMkLst>
        </pc:cxnChg>
        <pc:cxnChg chg="add">
          <ac:chgData name="Roman Zhigalov" userId="1f97e9fdf7779aa5" providerId="LiveId" clId="{201DA041-8AFB-4130-9A82-7C05769BAEE4}" dt="2022-08-11T14:36:51.651" v="1154" actId="26606"/>
          <ac:cxnSpMkLst>
            <pc:docMk/>
            <pc:sldMk cId="892726767" sldId="278"/>
            <ac:cxnSpMk id="16" creationId="{AD7193FB-6AE6-4B3B-8F89-56B55DD63B4D}"/>
          </ac:cxnSpMkLst>
        </pc:cxnChg>
      </pc:sldChg>
      <pc:sldChg chg="modSp new mod">
        <pc:chgData name="Roman Zhigalov" userId="1f97e9fdf7779aa5" providerId="LiveId" clId="{201DA041-8AFB-4130-9A82-7C05769BAEE4}" dt="2022-08-11T14:37:01.685" v="1174" actId="122"/>
        <pc:sldMkLst>
          <pc:docMk/>
          <pc:sldMk cId="842553582" sldId="279"/>
        </pc:sldMkLst>
        <pc:spChg chg="mod">
          <ac:chgData name="Roman Zhigalov" userId="1f97e9fdf7779aa5" providerId="LiveId" clId="{201DA041-8AFB-4130-9A82-7C05769BAEE4}" dt="2022-08-11T14:37:01.685" v="1174" actId="122"/>
          <ac:spMkLst>
            <pc:docMk/>
            <pc:sldMk cId="842553582" sldId="279"/>
            <ac:spMk id="2" creationId="{C2B94B2B-0C11-6B10-67CE-93186F0159C7}"/>
          </ac:spMkLst>
        </pc:spChg>
      </pc:sldChg>
      <pc:sldChg chg="modSp new mod">
        <pc:chgData name="Roman Zhigalov" userId="1f97e9fdf7779aa5" providerId="LiveId" clId="{201DA041-8AFB-4130-9A82-7C05769BAEE4}" dt="2022-08-11T14:37:07.076" v="1194" actId="122"/>
        <pc:sldMkLst>
          <pc:docMk/>
          <pc:sldMk cId="4095110986" sldId="280"/>
        </pc:sldMkLst>
        <pc:spChg chg="mod">
          <ac:chgData name="Roman Zhigalov" userId="1f97e9fdf7779aa5" providerId="LiveId" clId="{201DA041-8AFB-4130-9A82-7C05769BAEE4}" dt="2022-08-11T14:37:07.076" v="1194" actId="122"/>
          <ac:spMkLst>
            <pc:docMk/>
            <pc:sldMk cId="4095110986" sldId="280"/>
            <ac:spMk id="2" creationId="{7063F3EC-18CF-BDA9-2EF2-AC57446D42BC}"/>
          </ac:spMkLst>
        </pc:spChg>
      </pc:sldChg>
      <pc:sldChg chg="add">
        <pc:chgData name="Roman Zhigalov" userId="1f97e9fdf7779aa5" providerId="LiveId" clId="{201DA041-8AFB-4130-9A82-7C05769BAEE4}" dt="2022-08-11T14:37:21.946" v="1195"/>
        <pc:sldMkLst>
          <pc:docMk/>
          <pc:sldMk cId="2813856753" sldId="29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71FED-79C7-4AE9-81DC-6998313D53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6C3E144-8BCF-43BD-9773-C8D5C9FEE7E4}">
      <dgm:prSet/>
      <dgm:spPr/>
      <dgm:t>
        <a:bodyPr/>
        <a:lstStyle/>
        <a:p>
          <a:r>
            <a:rPr lang="ru-RU"/>
            <a:t>Новое время и его периодизация</a:t>
          </a:r>
          <a:endParaRPr lang="en-US"/>
        </a:p>
      </dgm:t>
    </dgm:pt>
    <dgm:pt modelId="{EA72008F-4A26-419D-859B-801A527A4EFB}" type="parTrans" cxnId="{BCFCB94D-DF94-43CD-A620-24B58ED4694E}">
      <dgm:prSet/>
      <dgm:spPr/>
      <dgm:t>
        <a:bodyPr/>
        <a:lstStyle/>
        <a:p>
          <a:endParaRPr lang="en-US"/>
        </a:p>
      </dgm:t>
    </dgm:pt>
    <dgm:pt modelId="{D85EEEF7-F831-4D02-B8A0-F760BAA4DEF4}" type="sibTrans" cxnId="{BCFCB94D-DF94-43CD-A620-24B58ED4694E}">
      <dgm:prSet/>
      <dgm:spPr/>
      <dgm:t>
        <a:bodyPr/>
        <a:lstStyle/>
        <a:p>
          <a:endParaRPr lang="en-US"/>
        </a:p>
      </dgm:t>
    </dgm:pt>
    <dgm:pt modelId="{6C7003DC-3B2B-45F9-BF16-A62A6E3F5E55}">
      <dgm:prSet/>
      <dgm:spPr/>
      <dgm:t>
        <a:bodyPr/>
        <a:lstStyle/>
        <a:p>
          <a:r>
            <a:rPr lang="ru-RU"/>
            <a:t>Истоки Нового времени</a:t>
          </a:r>
          <a:endParaRPr lang="en-US"/>
        </a:p>
      </dgm:t>
    </dgm:pt>
    <dgm:pt modelId="{15EBDA05-44F8-41B6-B202-945E29B01323}" type="parTrans" cxnId="{E75DFFE8-74AA-4B82-8C8D-66D56B65B364}">
      <dgm:prSet/>
      <dgm:spPr/>
      <dgm:t>
        <a:bodyPr/>
        <a:lstStyle/>
        <a:p>
          <a:endParaRPr lang="en-US"/>
        </a:p>
      </dgm:t>
    </dgm:pt>
    <dgm:pt modelId="{35839217-CF99-4095-86ED-5C1190788540}" type="sibTrans" cxnId="{E75DFFE8-74AA-4B82-8C8D-66D56B65B364}">
      <dgm:prSet/>
      <dgm:spPr/>
      <dgm:t>
        <a:bodyPr/>
        <a:lstStyle/>
        <a:p>
          <a:endParaRPr lang="en-US"/>
        </a:p>
      </dgm:t>
    </dgm:pt>
    <dgm:pt modelId="{10D40F89-F10D-4FC3-BD93-9E815BEC1944}">
      <dgm:prSet/>
      <dgm:spPr/>
      <dgm:t>
        <a:bodyPr/>
        <a:lstStyle/>
        <a:p>
          <a:r>
            <a:rPr lang="ru-RU"/>
            <a:t>Политическая карта Европы в XVI в.</a:t>
          </a:r>
          <a:endParaRPr lang="en-US"/>
        </a:p>
      </dgm:t>
    </dgm:pt>
    <dgm:pt modelId="{644FCE66-18E9-46A2-83F6-ABEEDD8498F5}" type="parTrans" cxnId="{613D1934-FB18-418E-AED8-7E8014FA5747}">
      <dgm:prSet/>
      <dgm:spPr/>
      <dgm:t>
        <a:bodyPr/>
        <a:lstStyle/>
        <a:p>
          <a:endParaRPr lang="en-US"/>
        </a:p>
      </dgm:t>
    </dgm:pt>
    <dgm:pt modelId="{60C3D43D-5F46-4740-B798-E9DE806971CF}" type="sibTrans" cxnId="{613D1934-FB18-418E-AED8-7E8014FA5747}">
      <dgm:prSet/>
      <dgm:spPr/>
      <dgm:t>
        <a:bodyPr/>
        <a:lstStyle/>
        <a:p>
          <a:endParaRPr lang="en-US"/>
        </a:p>
      </dgm:t>
    </dgm:pt>
    <dgm:pt modelId="{069284D2-583F-465E-A00A-48B8FD6A31E8}">
      <dgm:prSet/>
      <dgm:spPr/>
      <dgm:t>
        <a:bodyPr/>
        <a:lstStyle/>
        <a:p>
          <a:r>
            <a:rPr lang="ru-RU"/>
            <a:t>Зарождение индустриальной цивилизации</a:t>
          </a:r>
          <a:endParaRPr lang="en-US"/>
        </a:p>
      </dgm:t>
    </dgm:pt>
    <dgm:pt modelId="{DCD432CD-A621-4719-9DA7-17B891E6CA36}" type="parTrans" cxnId="{FAC7C6D1-F6F5-4DD7-96C0-A3DD694DAE61}">
      <dgm:prSet/>
      <dgm:spPr/>
      <dgm:t>
        <a:bodyPr/>
        <a:lstStyle/>
        <a:p>
          <a:endParaRPr lang="en-US"/>
        </a:p>
      </dgm:t>
    </dgm:pt>
    <dgm:pt modelId="{BB2F8985-10DE-452B-A8CF-68FC8DFAC0C8}" type="sibTrans" cxnId="{FAC7C6D1-F6F5-4DD7-96C0-A3DD694DAE61}">
      <dgm:prSet/>
      <dgm:spPr/>
      <dgm:t>
        <a:bodyPr/>
        <a:lstStyle/>
        <a:p>
          <a:endParaRPr lang="en-US"/>
        </a:p>
      </dgm:t>
    </dgm:pt>
    <dgm:pt modelId="{88184D35-91A7-4BEA-9E93-B0160350E1A3}" type="pres">
      <dgm:prSet presAssocID="{7F171FED-79C7-4AE9-81DC-6998313D53A7}" presName="root" presStyleCnt="0">
        <dgm:presLayoutVars>
          <dgm:dir/>
          <dgm:resizeHandles val="exact"/>
        </dgm:presLayoutVars>
      </dgm:prSet>
      <dgm:spPr/>
    </dgm:pt>
    <dgm:pt modelId="{FAC66C03-DBF4-4B53-8ACD-73DF8941FA9F}" type="pres">
      <dgm:prSet presAssocID="{B6C3E144-8BCF-43BD-9773-C8D5C9FEE7E4}" presName="compNode" presStyleCnt="0"/>
      <dgm:spPr/>
    </dgm:pt>
    <dgm:pt modelId="{7984BE34-12F7-4284-A43F-77A2CEC7F211}" type="pres">
      <dgm:prSet presAssocID="{B6C3E144-8BCF-43BD-9773-C8D5C9FEE7E4}" presName="bgRect" presStyleLbl="bgShp" presStyleIdx="0" presStyleCnt="4"/>
      <dgm:spPr/>
    </dgm:pt>
    <dgm:pt modelId="{4C8A3842-9799-4F19-A0B4-DB3238103AFE}" type="pres">
      <dgm:prSet presAssocID="{B6C3E144-8BCF-43BD-9773-C8D5C9FEE7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21A227F8-3BBB-47AC-AC22-81E34242B945}" type="pres">
      <dgm:prSet presAssocID="{B6C3E144-8BCF-43BD-9773-C8D5C9FEE7E4}" presName="spaceRect" presStyleCnt="0"/>
      <dgm:spPr/>
    </dgm:pt>
    <dgm:pt modelId="{98B7D417-2C2A-46AB-B827-6F053A88F211}" type="pres">
      <dgm:prSet presAssocID="{B6C3E144-8BCF-43BD-9773-C8D5C9FEE7E4}" presName="parTx" presStyleLbl="revTx" presStyleIdx="0" presStyleCnt="4">
        <dgm:presLayoutVars>
          <dgm:chMax val="0"/>
          <dgm:chPref val="0"/>
        </dgm:presLayoutVars>
      </dgm:prSet>
      <dgm:spPr/>
    </dgm:pt>
    <dgm:pt modelId="{608DBF5D-5DD9-4CB0-AA9D-AB1F71CB6BDD}" type="pres">
      <dgm:prSet presAssocID="{D85EEEF7-F831-4D02-B8A0-F760BAA4DEF4}" presName="sibTrans" presStyleCnt="0"/>
      <dgm:spPr/>
    </dgm:pt>
    <dgm:pt modelId="{9453C253-1B09-481C-9BAB-8A19841BF439}" type="pres">
      <dgm:prSet presAssocID="{6C7003DC-3B2B-45F9-BF16-A62A6E3F5E55}" presName="compNode" presStyleCnt="0"/>
      <dgm:spPr/>
    </dgm:pt>
    <dgm:pt modelId="{EB982BCF-60BF-4CAF-A511-9DD7747AB97A}" type="pres">
      <dgm:prSet presAssocID="{6C7003DC-3B2B-45F9-BF16-A62A6E3F5E55}" presName="bgRect" presStyleLbl="bgShp" presStyleIdx="1" presStyleCnt="4"/>
      <dgm:spPr/>
    </dgm:pt>
    <dgm:pt modelId="{6F33EDBD-D809-44FE-BD17-C50681321868}" type="pres">
      <dgm:prSet presAssocID="{6C7003DC-3B2B-45F9-BF16-A62A6E3F5E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Часы"/>
        </a:ext>
      </dgm:extLst>
    </dgm:pt>
    <dgm:pt modelId="{2EA9370C-74DA-41AB-810A-172E1C404A21}" type="pres">
      <dgm:prSet presAssocID="{6C7003DC-3B2B-45F9-BF16-A62A6E3F5E55}" presName="spaceRect" presStyleCnt="0"/>
      <dgm:spPr/>
    </dgm:pt>
    <dgm:pt modelId="{931CA079-9644-4060-8CD5-5867FB11415F}" type="pres">
      <dgm:prSet presAssocID="{6C7003DC-3B2B-45F9-BF16-A62A6E3F5E55}" presName="parTx" presStyleLbl="revTx" presStyleIdx="1" presStyleCnt="4">
        <dgm:presLayoutVars>
          <dgm:chMax val="0"/>
          <dgm:chPref val="0"/>
        </dgm:presLayoutVars>
      </dgm:prSet>
      <dgm:spPr/>
    </dgm:pt>
    <dgm:pt modelId="{13D928D2-4610-4E6B-8A7C-5CA0A6FC0826}" type="pres">
      <dgm:prSet presAssocID="{35839217-CF99-4095-86ED-5C1190788540}" presName="sibTrans" presStyleCnt="0"/>
      <dgm:spPr/>
    </dgm:pt>
    <dgm:pt modelId="{630F2746-67FB-48E5-A5E9-F822A29997B3}" type="pres">
      <dgm:prSet presAssocID="{10D40F89-F10D-4FC3-BD93-9E815BEC1944}" presName="compNode" presStyleCnt="0"/>
      <dgm:spPr/>
    </dgm:pt>
    <dgm:pt modelId="{B6DA0C5E-F206-448A-9EBB-44CBABD22570}" type="pres">
      <dgm:prSet presAssocID="{10D40F89-F10D-4FC3-BD93-9E815BEC1944}" presName="bgRect" presStyleLbl="bgShp" presStyleIdx="2" presStyleCnt="4"/>
      <dgm:spPr/>
    </dgm:pt>
    <dgm:pt modelId="{0B284A50-1A53-451E-AC17-4C0F133F32FB}" type="pres">
      <dgm:prSet presAssocID="{10D40F89-F10D-4FC3-BD93-9E815BEC19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5E189AA3-CC0F-4A75-B395-64C515CF707C}" type="pres">
      <dgm:prSet presAssocID="{10D40F89-F10D-4FC3-BD93-9E815BEC1944}" presName="spaceRect" presStyleCnt="0"/>
      <dgm:spPr/>
    </dgm:pt>
    <dgm:pt modelId="{E70BC419-AD12-4DA0-92FF-9F13904314BD}" type="pres">
      <dgm:prSet presAssocID="{10D40F89-F10D-4FC3-BD93-9E815BEC1944}" presName="parTx" presStyleLbl="revTx" presStyleIdx="2" presStyleCnt="4">
        <dgm:presLayoutVars>
          <dgm:chMax val="0"/>
          <dgm:chPref val="0"/>
        </dgm:presLayoutVars>
      </dgm:prSet>
      <dgm:spPr/>
    </dgm:pt>
    <dgm:pt modelId="{4F19E20F-3428-4045-814E-CA48E8D8793E}" type="pres">
      <dgm:prSet presAssocID="{60C3D43D-5F46-4740-B798-E9DE806971CF}" presName="sibTrans" presStyleCnt="0"/>
      <dgm:spPr/>
    </dgm:pt>
    <dgm:pt modelId="{14BCA7C9-665E-4ED5-82FD-980689FD19B7}" type="pres">
      <dgm:prSet presAssocID="{069284D2-583F-465E-A00A-48B8FD6A31E8}" presName="compNode" presStyleCnt="0"/>
      <dgm:spPr/>
    </dgm:pt>
    <dgm:pt modelId="{23D61BF3-E868-4D70-9252-C0819499E3F1}" type="pres">
      <dgm:prSet presAssocID="{069284D2-583F-465E-A00A-48B8FD6A31E8}" presName="bgRect" presStyleLbl="bgShp" presStyleIdx="3" presStyleCnt="4"/>
      <dgm:spPr/>
    </dgm:pt>
    <dgm:pt modelId="{AFFF6130-C7EB-454B-9143-6FC8CAFE09B6}" type="pres">
      <dgm:prSet presAssocID="{069284D2-583F-465E-A00A-48B8FD6A31E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C7B9F14-745A-4A40-B093-88566A9FBEAB}" type="pres">
      <dgm:prSet presAssocID="{069284D2-583F-465E-A00A-48B8FD6A31E8}" presName="spaceRect" presStyleCnt="0"/>
      <dgm:spPr/>
    </dgm:pt>
    <dgm:pt modelId="{7656816E-8587-46D5-9736-F79C7951A67F}" type="pres">
      <dgm:prSet presAssocID="{069284D2-583F-465E-A00A-48B8FD6A31E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13D1934-FB18-418E-AED8-7E8014FA5747}" srcId="{7F171FED-79C7-4AE9-81DC-6998313D53A7}" destId="{10D40F89-F10D-4FC3-BD93-9E815BEC1944}" srcOrd="2" destOrd="0" parTransId="{644FCE66-18E9-46A2-83F6-ABEEDD8498F5}" sibTransId="{60C3D43D-5F46-4740-B798-E9DE806971CF}"/>
    <dgm:cxn modelId="{0060E365-E1CE-43D0-9D01-96AD5DD65150}" type="presOf" srcId="{6C7003DC-3B2B-45F9-BF16-A62A6E3F5E55}" destId="{931CA079-9644-4060-8CD5-5867FB11415F}" srcOrd="0" destOrd="0" presId="urn:microsoft.com/office/officeart/2018/2/layout/IconVerticalSolidList"/>
    <dgm:cxn modelId="{DC2C3268-4C45-48C8-B57A-6225B09B20E1}" type="presOf" srcId="{7F171FED-79C7-4AE9-81DC-6998313D53A7}" destId="{88184D35-91A7-4BEA-9E93-B0160350E1A3}" srcOrd="0" destOrd="0" presId="urn:microsoft.com/office/officeart/2018/2/layout/IconVerticalSolidList"/>
    <dgm:cxn modelId="{BCFCB94D-DF94-43CD-A620-24B58ED4694E}" srcId="{7F171FED-79C7-4AE9-81DC-6998313D53A7}" destId="{B6C3E144-8BCF-43BD-9773-C8D5C9FEE7E4}" srcOrd="0" destOrd="0" parTransId="{EA72008F-4A26-419D-859B-801A527A4EFB}" sibTransId="{D85EEEF7-F831-4D02-B8A0-F760BAA4DEF4}"/>
    <dgm:cxn modelId="{05B5DB78-4F7E-4C6F-B943-CBF5ECAF66E5}" type="presOf" srcId="{10D40F89-F10D-4FC3-BD93-9E815BEC1944}" destId="{E70BC419-AD12-4DA0-92FF-9F13904314BD}" srcOrd="0" destOrd="0" presId="urn:microsoft.com/office/officeart/2018/2/layout/IconVerticalSolidList"/>
    <dgm:cxn modelId="{FAC7C6D1-F6F5-4DD7-96C0-A3DD694DAE61}" srcId="{7F171FED-79C7-4AE9-81DC-6998313D53A7}" destId="{069284D2-583F-465E-A00A-48B8FD6A31E8}" srcOrd="3" destOrd="0" parTransId="{DCD432CD-A621-4719-9DA7-17B891E6CA36}" sibTransId="{BB2F8985-10DE-452B-A8CF-68FC8DFAC0C8}"/>
    <dgm:cxn modelId="{E75DFFE8-74AA-4B82-8C8D-66D56B65B364}" srcId="{7F171FED-79C7-4AE9-81DC-6998313D53A7}" destId="{6C7003DC-3B2B-45F9-BF16-A62A6E3F5E55}" srcOrd="1" destOrd="0" parTransId="{15EBDA05-44F8-41B6-B202-945E29B01323}" sibTransId="{35839217-CF99-4095-86ED-5C1190788540}"/>
    <dgm:cxn modelId="{A21372EE-D3B2-4511-8A18-667BA240300D}" type="presOf" srcId="{069284D2-583F-465E-A00A-48B8FD6A31E8}" destId="{7656816E-8587-46D5-9736-F79C7951A67F}" srcOrd="0" destOrd="0" presId="urn:microsoft.com/office/officeart/2018/2/layout/IconVerticalSolidList"/>
    <dgm:cxn modelId="{90F357F1-1D53-4ABA-A51A-D421261784CE}" type="presOf" srcId="{B6C3E144-8BCF-43BD-9773-C8D5C9FEE7E4}" destId="{98B7D417-2C2A-46AB-B827-6F053A88F211}" srcOrd="0" destOrd="0" presId="urn:microsoft.com/office/officeart/2018/2/layout/IconVerticalSolidList"/>
    <dgm:cxn modelId="{2025183D-9BEF-4DD1-9A0A-B6ED018DF47A}" type="presParOf" srcId="{88184D35-91A7-4BEA-9E93-B0160350E1A3}" destId="{FAC66C03-DBF4-4B53-8ACD-73DF8941FA9F}" srcOrd="0" destOrd="0" presId="urn:microsoft.com/office/officeart/2018/2/layout/IconVerticalSolidList"/>
    <dgm:cxn modelId="{4D9A7A25-CAD9-4740-BB02-F3071A2A2430}" type="presParOf" srcId="{FAC66C03-DBF4-4B53-8ACD-73DF8941FA9F}" destId="{7984BE34-12F7-4284-A43F-77A2CEC7F211}" srcOrd="0" destOrd="0" presId="urn:microsoft.com/office/officeart/2018/2/layout/IconVerticalSolidList"/>
    <dgm:cxn modelId="{62B9D1A0-72F3-43E3-9936-EFDC208F5CF1}" type="presParOf" srcId="{FAC66C03-DBF4-4B53-8ACD-73DF8941FA9F}" destId="{4C8A3842-9799-4F19-A0B4-DB3238103AFE}" srcOrd="1" destOrd="0" presId="urn:microsoft.com/office/officeart/2018/2/layout/IconVerticalSolidList"/>
    <dgm:cxn modelId="{CC982AB0-513E-45E5-AF35-1A5FCDECC0E7}" type="presParOf" srcId="{FAC66C03-DBF4-4B53-8ACD-73DF8941FA9F}" destId="{21A227F8-3BBB-47AC-AC22-81E34242B945}" srcOrd="2" destOrd="0" presId="urn:microsoft.com/office/officeart/2018/2/layout/IconVerticalSolidList"/>
    <dgm:cxn modelId="{859EA97D-7332-44C4-ABD8-DF5B09E1890C}" type="presParOf" srcId="{FAC66C03-DBF4-4B53-8ACD-73DF8941FA9F}" destId="{98B7D417-2C2A-46AB-B827-6F053A88F211}" srcOrd="3" destOrd="0" presId="urn:microsoft.com/office/officeart/2018/2/layout/IconVerticalSolidList"/>
    <dgm:cxn modelId="{AF66C000-D46D-4C56-B1E9-243BD4E735B3}" type="presParOf" srcId="{88184D35-91A7-4BEA-9E93-B0160350E1A3}" destId="{608DBF5D-5DD9-4CB0-AA9D-AB1F71CB6BDD}" srcOrd="1" destOrd="0" presId="urn:microsoft.com/office/officeart/2018/2/layout/IconVerticalSolidList"/>
    <dgm:cxn modelId="{D96DA2BA-E686-4E37-8FBA-184A1B65BC54}" type="presParOf" srcId="{88184D35-91A7-4BEA-9E93-B0160350E1A3}" destId="{9453C253-1B09-481C-9BAB-8A19841BF439}" srcOrd="2" destOrd="0" presId="urn:microsoft.com/office/officeart/2018/2/layout/IconVerticalSolidList"/>
    <dgm:cxn modelId="{BEC81E83-49C3-4FB0-80D8-1702B0E05366}" type="presParOf" srcId="{9453C253-1B09-481C-9BAB-8A19841BF439}" destId="{EB982BCF-60BF-4CAF-A511-9DD7747AB97A}" srcOrd="0" destOrd="0" presId="urn:microsoft.com/office/officeart/2018/2/layout/IconVerticalSolidList"/>
    <dgm:cxn modelId="{A8C8CCAC-0C9E-4D13-99FC-643215767C4F}" type="presParOf" srcId="{9453C253-1B09-481C-9BAB-8A19841BF439}" destId="{6F33EDBD-D809-44FE-BD17-C50681321868}" srcOrd="1" destOrd="0" presId="urn:microsoft.com/office/officeart/2018/2/layout/IconVerticalSolidList"/>
    <dgm:cxn modelId="{E1D61BD6-CC12-4A96-95C4-CF586E0494D9}" type="presParOf" srcId="{9453C253-1B09-481C-9BAB-8A19841BF439}" destId="{2EA9370C-74DA-41AB-810A-172E1C404A21}" srcOrd="2" destOrd="0" presId="urn:microsoft.com/office/officeart/2018/2/layout/IconVerticalSolidList"/>
    <dgm:cxn modelId="{D53C230D-AEAB-4E6A-91FD-F3BE317A020C}" type="presParOf" srcId="{9453C253-1B09-481C-9BAB-8A19841BF439}" destId="{931CA079-9644-4060-8CD5-5867FB11415F}" srcOrd="3" destOrd="0" presId="urn:microsoft.com/office/officeart/2018/2/layout/IconVerticalSolidList"/>
    <dgm:cxn modelId="{9FA4BB80-ECE1-4A67-926A-5250D67BFE12}" type="presParOf" srcId="{88184D35-91A7-4BEA-9E93-B0160350E1A3}" destId="{13D928D2-4610-4E6B-8A7C-5CA0A6FC0826}" srcOrd="3" destOrd="0" presId="urn:microsoft.com/office/officeart/2018/2/layout/IconVerticalSolidList"/>
    <dgm:cxn modelId="{21675971-18C3-497E-A1CE-EF5B7E5E2DED}" type="presParOf" srcId="{88184D35-91A7-4BEA-9E93-B0160350E1A3}" destId="{630F2746-67FB-48E5-A5E9-F822A29997B3}" srcOrd="4" destOrd="0" presId="urn:microsoft.com/office/officeart/2018/2/layout/IconVerticalSolidList"/>
    <dgm:cxn modelId="{96A5AA97-78BA-4F5C-BBA8-C6AB0C68580E}" type="presParOf" srcId="{630F2746-67FB-48E5-A5E9-F822A29997B3}" destId="{B6DA0C5E-F206-448A-9EBB-44CBABD22570}" srcOrd="0" destOrd="0" presId="urn:microsoft.com/office/officeart/2018/2/layout/IconVerticalSolidList"/>
    <dgm:cxn modelId="{18E6F45A-83B2-4D5B-86D5-398F714E2DD4}" type="presParOf" srcId="{630F2746-67FB-48E5-A5E9-F822A29997B3}" destId="{0B284A50-1A53-451E-AC17-4C0F133F32FB}" srcOrd="1" destOrd="0" presId="urn:microsoft.com/office/officeart/2018/2/layout/IconVerticalSolidList"/>
    <dgm:cxn modelId="{4E11F93A-8748-41BB-BAC3-AA84CA7DD71A}" type="presParOf" srcId="{630F2746-67FB-48E5-A5E9-F822A29997B3}" destId="{5E189AA3-CC0F-4A75-B395-64C515CF707C}" srcOrd="2" destOrd="0" presId="urn:microsoft.com/office/officeart/2018/2/layout/IconVerticalSolidList"/>
    <dgm:cxn modelId="{4FB91886-3736-44CD-87E7-60B3CE6EA58F}" type="presParOf" srcId="{630F2746-67FB-48E5-A5E9-F822A29997B3}" destId="{E70BC419-AD12-4DA0-92FF-9F13904314BD}" srcOrd="3" destOrd="0" presId="urn:microsoft.com/office/officeart/2018/2/layout/IconVerticalSolidList"/>
    <dgm:cxn modelId="{9344EB09-CCD6-44C5-9F86-38B3B83D3983}" type="presParOf" srcId="{88184D35-91A7-4BEA-9E93-B0160350E1A3}" destId="{4F19E20F-3428-4045-814E-CA48E8D8793E}" srcOrd="5" destOrd="0" presId="urn:microsoft.com/office/officeart/2018/2/layout/IconVerticalSolidList"/>
    <dgm:cxn modelId="{A1229020-7661-4DE3-AFE4-F10C04CBE3EC}" type="presParOf" srcId="{88184D35-91A7-4BEA-9E93-B0160350E1A3}" destId="{14BCA7C9-665E-4ED5-82FD-980689FD19B7}" srcOrd="6" destOrd="0" presId="urn:microsoft.com/office/officeart/2018/2/layout/IconVerticalSolidList"/>
    <dgm:cxn modelId="{72D55EC4-C6A3-4512-B91E-0934093117A8}" type="presParOf" srcId="{14BCA7C9-665E-4ED5-82FD-980689FD19B7}" destId="{23D61BF3-E868-4D70-9252-C0819499E3F1}" srcOrd="0" destOrd="0" presId="urn:microsoft.com/office/officeart/2018/2/layout/IconVerticalSolidList"/>
    <dgm:cxn modelId="{B315AD53-401C-4C16-8FA2-202C2E7F9EBB}" type="presParOf" srcId="{14BCA7C9-665E-4ED5-82FD-980689FD19B7}" destId="{AFFF6130-C7EB-454B-9143-6FC8CAFE09B6}" srcOrd="1" destOrd="0" presId="urn:microsoft.com/office/officeart/2018/2/layout/IconVerticalSolidList"/>
    <dgm:cxn modelId="{64492551-95FE-430F-A474-ABE335EBA36F}" type="presParOf" srcId="{14BCA7C9-665E-4ED5-82FD-980689FD19B7}" destId="{7C7B9F14-745A-4A40-B093-88566A9FBEAB}" srcOrd="2" destOrd="0" presId="urn:microsoft.com/office/officeart/2018/2/layout/IconVerticalSolidList"/>
    <dgm:cxn modelId="{7EDEEA1E-0545-4474-BE6B-CD4BF0D716F2}" type="presParOf" srcId="{14BCA7C9-665E-4ED5-82FD-980689FD19B7}" destId="{7656816E-8587-46D5-9736-F79C7951A6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B8F69-8E55-4B24-95C6-8B66189381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7FF91C4-E8BC-46A4-8541-54AC575B36C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Понятие «Новая история» появилось в Италии в эпоху Возрождения, как элемент предложенного гуманистами трёхчленного деления истории на древнюю, среднюю и новую</a:t>
          </a:r>
          <a:endParaRPr lang="en-US"/>
        </a:p>
      </dgm:t>
    </dgm:pt>
    <dgm:pt modelId="{029395A9-3C38-4264-BE9A-A06971A36902}" type="parTrans" cxnId="{7B5F042B-0654-45F1-B4DD-0333613D36EE}">
      <dgm:prSet/>
      <dgm:spPr/>
      <dgm:t>
        <a:bodyPr/>
        <a:lstStyle/>
        <a:p>
          <a:endParaRPr lang="en-US"/>
        </a:p>
      </dgm:t>
    </dgm:pt>
    <dgm:pt modelId="{1F2E0B75-E81E-47A0-A390-502C64EE2087}" type="sibTrans" cxnId="{7B5F042B-0654-45F1-B4DD-0333613D36EE}">
      <dgm:prSet/>
      <dgm:spPr/>
      <dgm:t>
        <a:bodyPr/>
        <a:lstStyle/>
        <a:p>
          <a:endParaRPr lang="en-US"/>
        </a:p>
      </dgm:t>
    </dgm:pt>
    <dgm:pt modelId="{62ADD65F-58D6-42BD-8B39-578E53099E7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Критерием определения «нового времени», его «новизны» по сравнению с предшествующей эпохой был, с точки зрения гуманистов, расцвет в период Ренессанса светской науки и культуры</a:t>
          </a:r>
          <a:endParaRPr lang="en-US"/>
        </a:p>
      </dgm:t>
    </dgm:pt>
    <dgm:pt modelId="{9E6A82C8-0D3F-40BD-A653-119C2512AC08}" type="parTrans" cxnId="{B9051B65-CC44-43B2-B036-185C452C94AF}">
      <dgm:prSet/>
      <dgm:spPr/>
      <dgm:t>
        <a:bodyPr/>
        <a:lstStyle/>
        <a:p>
          <a:endParaRPr lang="en-US"/>
        </a:p>
      </dgm:t>
    </dgm:pt>
    <dgm:pt modelId="{919301A7-D161-4652-B674-80B0586E232B}" type="sibTrans" cxnId="{B9051B65-CC44-43B2-B036-185C452C94AF}">
      <dgm:prSet/>
      <dgm:spPr/>
      <dgm:t>
        <a:bodyPr/>
        <a:lstStyle/>
        <a:p>
          <a:endParaRPr lang="en-US"/>
        </a:p>
      </dgm:t>
    </dgm:pt>
    <dgm:pt modelId="{ADD82A6C-57D9-4A7C-B824-7F5DBC7F6B3D}" type="pres">
      <dgm:prSet presAssocID="{37FB8F69-8E55-4B24-95C6-8B6618938151}" presName="root" presStyleCnt="0">
        <dgm:presLayoutVars>
          <dgm:dir/>
          <dgm:resizeHandles val="exact"/>
        </dgm:presLayoutVars>
      </dgm:prSet>
      <dgm:spPr/>
    </dgm:pt>
    <dgm:pt modelId="{95AE1604-6CF3-4684-A9F9-DDFE2E714A26}" type="pres">
      <dgm:prSet presAssocID="{F7FF91C4-E8BC-46A4-8541-54AC575B36CE}" presName="compNode" presStyleCnt="0"/>
      <dgm:spPr/>
    </dgm:pt>
    <dgm:pt modelId="{F781E92E-392D-431C-9D85-EEA05A4084F1}" type="pres">
      <dgm:prSet presAssocID="{F7FF91C4-E8BC-46A4-8541-54AC575B36CE}" presName="bgRect" presStyleLbl="bgShp" presStyleIdx="0" presStyleCnt="2"/>
      <dgm:spPr/>
    </dgm:pt>
    <dgm:pt modelId="{E80FE851-84D7-4908-A0C8-5EA2A62B9AEC}" type="pres">
      <dgm:prSet presAssocID="{F7FF91C4-E8BC-46A4-8541-54AC575B36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52F495A9-CAF6-4E4D-AFAD-A89C58FFC5B7}" type="pres">
      <dgm:prSet presAssocID="{F7FF91C4-E8BC-46A4-8541-54AC575B36CE}" presName="spaceRect" presStyleCnt="0"/>
      <dgm:spPr/>
    </dgm:pt>
    <dgm:pt modelId="{39A50DC3-DE22-4126-9D73-B8B3E6FEA379}" type="pres">
      <dgm:prSet presAssocID="{F7FF91C4-E8BC-46A4-8541-54AC575B36CE}" presName="parTx" presStyleLbl="revTx" presStyleIdx="0" presStyleCnt="2">
        <dgm:presLayoutVars>
          <dgm:chMax val="0"/>
          <dgm:chPref val="0"/>
        </dgm:presLayoutVars>
      </dgm:prSet>
      <dgm:spPr/>
    </dgm:pt>
    <dgm:pt modelId="{74220825-3623-4D2F-A63F-D73411D82636}" type="pres">
      <dgm:prSet presAssocID="{1F2E0B75-E81E-47A0-A390-502C64EE2087}" presName="sibTrans" presStyleCnt="0"/>
      <dgm:spPr/>
    </dgm:pt>
    <dgm:pt modelId="{C470BA6D-2298-40A2-AC78-C420F29D0DF2}" type="pres">
      <dgm:prSet presAssocID="{62ADD65F-58D6-42BD-8B39-578E53099E76}" presName="compNode" presStyleCnt="0"/>
      <dgm:spPr/>
    </dgm:pt>
    <dgm:pt modelId="{49E340AF-3519-4898-94C0-A599A9DAE145}" type="pres">
      <dgm:prSet presAssocID="{62ADD65F-58D6-42BD-8B39-578E53099E76}" presName="bgRect" presStyleLbl="bgShp" presStyleIdx="1" presStyleCnt="2"/>
      <dgm:spPr/>
    </dgm:pt>
    <dgm:pt modelId="{81E361B6-0C7C-470F-8A6E-18FA82D527BA}" type="pres">
      <dgm:prSet presAssocID="{62ADD65F-58D6-42BD-8B39-578E53099E7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Чулок"/>
        </a:ext>
      </dgm:extLst>
    </dgm:pt>
    <dgm:pt modelId="{3A913918-32F0-453E-8728-982D9CD28FE8}" type="pres">
      <dgm:prSet presAssocID="{62ADD65F-58D6-42BD-8B39-578E53099E76}" presName="spaceRect" presStyleCnt="0"/>
      <dgm:spPr/>
    </dgm:pt>
    <dgm:pt modelId="{3FC48C81-50FF-4737-9368-787A37DECED2}" type="pres">
      <dgm:prSet presAssocID="{62ADD65F-58D6-42BD-8B39-578E53099E7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B5F042B-0654-45F1-B4DD-0333613D36EE}" srcId="{37FB8F69-8E55-4B24-95C6-8B6618938151}" destId="{F7FF91C4-E8BC-46A4-8541-54AC575B36CE}" srcOrd="0" destOrd="0" parTransId="{029395A9-3C38-4264-BE9A-A06971A36902}" sibTransId="{1F2E0B75-E81E-47A0-A390-502C64EE2087}"/>
    <dgm:cxn modelId="{B9051B65-CC44-43B2-B036-185C452C94AF}" srcId="{37FB8F69-8E55-4B24-95C6-8B6618938151}" destId="{62ADD65F-58D6-42BD-8B39-578E53099E76}" srcOrd="1" destOrd="0" parTransId="{9E6A82C8-0D3F-40BD-A653-119C2512AC08}" sibTransId="{919301A7-D161-4652-B674-80B0586E232B}"/>
    <dgm:cxn modelId="{CDBC9E99-DFCA-4974-94BD-B22811BCCF9C}" type="presOf" srcId="{62ADD65F-58D6-42BD-8B39-578E53099E76}" destId="{3FC48C81-50FF-4737-9368-787A37DECED2}" srcOrd="0" destOrd="0" presId="urn:microsoft.com/office/officeart/2018/2/layout/IconVerticalSolidList"/>
    <dgm:cxn modelId="{44F1E6BB-CEFB-4CA2-832D-CBF183F38270}" type="presOf" srcId="{F7FF91C4-E8BC-46A4-8541-54AC575B36CE}" destId="{39A50DC3-DE22-4126-9D73-B8B3E6FEA379}" srcOrd="0" destOrd="0" presId="urn:microsoft.com/office/officeart/2018/2/layout/IconVerticalSolidList"/>
    <dgm:cxn modelId="{2CAA7EC6-9D61-4EFA-942D-C5B1D0F96FFB}" type="presOf" srcId="{37FB8F69-8E55-4B24-95C6-8B6618938151}" destId="{ADD82A6C-57D9-4A7C-B824-7F5DBC7F6B3D}" srcOrd="0" destOrd="0" presId="urn:microsoft.com/office/officeart/2018/2/layout/IconVerticalSolidList"/>
    <dgm:cxn modelId="{DD29DCB2-0B6C-406E-844E-2915D01AF678}" type="presParOf" srcId="{ADD82A6C-57D9-4A7C-B824-7F5DBC7F6B3D}" destId="{95AE1604-6CF3-4684-A9F9-DDFE2E714A26}" srcOrd="0" destOrd="0" presId="urn:microsoft.com/office/officeart/2018/2/layout/IconVerticalSolidList"/>
    <dgm:cxn modelId="{8CE14CA4-9E58-4B59-ACF0-5A76571DAC7C}" type="presParOf" srcId="{95AE1604-6CF3-4684-A9F9-DDFE2E714A26}" destId="{F781E92E-392D-431C-9D85-EEA05A4084F1}" srcOrd="0" destOrd="0" presId="urn:microsoft.com/office/officeart/2018/2/layout/IconVerticalSolidList"/>
    <dgm:cxn modelId="{55C4DAE3-1AC0-48F6-B7C8-E21979FBF2D9}" type="presParOf" srcId="{95AE1604-6CF3-4684-A9F9-DDFE2E714A26}" destId="{E80FE851-84D7-4908-A0C8-5EA2A62B9AEC}" srcOrd="1" destOrd="0" presId="urn:microsoft.com/office/officeart/2018/2/layout/IconVerticalSolidList"/>
    <dgm:cxn modelId="{1BD74598-645C-49CC-97A6-C452A43215AA}" type="presParOf" srcId="{95AE1604-6CF3-4684-A9F9-DDFE2E714A26}" destId="{52F495A9-CAF6-4E4D-AFAD-A89C58FFC5B7}" srcOrd="2" destOrd="0" presId="urn:microsoft.com/office/officeart/2018/2/layout/IconVerticalSolidList"/>
    <dgm:cxn modelId="{D893575F-8140-4D10-B6B2-50DCEE8CEC52}" type="presParOf" srcId="{95AE1604-6CF3-4684-A9F9-DDFE2E714A26}" destId="{39A50DC3-DE22-4126-9D73-B8B3E6FEA379}" srcOrd="3" destOrd="0" presId="urn:microsoft.com/office/officeart/2018/2/layout/IconVerticalSolidList"/>
    <dgm:cxn modelId="{D236A0A4-2B72-4FD2-81DE-A2B88A965316}" type="presParOf" srcId="{ADD82A6C-57D9-4A7C-B824-7F5DBC7F6B3D}" destId="{74220825-3623-4D2F-A63F-D73411D82636}" srcOrd="1" destOrd="0" presId="urn:microsoft.com/office/officeart/2018/2/layout/IconVerticalSolidList"/>
    <dgm:cxn modelId="{633B8A99-7C3F-4D72-AD18-7325A35B539E}" type="presParOf" srcId="{ADD82A6C-57D9-4A7C-B824-7F5DBC7F6B3D}" destId="{C470BA6D-2298-40A2-AC78-C420F29D0DF2}" srcOrd="2" destOrd="0" presId="urn:microsoft.com/office/officeart/2018/2/layout/IconVerticalSolidList"/>
    <dgm:cxn modelId="{32F0A144-9F93-44AF-888D-CE46637E1B3F}" type="presParOf" srcId="{C470BA6D-2298-40A2-AC78-C420F29D0DF2}" destId="{49E340AF-3519-4898-94C0-A599A9DAE145}" srcOrd="0" destOrd="0" presId="urn:microsoft.com/office/officeart/2018/2/layout/IconVerticalSolidList"/>
    <dgm:cxn modelId="{D390DF21-0D28-4595-AA90-A2BDAB6BDABF}" type="presParOf" srcId="{C470BA6D-2298-40A2-AC78-C420F29D0DF2}" destId="{81E361B6-0C7C-470F-8A6E-18FA82D527BA}" srcOrd="1" destOrd="0" presId="urn:microsoft.com/office/officeart/2018/2/layout/IconVerticalSolidList"/>
    <dgm:cxn modelId="{D9BBAAE1-2BD8-4D41-BB75-44C193DA2E98}" type="presParOf" srcId="{C470BA6D-2298-40A2-AC78-C420F29D0DF2}" destId="{3A913918-32F0-453E-8728-982D9CD28FE8}" srcOrd="2" destOrd="0" presId="urn:microsoft.com/office/officeart/2018/2/layout/IconVerticalSolidList"/>
    <dgm:cxn modelId="{C2C3D64A-397F-4CFF-8401-C6493AD36FBD}" type="presParOf" srcId="{C470BA6D-2298-40A2-AC78-C420F29D0DF2}" destId="{3FC48C81-50FF-4737-9368-787A37DECE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B5E32A-BC28-49D5-A798-2296B39299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029DE6-7E48-494D-B81E-387CA09C3235}">
      <dgm:prSet/>
      <dgm:spPr/>
      <dgm:t>
        <a:bodyPr/>
        <a:lstStyle/>
        <a:p>
          <a:r>
            <a:rPr lang="ru-RU"/>
            <a:t>Эпоха Возрождения, с идеями гуманизма и антропоцентризма, позволили глобально переосмыслить место человека в природе</a:t>
          </a:r>
          <a:endParaRPr lang="en-US"/>
        </a:p>
      </dgm:t>
    </dgm:pt>
    <dgm:pt modelId="{445AAFB4-7C99-4D40-A834-D0F8F1AC20D4}" type="parTrans" cxnId="{836FE921-383F-43E9-8918-593C34CC3BB6}">
      <dgm:prSet/>
      <dgm:spPr/>
      <dgm:t>
        <a:bodyPr/>
        <a:lstStyle/>
        <a:p>
          <a:endParaRPr lang="en-US"/>
        </a:p>
      </dgm:t>
    </dgm:pt>
    <dgm:pt modelId="{BC54160F-44F9-49C6-B8CD-C6CC440A78CC}" type="sibTrans" cxnId="{836FE921-383F-43E9-8918-593C34CC3BB6}">
      <dgm:prSet/>
      <dgm:spPr/>
      <dgm:t>
        <a:bodyPr/>
        <a:lstStyle/>
        <a:p>
          <a:endParaRPr lang="en-US"/>
        </a:p>
      </dgm:t>
    </dgm:pt>
    <dgm:pt modelId="{9C477115-82C6-4891-9B63-28613D9E47F0}">
      <dgm:prSet/>
      <dgm:spPr/>
      <dgm:t>
        <a:bodyPr/>
        <a:lstStyle/>
        <a:p>
          <a:r>
            <a:rPr lang="ru-RU"/>
            <a:t>Реформация, способствовавшая упадку авторитета католической церкви, положила конец политическому могуществу папского престола и дал начало новой системе международных отношений</a:t>
          </a:r>
          <a:endParaRPr lang="en-US"/>
        </a:p>
      </dgm:t>
    </dgm:pt>
    <dgm:pt modelId="{46307ED8-1CC4-4F5E-8E0E-37C5EE857D98}" type="parTrans" cxnId="{E8CBE440-7DA6-406B-91DA-18B4F0B33AD9}">
      <dgm:prSet/>
      <dgm:spPr/>
      <dgm:t>
        <a:bodyPr/>
        <a:lstStyle/>
        <a:p>
          <a:endParaRPr lang="en-US"/>
        </a:p>
      </dgm:t>
    </dgm:pt>
    <dgm:pt modelId="{4DE1BF4F-5565-435D-AE7D-169B63DB72FD}" type="sibTrans" cxnId="{E8CBE440-7DA6-406B-91DA-18B4F0B33AD9}">
      <dgm:prSet/>
      <dgm:spPr/>
      <dgm:t>
        <a:bodyPr/>
        <a:lstStyle/>
        <a:p>
          <a:endParaRPr lang="en-US"/>
        </a:p>
      </dgm:t>
    </dgm:pt>
    <dgm:pt modelId="{C76EFF93-884A-478D-80DA-811EAE2048D6}">
      <dgm:prSet/>
      <dgm:spPr/>
      <dgm:t>
        <a:bodyPr/>
        <a:lstStyle/>
        <a:p>
          <a:r>
            <a:rPr lang="ru-RU"/>
            <a:t>Новый период истории был неотделим от Великих географических открытий, которые расширили европейские горизонты</a:t>
          </a:r>
          <a:endParaRPr lang="en-US"/>
        </a:p>
      </dgm:t>
    </dgm:pt>
    <dgm:pt modelId="{A55CC628-5390-4B5F-A20D-2AB1145D6674}" type="parTrans" cxnId="{5BF2DC07-9480-4F5A-BF2F-9611A3B94B30}">
      <dgm:prSet/>
      <dgm:spPr/>
      <dgm:t>
        <a:bodyPr/>
        <a:lstStyle/>
        <a:p>
          <a:endParaRPr lang="en-US"/>
        </a:p>
      </dgm:t>
    </dgm:pt>
    <dgm:pt modelId="{8730FB8A-48BA-4263-8A3B-7DE274407BE5}" type="sibTrans" cxnId="{5BF2DC07-9480-4F5A-BF2F-9611A3B94B30}">
      <dgm:prSet/>
      <dgm:spPr/>
      <dgm:t>
        <a:bodyPr/>
        <a:lstStyle/>
        <a:p>
          <a:endParaRPr lang="en-US"/>
        </a:p>
      </dgm:t>
    </dgm:pt>
    <dgm:pt modelId="{56197A0D-5F40-4A68-920A-21D5E9C4810E}">
      <dgm:prSet/>
      <dgm:spPr/>
      <dgm:t>
        <a:bodyPr/>
        <a:lstStyle/>
        <a:p>
          <a:r>
            <a:rPr lang="ru-RU"/>
            <a:t>Достижения науки и техники позволили сделать значительный шаг вперед</a:t>
          </a:r>
          <a:endParaRPr lang="en-US"/>
        </a:p>
      </dgm:t>
    </dgm:pt>
    <dgm:pt modelId="{350064E3-23A6-4FF2-8D12-FBB2E671D205}" type="parTrans" cxnId="{6236220F-B02D-4999-82D9-B89A9E93A3F6}">
      <dgm:prSet/>
      <dgm:spPr/>
      <dgm:t>
        <a:bodyPr/>
        <a:lstStyle/>
        <a:p>
          <a:endParaRPr lang="en-US"/>
        </a:p>
      </dgm:t>
    </dgm:pt>
    <dgm:pt modelId="{3696FED8-766B-456B-98CB-85AC31463EEF}" type="sibTrans" cxnId="{6236220F-B02D-4999-82D9-B89A9E93A3F6}">
      <dgm:prSet/>
      <dgm:spPr/>
      <dgm:t>
        <a:bodyPr/>
        <a:lstStyle/>
        <a:p>
          <a:endParaRPr lang="en-US"/>
        </a:p>
      </dgm:t>
    </dgm:pt>
    <dgm:pt modelId="{B66F49B0-1605-460C-B841-BECEBF28FA00}" type="pres">
      <dgm:prSet presAssocID="{56B5E32A-BC28-49D5-A798-2296B3929968}" presName="root" presStyleCnt="0">
        <dgm:presLayoutVars>
          <dgm:dir/>
          <dgm:resizeHandles val="exact"/>
        </dgm:presLayoutVars>
      </dgm:prSet>
      <dgm:spPr/>
    </dgm:pt>
    <dgm:pt modelId="{FA6B2787-31D6-4627-8C5A-576DA9B4E190}" type="pres">
      <dgm:prSet presAssocID="{A2029DE6-7E48-494D-B81E-387CA09C3235}" presName="compNode" presStyleCnt="0"/>
      <dgm:spPr/>
    </dgm:pt>
    <dgm:pt modelId="{E451FD81-5D81-41C8-B8BC-60CB1F38D48A}" type="pres">
      <dgm:prSet presAssocID="{A2029DE6-7E48-494D-B81E-387CA09C3235}" presName="bgRect" presStyleLbl="bgShp" presStyleIdx="0" presStyleCnt="4"/>
      <dgm:spPr/>
    </dgm:pt>
    <dgm:pt modelId="{AF7F00CA-D61D-44D2-A812-09C5E892BD34}" type="pres">
      <dgm:prSet presAssocID="{A2029DE6-7E48-494D-B81E-387CA09C323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1A3BF57-9F43-42F9-9A22-FAFCBC75C892}" type="pres">
      <dgm:prSet presAssocID="{A2029DE6-7E48-494D-B81E-387CA09C3235}" presName="spaceRect" presStyleCnt="0"/>
      <dgm:spPr/>
    </dgm:pt>
    <dgm:pt modelId="{9DBFC539-3B94-4704-91B0-51A699FA1E0D}" type="pres">
      <dgm:prSet presAssocID="{A2029DE6-7E48-494D-B81E-387CA09C3235}" presName="parTx" presStyleLbl="revTx" presStyleIdx="0" presStyleCnt="4">
        <dgm:presLayoutVars>
          <dgm:chMax val="0"/>
          <dgm:chPref val="0"/>
        </dgm:presLayoutVars>
      </dgm:prSet>
      <dgm:spPr/>
    </dgm:pt>
    <dgm:pt modelId="{182F3ECF-BCFD-4244-934F-6CACBA7EC5D8}" type="pres">
      <dgm:prSet presAssocID="{BC54160F-44F9-49C6-B8CD-C6CC440A78CC}" presName="sibTrans" presStyleCnt="0"/>
      <dgm:spPr/>
    </dgm:pt>
    <dgm:pt modelId="{44CAE16E-762C-4E79-B5B5-4309A6844076}" type="pres">
      <dgm:prSet presAssocID="{9C477115-82C6-4891-9B63-28613D9E47F0}" presName="compNode" presStyleCnt="0"/>
      <dgm:spPr/>
    </dgm:pt>
    <dgm:pt modelId="{82003DE7-E987-4369-B7BA-182D6D207C1D}" type="pres">
      <dgm:prSet presAssocID="{9C477115-82C6-4891-9B63-28613D9E47F0}" presName="bgRect" presStyleLbl="bgShp" presStyleIdx="1" presStyleCnt="4"/>
      <dgm:spPr/>
    </dgm:pt>
    <dgm:pt modelId="{58ABD36B-8FE4-4712-9F2B-5447E09EF311}" type="pres">
      <dgm:prSet presAssocID="{9C477115-82C6-4891-9B63-28613D9E47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91402B82-10E0-4CFD-AD38-B762E29D5294}" type="pres">
      <dgm:prSet presAssocID="{9C477115-82C6-4891-9B63-28613D9E47F0}" presName="spaceRect" presStyleCnt="0"/>
      <dgm:spPr/>
    </dgm:pt>
    <dgm:pt modelId="{218079CF-3626-40EA-8C89-49A626755078}" type="pres">
      <dgm:prSet presAssocID="{9C477115-82C6-4891-9B63-28613D9E47F0}" presName="parTx" presStyleLbl="revTx" presStyleIdx="1" presStyleCnt="4">
        <dgm:presLayoutVars>
          <dgm:chMax val="0"/>
          <dgm:chPref val="0"/>
        </dgm:presLayoutVars>
      </dgm:prSet>
      <dgm:spPr/>
    </dgm:pt>
    <dgm:pt modelId="{390917BA-706A-4ADA-AE28-FC852EE67994}" type="pres">
      <dgm:prSet presAssocID="{4DE1BF4F-5565-435D-AE7D-169B63DB72FD}" presName="sibTrans" presStyleCnt="0"/>
      <dgm:spPr/>
    </dgm:pt>
    <dgm:pt modelId="{1D146205-8239-4651-9F13-311A0BEEC9E9}" type="pres">
      <dgm:prSet presAssocID="{C76EFF93-884A-478D-80DA-811EAE2048D6}" presName="compNode" presStyleCnt="0"/>
      <dgm:spPr/>
    </dgm:pt>
    <dgm:pt modelId="{32E27BCF-426F-42BB-8018-C9346F878B93}" type="pres">
      <dgm:prSet presAssocID="{C76EFF93-884A-478D-80DA-811EAE2048D6}" presName="bgRect" presStyleLbl="bgShp" presStyleIdx="2" presStyleCnt="4"/>
      <dgm:spPr/>
    </dgm:pt>
    <dgm:pt modelId="{1A9512D4-0B1E-48D7-8FF5-009812396BD1}" type="pres">
      <dgm:prSet presAssocID="{C76EFF93-884A-478D-80DA-811EAE2048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CE824FCD-F0A7-448A-A7AB-F28D53305E88}" type="pres">
      <dgm:prSet presAssocID="{C76EFF93-884A-478D-80DA-811EAE2048D6}" presName="spaceRect" presStyleCnt="0"/>
      <dgm:spPr/>
    </dgm:pt>
    <dgm:pt modelId="{DC1992F0-CF7D-4188-922D-2A818003BF9F}" type="pres">
      <dgm:prSet presAssocID="{C76EFF93-884A-478D-80DA-811EAE2048D6}" presName="parTx" presStyleLbl="revTx" presStyleIdx="2" presStyleCnt="4">
        <dgm:presLayoutVars>
          <dgm:chMax val="0"/>
          <dgm:chPref val="0"/>
        </dgm:presLayoutVars>
      </dgm:prSet>
      <dgm:spPr/>
    </dgm:pt>
    <dgm:pt modelId="{42E54690-5012-47F5-91B7-07A187E353DB}" type="pres">
      <dgm:prSet presAssocID="{8730FB8A-48BA-4263-8A3B-7DE274407BE5}" presName="sibTrans" presStyleCnt="0"/>
      <dgm:spPr/>
    </dgm:pt>
    <dgm:pt modelId="{C6C362E4-F71A-4F39-82D5-91BFD259689C}" type="pres">
      <dgm:prSet presAssocID="{56197A0D-5F40-4A68-920A-21D5E9C4810E}" presName="compNode" presStyleCnt="0"/>
      <dgm:spPr/>
    </dgm:pt>
    <dgm:pt modelId="{D1FD8E00-4706-41B6-BA69-9A5E9FF93B6F}" type="pres">
      <dgm:prSet presAssocID="{56197A0D-5F40-4A68-920A-21D5E9C4810E}" presName="bgRect" presStyleLbl="bgShp" presStyleIdx="3" presStyleCnt="4"/>
      <dgm:spPr/>
    </dgm:pt>
    <dgm:pt modelId="{2E7B64D2-3AB7-4563-B386-B9B9382E01BB}" type="pres">
      <dgm:prSet presAssocID="{56197A0D-5F40-4A68-920A-21D5E9C4810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757D9B7D-26F0-4544-8946-77D67C699D81}" type="pres">
      <dgm:prSet presAssocID="{56197A0D-5F40-4A68-920A-21D5E9C4810E}" presName="spaceRect" presStyleCnt="0"/>
      <dgm:spPr/>
    </dgm:pt>
    <dgm:pt modelId="{B25566B3-5012-4859-8D55-76DBF3080DDA}" type="pres">
      <dgm:prSet presAssocID="{56197A0D-5F40-4A68-920A-21D5E9C4810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BF2DC07-9480-4F5A-BF2F-9611A3B94B30}" srcId="{56B5E32A-BC28-49D5-A798-2296B3929968}" destId="{C76EFF93-884A-478D-80DA-811EAE2048D6}" srcOrd="2" destOrd="0" parTransId="{A55CC628-5390-4B5F-A20D-2AB1145D6674}" sibTransId="{8730FB8A-48BA-4263-8A3B-7DE274407BE5}"/>
    <dgm:cxn modelId="{6236220F-B02D-4999-82D9-B89A9E93A3F6}" srcId="{56B5E32A-BC28-49D5-A798-2296B3929968}" destId="{56197A0D-5F40-4A68-920A-21D5E9C4810E}" srcOrd="3" destOrd="0" parTransId="{350064E3-23A6-4FF2-8D12-FBB2E671D205}" sibTransId="{3696FED8-766B-456B-98CB-85AC31463EEF}"/>
    <dgm:cxn modelId="{BE831918-B8EA-4333-8252-1865FAECB9B4}" type="presOf" srcId="{9C477115-82C6-4891-9B63-28613D9E47F0}" destId="{218079CF-3626-40EA-8C89-49A626755078}" srcOrd="0" destOrd="0" presId="urn:microsoft.com/office/officeart/2018/2/layout/IconVerticalSolidList"/>
    <dgm:cxn modelId="{836FE921-383F-43E9-8918-593C34CC3BB6}" srcId="{56B5E32A-BC28-49D5-A798-2296B3929968}" destId="{A2029DE6-7E48-494D-B81E-387CA09C3235}" srcOrd="0" destOrd="0" parTransId="{445AAFB4-7C99-4D40-A834-D0F8F1AC20D4}" sibTransId="{BC54160F-44F9-49C6-B8CD-C6CC440A78CC}"/>
    <dgm:cxn modelId="{E8CBE440-7DA6-406B-91DA-18B4F0B33AD9}" srcId="{56B5E32A-BC28-49D5-A798-2296B3929968}" destId="{9C477115-82C6-4891-9B63-28613D9E47F0}" srcOrd="1" destOrd="0" parTransId="{46307ED8-1CC4-4F5E-8E0E-37C5EE857D98}" sibTransId="{4DE1BF4F-5565-435D-AE7D-169B63DB72FD}"/>
    <dgm:cxn modelId="{5C87AE8F-97CC-498E-836B-406AB2B56727}" type="presOf" srcId="{56197A0D-5F40-4A68-920A-21D5E9C4810E}" destId="{B25566B3-5012-4859-8D55-76DBF3080DDA}" srcOrd="0" destOrd="0" presId="urn:microsoft.com/office/officeart/2018/2/layout/IconVerticalSolidList"/>
    <dgm:cxn modelId="{A63D01C0-AC60-4980-810A-09728A84087F}" type="presOf" srcId="{A2029DE6-7E48-494D-B81E-387CA09C3235}" destId="{9DBFC539-3B94-4704-91B0-51A699FA1E0D}" srcOrd="0" destOrd="0" presId="urn:microsoft.com/office/officeart/2018/2/layout/IconVerticalSolidList"/>
    <dgm:cxn modelId="{BC2DEECA-B369-4F5F-9890-7C45C2F595F8}" type="presOf" srcId="{56B5E32A-BC28-49D5-A798-2296B3929968}" destId="{B66F49B0-1605-460C-B841-BECEBF28FA00}" srcOrd="0" destOrd="0" presId="urn:microsoft.com/office/officeart/2018/2/layout/IconVerticalSolidList"/>
    <dgm:cxn modelId="{3DF6A4FF-455B-4B24-A6EF-DB6F731364FC}" type="presOf" srcId="{C76EFF93-884A-478D-80DA-811EAE2048D6}" destId="{DC1992F0-CF7D-4188-922D-2A818003BF9F}" srcOrd="0" destOrd="0" presId="urn:microsoft.com/office/officeart/2018/2/layout/IconVerticalSolidList"/>
    <dgm:cxn modelId="{63FD23CD-99E8-42A5-B22A-26B89F412289}" type="presParOf" srcId="{B66F49B0-1605-460C-B841-BECEBF28FA00}" destId="{FA6B2787-31D6-4627-8C5A-576DA9B4E190}" srcOrd="0" destOrd="0" presId="urn:microsoft.com/office/officeart/2018/2/layout/IconVerticalSolidList"/>
    <dgm:cxn modelId="{385F971C-C695-47EE-BE28-DEFDDFAB389F}" type="presParOf" srcId="{FA6B2787-31D6-4627-8C5A-576DA9B4E190}" destId="{E451FD81-5D81-41C8-B8BC-60CB1F38D48A}" srcOrd="0" destOrd="0" presId="urn:microsoft.com/office/officeart/2018/2/layout/IconVerticalSolidList"/>
    <dgm:cxn modelId="{CFE5826A-816C-49FE-87EA-72C130E6306F}" type="presParOf" srcId="{FA6B2787-31D6-4627-8C5A-576DA9B4E190}" destId="{AF7F00CA-D61D-44D2-A812-09C5E892BD34}" srcOrd="1" destOrd="0" presId="urn:microsoft.com/office/officeart/2018/2/layout/IconVerticalSolidList"/>
    <dgm:cxn modelId="{208053AB-4506-45CD-9CE4-437E9D744A23}" type="presParOf" srcId="{FA6B2787-31D6-4627-8C5A-576DA9B4E190}" destId="{A1A3BF57-9F43-42F9-9A22-FAFCBC75C892}" srcOrd="2" destOrd="0" presId="urn:microsoft.com/office/officeart/2018/2/layout/IconVerticalSolidList"/>
    <dgm:cxn modelId="{3E1EC372-A425-4E7C-9D9D-770EA2B961AD}" type="presParOf" srcId="{FA6B2787-31D6-4627-8C5A-576DA9B4E190}" destId="{9DBFC539-3B94-4704-91B0-51A699FA1E0D}" srcOrd="3" destOrd="0" presId="urn:microsoft.com/office/officeart/2018/2/layout/IconVerticalSolidList"/>
    <dgm:cxn modelId="{A2F4104A-6401-46C1-ABF0-64698BDFEDA3}" type="presParOf" srcId="{B66F49B0-1605-460C-B841-BECEBF28FA00}" destId="{182F3ECF-BCFD-4244-934F-6CACBA7EC5D8}" srcOrd="1" destOrd="0" presId="urn:microsoft.com/office/officeart/2018/2/layout/IconVerticalSolidList"/>
    <dgm:cxn modelId="{4D2E988F-2F4F-4F96-88A3-DC60237B1850}" type="presParOf" srcId="{B66F49B0-1605-460C-B841-BECEBF28FA00}" destId="{44CAE16E-762C-4E79-B5B5-4309A6844076}" srcOrd="2" destOrd="0" presId="urn:microsoft.com/office/officeart/2018/2/layout/IconVerticalSolidList"/>
    <dgm:cxn modelId="{1F6A7930-97CE-4661-9901-0D506E0B40D9}" type="presParOf" srcId="{44CAE16E-762C-4E79-B5B5-4309A6844076}" destId="{82003DE7-E987-4369-B7BA-182D6D207C1D}" srcOrd="0" destOrd="0" presId="urn:microsoft.com/office/officeart/2018/2/layout/IconVerticalSolidList"/>
    <dgm:cxn modelId="{10DA254C-3443-4D6D-A502-F99E66F4C23E}" type="presParOf" srcId="{44CAE16E-762C-4E79-B5B5-4309A6844076}" destId="{58ABD36B-8FE4-4712-9F2B-5447E09EF311}" srcOrd="1" destOrd="0" presId="urn:microsoft.com/office/officeart/2018/2/layout/IconVerticalSolidList"/>
    <dgm:cxn modelId="{2D45244F-DA65-473C-B295-E76914E172F5}" type="presParOf" srcId="{44CAE16E-762C-4E79-B5B5-4309A6844076}" destId="{91402B82-10E0-4CFD-AD38-B762E29D5294}" srcOrd="2" destOrd="0" presId="urn:microsoft.com/office/officeart/2018/2/layout/IconVerticalSolidList"/>
    <dgm:cxn modelId="{9B4995DB-E5F9-46AB-B1B7-B7F4D3DEE888}" type="presParOf" srcId="{44CAE16E-762C-4E79-B5B5-4309A6844076}" destId="{218079CF-3626-40EA-8C89-49A626755078}" srcOrd="3" destOrd="0" presId="urn:microsoft.com/office/officeart/2018/2/layout/IconVerticalSolidList"/>
    <dgm:cxn modelId="{E5CDE9E6-740B-469E-A0F4-E52186C15B31}" type="presParOf" srcId="{B66F49B0-1605-460C-B841-BECEBF28FA00}" destId="{390917BA-706A-4ADA-AE28-FC852EE67994}" srcOrd="3" destOrd="0" presId="urn:microsoft.com/office/officeart/2018/2/layout/IconVerticalSolidList"/>
    <dgm:cxn modelId="{44D563E7-060C-4956-98DB-58C5AB73978D}" type="presParOf" srcId="{B66F49B0-1605-460C-B841-BECEBF28FA00}" destId="{1D146205-8239-4651-9F13-311A0BEEC9E9}" srcOrd="4" destOrd="0" presId="urn:microsoft.com/office/officeart/2018/2/layout/IconVerticalSolidList"/>
    <dgm:cxn modelId="{35B8C0CD-0F69-4578-97AC-3D50AD52C03B}" type="presParOf" srcId="{1D146205-8239-4651-9F13-311A0BEEC9E9}" destId="{32E27BCF-426F-42BB-8018-C9346F878B93}" srcOrd="0" destOrd="0" presId="urn:microsoft.com/office/officeart/2018/2/layout/IconVerticalSolidList"/>
    <dgm:cxn modelId="{668E1B5E-0A7B-49D6-82E7-877CEB1CC5F4}" type="presParOf" srcId="{1D146205-8239-4651-9F13-311A0BEEC9E9}" destId="{1A9512D4-0B1E-48D7-8FF5-009812396BD1}" srcOrd="1" destOrd="0" presId="urn:microsoft.com/office/officeart/2018/2/layout/IconVerticalSolidList"/>
    <dgm:cxn modelId="{C1E489C3-116E-4CF2-AA65-5278C0EE9B32}" type="presParOf" srcId="{1D146205-8239-4651-9F13-311A0BEEC9E9}" destId="{CE824FCD-F0A7-448A-A7AB-F28D53305E88}" srcOrd="2" destOrd="0" presId="urn:microsoft.com/office/officeart/2018/2/layout/IconVerticalSolidList"/>
    <dgm:cxn modelId="{987B5924-FCB9-4029-AF05-4E09D57D787F}" type="presParOf" srcId="{1D146205-8239-4651-9F13-311A0BEEC9E9}" destId="{DC1992F0-CF7D-4188-922D-2A818003BF9F}" srcOrd="3" destOrd="0" presId="urn:microsoft.com/office/officeart/2018/2/layout/IconVerticalSolidList"/>
    <dgm:cxn modelId="{DD79135C-E46D-4C7F-9E99-9FDA5BECCF0C}" type="presParOf" srcId="{B66F49B0-1605-460C-B841-BECEBF28FA00}" destId="{42E54690-5012-47F5-91B7-07A187E353DB}" srcOrd="5" destOrd="0" presId="urn:microsoft.com/office/officeart/2018/2/layout/IconVerticalSolidList"/>
    <dgm:cxn modelId="{01A961D7-1373-4E04-B340-D96D38D27189}" type="presParOf" srcId="{B66F49B0-1605-460C-B841-BECEBF28FA00}" destId="{C6C362E4-F71A-4F39-82D5-91BFD259689C}" srcOrd="6" destOrd="0" presId="urn:microsoft.com/office/officeart/2018/2/layout/IconVerticalSolidList"/>
    <dgm:cxn modelId="{31B76FD8-83CF-450C-AB6D-B000ECA8D03B}" type="presParOf" srcId="{C6C362E4-F71A-4F39-82D5-91BFD259689C}" destId="{D1FD8E00-4706-41B6-BA69-9A5E9FF93B6F}" srcOrd="0" destOrd="0" presId="urn:microsoft.com/office/officeart/2018/2/layout/IconVerticalSolidList"/>
    <dgm:cxn modelId="{77E994B3-00B3-4190-8CCE-D4A6FE7F05BE}" type="presParOf" srcId="{C6C362E4-F71A-4F39-82D5-91BFD259689C}" destId="{2E7B64D2-3AB7-4563-B386-B9B9382E01BB}" srcOrd="1" destOrd="0" presId="urn:microsoft.com/office/officeart/2018/2/layout/IconVerticalSolidList"/>
    <dgm:cxn modelId="{8381AC9E-1B8D-4A67-AC49-4383DD03E9AD}" type="presParOf" srcId="{C6C362E4-F71A-4F39-82D5-91BFD259689C}" destId="{757D9B7D-26F0-4544-8946-77D67C699D81}" srcOrd="2" destOrd="0" presId="urn:microsoft.com/office/officeart/2018/2/layout/IconVerticalSolidList"/>
    <dgm:cxn modelId="{6AA6C714-B505-43B4-B812-0E2B5123AF3F}" type="presParOf" srcId="{C6C362E4-F71A-4F39-82D5-91BFD259689C}" destId="{B25566B3-5012-4859-8D55-76DBF3080D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4BE34-12F7-4284-A43F-77A2CEC7F211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A3842-9799-4F19-A0B4-DB3238103AFE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7D417-2C2A-46AB-B827-6F053A88F211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Новое время и его периодизация</a:t>
          </a:r>
          <a:endParaRPr lang="en-US" sz="2200" kern="1200"/>
        </a:p>
      </dsp:txBody>
      <dsp:txXfrm>
        <a:off x="1429899" y="2442"/>
        <a:ext cx="5083704" cy="1238008"/>
      </dsp:txXfrm>
    </dsp:sp>
    <dsp:sp modelId="{EB982BCF-60BF-4CAF-A511-9DD7747AB97A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3EDBD-D809-44FE-BD17-C5068132186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CA079-9644-4060-8CD5-5867FB11415F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Истоки Нового времени</a:t>
          </a:r>
          <a:endParaRPr lang="en-US" sz="2200" kern="1200"/>
        </a:p>
      </dsp:txBody>
      <dsp:txXfrm>
        <a:off x="1429899" y="1549953"/>
        <a:ext cx="5083704" cy="1238008"/>
      </dsp:txXfrm>
    </dsp:sp>
    <dsp:sp modelId="{B6DA0C5E-F206-448A-9EBB-44CBABD2257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84A50-1A53-451E-AC17-4C0F133F32FB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BC419-AD12-4DA0-92FF-9F13904314BD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Политическая карта Европы в XVI в.</a:t>
          </a:r>
          <a:endParaRPr lang="en-US" sz="2200" kern="1200"/>
        </a:p>
      </dsp:txBody>
      <dsp:txXfrm>
        <a:off x="1429899" y="3097464"/>
        <a:ext cx="5083704" cy="1238008"/>
      </dsp:txXfrm>
    </dsp:sp>
    <dsp:sp modelId="{23D61BF3-E868-4D70-9252-C0819499E3F1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F6130-C7EB-454B-9143-6FC8CAFE09B6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6816E-8587-46D5-9736-F79C7951A67F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Зарождение индустриальной цивилизации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1E92E-392D-431C-9D85-EEA05A4084F1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FE851-84D7-4908-A0C8-5EA2A62B9AEC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50DC3-DE22-4126-9D73-B8B3E6FEA379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Понятие «Новая история» появилось в Италии в эпоху Возрождения, как элемент предложенного гуманистами трёхчленного деления истории на древнюю, среднюю и новую</a:t>
          </a:r>
          <a:endParaRPr lang="en-US" sz="2200" kern="1200"/>
        </a:p>
      </dsp:txBody>
      <dsp:txXfrm>
        <a:off x="1509882" y="708097"/>
        <a:ext cx="9005717" cy="1307257"/>
      </dsp:txXfrm>
    </dsp:sp>
    <dsp:sp modelId="{49E340AF-3519-4898-94C0-A599A9DAE145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361B6-0C7C-470F-8A6E-18FA82D527BA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48C81-50FF-4737-9368-787A37DECED2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Критерием определения «нового времени», его «новизны» по сравнению с предшествующей эпохой был, с точки зрения гуманистов, расцвет в период Ренессанса светской науки и культуры</a:t>
          </a:r>
          <a:endParaRPr lang="en-US" sz="2200" kern="1200"/>
        </a:p>
      </dsp:txBody>
      <dsp:txXfrm>
        <a:off x="1509882" y="2342169"/>
        <a:ext cx="9005717" cy="1307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1FD81-5D81-41C8-B8BC-60CB1F38D48A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F00CA-D61D-44D2-A812-09C5E892BD34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FC539-3B94-4704-91B0-51A699FA1E0D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Эпоха Возрождения, с идеями гуманизма и антропоцентризма, позволили глобально переосмыслить место человека в природе</a:t>
          </a:r>
          <a:endParaRPr lang="en-US" sz="1700" kern="1200"/>
        </a:p>
      </dsp:txBody>
      <dsp:txXfrm>
        <a:off x="1432649" y="2447"/>
        <a:ext cx="5156041" cy="1240389"/>
      </dsp:txXfrm>
    </dsp:sp>
    <dsp:sp modelId="{82003DE7-E987-4369-B7BA-182D6D207C1D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D36B-8FE4-4712-9F2B-5447E09EF311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079CF-3626-40EA-8C89-49A626755078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Реформация, способствовавшая упадку авторитета католической церкви, положила конец политическому могуществу папского престола и дал начало новой системе международных отношений</a:t>
          </a:r>
          <a:endParaRPr lang="en-US" sz="1700" kern="1200"/>
        </a:p>
      </dsp:txBody>
      <dsp:txXfrm>
        <a:off x="1432649" y="1552933"/>
        <a:ext cx="5156041" cy="1240389"/>
      </dsp:txXfrm>
    </dsp:sp>
    <dsp:sp modelId="{32E27BCF-426F-42BB-8018-C9346F878B93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512D4-0B1E-48D7-8FF5-009812396BD1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992F0-CF7D-4188-922D-2A818003BF9F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Новый период истории был неотделим от Великих географических открытий, которые расширили европейские горизонты</a:t>
          </a:r>
          <a:endParaRPr lang="en-US" sz="1700" kern="1200"/>
        </a:p>
      </dsp:txBody>
      <dsp:txXfrm>
        <a:off x="1432649" y="3103420"/>
        <a:ext cx="5156041" cy="1240389"/>
      </dsp:txXfrm>
    </dsp:sp>
    <dsp:sp modelId="{D1FD8E00-4706-41B6-BA69-9A5E9FF93B6F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B64D2-3AB7-4563-B386-B9B9382E01BB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566B3-5012-4859-8D55-76DBF3080DDA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Достижения науки и техники позволили сделать значительный шаг вперед</a:t>
          </a:r>
          <a:endParaRPr lang="en-US" sz="1700" kern="1200"/>
        </a:p>
      </dsp:txBody>
      <dsp:txXfrm>
        <a:off x="1432649" y="4653906"/>
        <a:ext cx="5156041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C8AB5-B5C9-E8D9-3864-812F7C5E2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D822A6-4057-148C-6A88-2072644B5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41715-252D-0179-5492-DE82C024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DB5E7-E6E0-C3F2-444C-4D37C563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80B63-E2B2-E2CC-DA5D-F728EDDA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29FD7-6406-8DB0-0E78-147D2BC8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5F9984-B5D7-6E8A-22D8-6DD74FC22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D7EB9-6FFD-3626-01C1-56B9FD8D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B2D11-29C5-288B-E64C-4DA25F2A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C24E7-E10C-1D1A-1291-E4047C2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6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CF9B27-2A29-952A-5594-A7999F5B2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167B3E-5ED8-3B63-E196-3CE9FEB97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72B82-649A-A0AF-198A-B63D2A4A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A512D-69CA-D9AE-7E18-2C21A7B4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9C70C-44C1-D859-A512-EFDE6074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8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56518-ABCE-AFE6-5373-134B4446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ADFB6-7356-D6AC-7871-DD71048A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B3831-DC71-F5B2-062C-0337E936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5E364-E49A-6770-52C7-F59FC715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F1DD7-EA52-D943-4D06-080882E2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3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CAFB3-BDE0-68AE-A337-C287EB12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0A7536-8D4B-9EB8-D2FE-E30E92E9A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9B15B-C65A-4179-8961-F3247C32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E0D0A-A868-C21B-E0D2-DCC6E58B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48431-66DA-A8E4-8A28-A957FC3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6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C72A4-4CE7-945D-9AF6-0E27D82F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7F27C-C04C-ED5E-239B-9979E9133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93D59-B57B-3FDD-50DF-A369DC775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BBD32D-182D-F2DF-D2E2-74EC3B57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E1140-1F81-65FC-F0FD-EA1AB7CE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4B0A93-35AA-5F6E-F049-BAF83F5C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1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C6DD9-8B5E-51CE-D93A-B77ABF46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6AF46-AE4A-9EB0-B8C5-EF4133DEF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DCB6E-9091-DBB3-4B35-47072A07C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80AB86-8FF8-5509-A6D3-E970CAE9F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37B61C-ABC9-3177-0631-AF8EE445B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C2A1BB-4755-3E71-5B5C-47AC1A08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DF9481-C520-2F5C-229F-C59BD515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14DBDA-933E-20FB-59BE-FC985D6C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4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03919-A72B-6FAF-76DE-6C3CC8C7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07A030-25E5-7073-7FFB-965D9B44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974F81-C02E-ED5B-BD8D-743F2A46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388B92-C0DF-620F-8991-56429E2D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60C530-4C0A-08CB-FC2D-58AFB29D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1CAD77-A051-0F28-76BF-B662EE38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057E56-EA96-6654-CF0F-AB33B709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8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8819B-515D-D363-2D06-C6321B33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C49FC-5401-4400-1330-C9DACE034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793DA7-B92B-D79F-2B53-EF7849086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6E78C7-885A-F798-AC64-D7991265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15C4A4-E352-74FA-4997-EAAF484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B28682-1974-ECE4-53A3-A6F3E1B5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2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E2431-A20B-6372-AC74-A4EB846F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0B840A-892C-A855-5B6E-C950091CB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A5A8FA-E30D-1FB7-3792-A5410F4F3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5CEF6-D43E-5C85-887F-111211E6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1BF83-B10E-B5B3-50CD-E45A070D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66A3BE-B9B7-E4A0-7A32-DB891C75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6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4A8CB-FC7D-587F-33BC-0AD28CD6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CB3AC4-D472-9B74-33F2-039888F1A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B6015-4985-B95E-46CA-8202AFC30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11F6-88B7-4A3A-9923-10A22E81D12E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4FC59-E102-12F0-1648-D31898E60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11DB09-AC62-C6C3-ED57-9AFDB0566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DCF53-6436-4DBB-9DF7-241230FE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9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E05F-1CEC-7049-F2EF-31797B7A6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 19. Новое время как особый период всемирной истории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659468-3DA9-0218-C4BE-42345F8F7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1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18345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A32CC-2DC6-83FB-012E-B82D211D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377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/>
              <a:t>Основные положения</a:t>
            </a: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E45C0BE8-27A7-B891-C754-C1C93F952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71923"/>
              </p:ext>
            </p:extLst>
          </p:nvPr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31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одеяние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45C59E0-B0E9-3D7D-8FD7-CACA37B233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475E-98B6-5583-F998-DCE1C5FA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Реформация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6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35014EC-9366-6504-A24F-745B38B8D0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D37E7-1A0A-3FC8-B62F-E19F8DE0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Великие географические открытия</a:t>
            </a:r>
          </a:p>
        </p:txBody>
      </p:sp>
      <p:cxnSp>
        <p:nvCxnSpPr>
          <p:cNvPr id="2065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5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Карта мира с путями рейсов">
            <a:extLst>
              <a:ext uri="{FF2B5EF4-FFF2-40B4-BE49-F238E27FC236}">
                <a16:creationId xmlns:a16="http://schemas.microsoft.com/office/drawing/2014/main" id="{C53FDD49-21A3-6480-AFA5-B615B5783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01" b="102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C3737-6C24-F0D1-85F7-D5B8F516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3. Политическая карта Европы в XVI в.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200FC-CB66-F1AD-BCF8-E12A57762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6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1E7C8-9A82-41FB-5762-5096C949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Основные положения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45404B2E-4B10-38A7-6B34-843BDDB7C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76856"/>
            <a:ext cx="10168128" cy="3900107"/>
          </a:xfrm>
        </p:spPr>
        <p:txBody>
          <a:bodyPr>
            <a:normAutofit/>
          </a:bodyPr>
          <a:lstStyle/>
          <a:p>
            <a:r>
              <a:rPr lang="ru-RU" sz="2000" dirty="0"/>
              <a:t>К началу XVI в. границы европейских государств оставались слабо очерченными, а идея национального государства еще не получила широкой поддержки</a:t>
            </a:r>
          </a:p>
          <a:p>
            <a:r>
              <a:rPr lang="ru-RU" sz="2000" dirty="0"/>
              <a:t>В начале Нового времени наиболее развитыми странами были империя Габсбургов (включая Испанию), Португалия, Великобритания, Франция, Нидерланды</a:t>
            </a:r>
          </a:p>
          <a:p>
            <a:r>
              <a:rPr lang="ru-RU" sz="2000" dirty="0"/>
              <a:t>Испания и Португалия раньше других занялись захватом новых земель и первыми создали колониальные владения</a:t>
            </a:r>
          </a:p>
          <a:p>
            <a:r>
              <a:rPr lang="ru-RU" sz="2000" dirty="0"/>
              <a:t>А вот Голландия, Англия и Франция начали активно внедрять новые капиталистические методы в производство</a:t>
            </a:r>
          </a:p>
          <a:p>
            <a:r>
              <a:rPr lang="ru-RU" sz="2000" dirty="0"/>
              <a:t>Одним из самых могущественных королевских домов Европы в начале XVI в. была династия Габсбургов. Благодаря грамотной политике предшественников Карл V Габсбург сосредоточил в своих руках земли Австрии, Германии, Испанских Нидерландов, частично Италии и Франции.</a:t>
            </a:r>
          </a:p>
        </p:txBody>
      </p:sp>
    </p:spTree>
    <p:extLst>
      <p:ext uri="{BB962C8B-B14F-4D97-AF65-F5344CB8AC3E}">
        <p14:creationId xmlns:p14="http://schemas.microsoft.com/office/powerpoint/2010/main" val="427277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Заголовок 1">
            <a:extLst>
              <a:ext uri="{FF2B5EF4-FFF2-40B4-BE49-F238E27FC236}">
                <a16:creationId xmlns:a16="http://schemas.microsoft.com/office/drawing/2014/main" id="{24D0D4FD-8676-91FB-49F4-6F89C790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Европа в конце XVII в.</a:t>
            </a: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F198AA7-3B8C-6DA2-FBBB-0735A1E44E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73695"/>
            <a:ext cx="6553545" cy="47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2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87893FF-40B6-B011-73E2-0A601CE88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r="102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63510-F343-A1A8-FA21-280B2508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Империя Габсбургов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2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2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F7D33-B908-18B4-7A2E-211A9FAC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Англия в эпоху Тюдоров</a:t>
            </a:r>
          </a:p>
        </p:txBody>
      </p:sp>
      <p:cxnSp>
        <p:nvCxnSpPr>
          <p:cNvPr id="5132" name="Straight Connector 512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049CC5A-3C76-743A-209E-911270F562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263" y="492573"/>
            <a:ext cx="416066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8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75693-8AD7-CE09-7EDC-46734705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Франция при Людовике 14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EF327E6-1C4D-90DB-50D4-249B616EB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550" y="492573"/>
            <a:ext cx="609408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4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Трехмерная отрисовка города в белом режиме">
            <a:extLst>
              <a:ext uri="{FF2B5EF4-FFF2-40B4-BE49-F238E27FC236}">
                <a16:creationId xmlns:a16="http://schemas.microsoft.com/office/drawing/2014/main" id="{BA9C3B6E-D23B-4CCE-CBCD-711A0CA7C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54E4B-F267-E74E-8DA1-C6A84E3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4. Зарождение индустриальной цивилизации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B704FF-2F52-E3E6-8266-CEE19067D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5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0E00A-4EA8-8D06-4319-5DEB480C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E6373-9951-6473-B912-B4143C7F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A9AF6-D4B2-9C17-73A9-86F53D0F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Индустриальная цивилизация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7AF87E9F-ABD3-B58C-4DDA-BEDF4336D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bg1"/>
                </a:solidFill>
                <a:effectLst/>
              </a:rPr>
              <a:t>форма общества, в основе которого лежит уже не сельское хозяйство, а машинное производство. При индустриальной цивилизации формируются капиталистические экономические отношения: рынок, частная собственность, конкуренция, труд наёмных рабочих, стремление получить максимальную прибыль.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050" name="Picture 2" descr="Изображение выглядит как текст, стары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DA88F7E4-86CD-C906-249F-9EF18E0FE9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495967"/>
            <a:ext cx="6596652" cy="37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6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3AA9B-5203-0B48-8889-9C97A736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3700"/>
              <a:t>Предпосылки перехода к индустриальной цивилизации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9A191-9B0A-012E-7B37-5D0EF2B42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Возрождение, поместившее человека в центр Вселенной (антропоцентризм)</a:t>
            </a:r>
          </a:p>
          <a:p>
            <a:r>
              <a:rPr lang="ru-RU" sz="2200"/>
              <a:t>Великие географические открытия, приведшие к расширению границ известного мира, появлению новых торговых путей, рынков и колоний</a:t>
            </a:r>
          </a:p>
          <a:p>
            <a:r>
              <a:rPr lang="ru-RU" sz="2200"/>
              <a:t>Реформация, предварившая становление новой этической системы, в которой мерилом ценности стало выступать трудолюбие</a:t>
            </a:r>
          </a:p>
          <a:p>
            <a:r>
              <a:rPr lang="ru-RU" sz="2200"/>
              <a:t>Промышленная революция, завершившаяся становлением фабричной системы в промышленности, безусловным преобладанием промышленного производства над сельским хозяйством и появлением новых классов — пролетариата и буржуазии</a:t>
            </a:r>
          </a:p>
        </p:txBody>
      </p:sp>
    </p:spTree>
    <p:extLst>
      <p:ext uri="{BB962C8B-B14F-4D97-AF65-F5344CB8AC3E}">
        <p14:creationId xmlns:p14="http://schemas.microsoft.com/office/powerpoint/2010/main" val="220167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10562-22C8-0439-9E0F-EB5C1502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Промышленная революция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4ED7EE8C-753B-5940-D613-8B70FE63A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массовый переход от ручного труда к машинному, от мануфактуры к фабрике, произошедший в ведущих государствах мира в XVIII—XIX веках.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09F1C4-1F1F-D5D0-D063-7AA4AAFF2C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484632"/>
            <a:ext cx="5675954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32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73E3E-895B-CE27-F3C6-0E039DCD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Характеристика аграрного и индустриального общества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B8A674E-1534-2B2E-8FDD-C4A6DBEFE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22" y="2427541"/>
            <a:ext cx="1126405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6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94B2B-0C11-6B10-67CE-93186F01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C19253-9590-77BC-5FD4-0655C1FF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553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3F3EC-18CF-BDA9-2EF2-AC57446D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D2412-B4D6-9245-0867-D313AE6C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10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59665-18C7-E82D-E08F-EACD8B9E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8222F31-24CD-6668-FF06-C14D2F99A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0224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71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есочные часы на плоской поверхности">
            <a:extLst>
              <a:ext uri="{FF2B5EF4-FFF2-40B4-BE49-F238E27FC236}">
                <a16:creationId xmlns:a16="http://schemas.microsoft.com/office/drawing/2014/main" id="{7FF67965-E7C8-06D2-72C4-6B9651C55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E978A-D3E8-50DC-19BF-701BEF28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1. Новое время и его периодизация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4CEE49-D273-6C8F-40BB-26701AD0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F4D46-B5B0-92BC-C1E2-B9BFC032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831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Новое время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54492E-8411-AB8C-9B65-AA39F91D0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2831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период в истории человечества, находящийся между Средневековьем и Новейшим временем.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Объект 4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3927525-46A6-DF81-9496-DDE4B5C46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842" b="-1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CE666-AB24-31B3-8832-89CC2ACD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/>
              <a:t>Особенности появления термина</a:t>
            </a:r>
            <a:endParaRPr lang="ru-RU" dirty="0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7" name="Объект 2">
            <a:extLst>
              <a:ext uri="{FF2B5EF4-FFF2-40B4-BE49-F238E27FC236}">
                <a16:creationId xmlns:a16="http://schemas.microsoft.com/office/drawing/2014/main" id="{DFE51A5A-C175-C0D3-0DBF-E502E0167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6773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7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72FAC-87D5-871A-6FBC-438B3918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Периодизация Нового времени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B0D6C8-0C5E-25B1-2958-7DF30F677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200" y="2427541"/>
            <a:ext cx="900850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FC835-5C33-1BC2-E5D0-B376E66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Изменения в жизни европейского общества</a:t>
            </a:r>
          </a:p>
        </p:txBody>
      </p:sp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1D8129-159F-2CEC-D647-6319AA133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37" y="2427541"/>
            <a:ext cx="859742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лассики на тротуаре: крупный план">
            <a:extLst>
              <a:ext uri="{FF2B5EF4-FFF2-40B4-BE49-F238E27FC236}">
                <a16:creationId xmlns:a16="http://schemas.microsoft.com/office/drawing/2014/main" id="{D4AB0A6E-07FC-D758-8200-A9DA1775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096" b="86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BD6B4-356B-4D2D-5281-13A9F66D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Истоки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Нового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времени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EB835D-473F-95B8-4DA5-E4F3DB669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7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493</Words>
  <Application>Microsoft Office PowerPoint</Application>
  <PresentationFormat>Широкоэкранный</PresentationFormat>
  <Paragraphs>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§ 19. Новое время как особый период всемирной истории</vt:lpstr>
      <vt:lpstr>Проверка д/з</vt:lpstr>
      <vt:lpstr>План урока</vt:lpstr>
      <vt:lpstr>1. Новое время и его периодизация</vt:lpstr>
      <vt:lpstr>Новое время</vt:lpstr>
      <vt:lpstr>Особенности появления термина</vt:lpstr>
      <vt:lpstr>Периодизация Нового времени</vt:lpstr>
      <vt:lpstr>Изменения в жизни европейского общества</vt:lpstr>
      <vt:lpstr>2. Истоки Нового времени</vt:lpstr>
      <vt:lpstr>Основные положения</vt:lpstr>
      <vt:lpstr>Реформация</vt:lpstr>
      <vt:lpstr>Великие географические открытия</vt:lpstr>
      <vt:lpstr>3. Политическая карта Европы в XVI в.</vt:lpstr>
      <vt:lpstr>Основные положения</vt:lpstr>
      <vt:lpstr>Европа в конце XVII в.</vt:lpstr>
      <vt:lpstr>Империя Габсбургов</vt:lpstr>
      <vt:lpstr>Англия в эпоху Тюдоров</vt:lpstr>
      <vt:lpstr>Франция при Людовике 14</vt:lpstr>
      <vt:lpstr>4. Зарождение индустриальной цивилизации</vt:lpstr>
      <vt:lpstr>Индустриальная цивилизация</vt:lpstr>
      <vt:lpstr>Предпосылки перехода к индустриальной цивилизации</vt:lpstr>
      <vt:lpstr>Промышленная революция</vt:lpstr>
      <vt:lpstr>Характеристика аграрного и индустриального общества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 19. Новое время как особый период всемирной истории</dc:title>
  <dc:creator>Роман Жигалов</dc:creator>
  <cp:lastModifiedBy>Роман Жигалов</cp:lastModifiedBy>
  <cp:revision>1</cp:revision>
  <dcterms:created xsi:type="dcterms:W3CDTF">2022-08-11T13:35:30Z</dcterms:created>
  <dcterms:modified xsi:type="dcterms:W3CDTF">2022-08-11T14:37:24Z</dcterms:modified>
</cp:coreProperties>
</file>