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9CDFF-4C0E-441C-AD9E-3B61D5590353}" v="2241" dt="2022-07-21T14:07:50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AE79CDFF-4C0E-441C-AD9E-3B61D5590353}"/>
    <pc:docChg chg="undo custSel addSld delSld modSld sldOrd">
      <pc:chgData name="Roman Zhigalov" userId="1f97e9fdf7779aa5" providerId="LiveId" clId="{AE79CDFF-4C0E-441C-AD9E-3B61D5590353}" dt="2022-07-21T14:07:50.557" v="3753"/>
      <pc:docMkLst>
        <pc:docMk/>
      </pc:docMkLst>
      <pc:sldChg chg="modSp new mod">
        <pc:chgData name="Roman Zhigalov" userId="1f97e9fdf7779aa5" providerId="LiveId" clId="{AE79CDFF-4C0E-441C-AD9E-3B61D5590353}" dt="2022-07-21T13:14:22.198" v="696" actId="20577"/>
        <pc:sldMkLst>
          <pc:docMk/>
          <pc:sldMk cId="2792440917" sldId="256"/>
        </pc:sldMkLst>
        <pc:spChg chg="mod">
          <ac:chgData name="Roman Zhigalov" userId="1f97e9fdf7779aa5" providerId="LiveId" clId="{AE79CDFF-4C0E-441C-AD9E-3B61D5590353}" dt="2022-07-21T12:38:56.279" v="2" actId="27636"/>
          <ac:spMkLst>
            <pc:docMk/>
            <pc:sldMk cId="2792440917" sldId="256"/>
            <ac:spMk id="2" creationId="{55708F21-E617-32F7-D62B-4BD8D46102D5}"/>
          </ac:spMkLst>
        </pc:spChg>
        <pc:spChg chg="mod">
          <ac:chgData name="Roman Zhigalov" userId="1f97e9fdf7779aa5" providerId="LiveId" clId="{AE79CDFF-4C0E-441C-AD9E-3B61D5590353}" dt="2022-07-21T13:14:22.198" v="696" actId="20577"/>
          <ac:spMkLst>
            <pc:docMk/>
            <pc:sldMk cId="2792440917" sldId="256"/>
            <ac:spMk id="3" creationId="{05F376B3-5A6A-8578-9BAC-7C8C016CFF36}"/>
          </ac:spMkLst>
        </pc:spChg>
      </pc:sldChg>
      <pc:sldChg chg="modSp new mod">
        <pc:chgData name="Roman Zhigalov" userId="1f97e9fdf7779aa5" providerId="LiveId" clId="{AE79CDFF-4C0E-441C-AD9E-3B61D5590353}" dt="2022-07-21T12:41:02.549" v="20" actId="122"/>
        <pc:sldMkLst>
          <pc:docMk/>
          <pc:sldMk cId="210213297" sldId="257"/>
        </pc:sldMkLst>
        <pc:spChg chg="mod">
          <ac:chgData name="Roman Zhigalov" userId="1f97e9fdf7779aa5" providerId="LiveId" clId="{AE79CDFF-4C0E-441C-AD9E-3B61D5590353}" dt="2022-07-21T12:41:02.549" v="20" actId="122"/>
          <ac:spMkLst>
            <pc:docMk/>
            <pc:sldMk cId="210213297" sldId="257"/>
            <ac:spMk id="2" creationId="{D2D66B68-397A-16DC-E876-54FA7CE845F8}"/>
          </ac:spMkLst>
        </pc:spChg>
      </pc:sldChg>
      <pc:sldChg chg="addSp delSp modSp new del mod setBg">
        <pc:chgData name="Roman Zhigalov" userId="1f97e9fdf7779aa5" providerId="LiveId" clId="{AE79CDFF-4C0E-441C-AD9E-3B61D5590353}" dt="2022-07-21T13:33:03.419" v="1262" actId="47"/>
        <pc:sldMkLst>
          <pc:docMk/>
          <pc:sldMk cId="4288908087" sldId="258"/>
        </pc:sldMkLst>
        <pc:spChg chg="mod">
          <ac:chgData name="Roman Zhigalov" userId="1f97e9fdf7779aa5" providerId="LiveId" clId="{AE79CDFF-4C0E-441C-AD9E-3B61D5590353}" dt="2022-07-21T12:43:16.389" v="114" actId="26606"/>
          <ac:spMkLst>
            <pc:docMk/>
            <pc:sldMk cId="4288908087" sldId="258"/>
            <ac:spMk id="2" creationId="{EDF76328-E40A-F5AE-DA08-84ED74BF3BBD}"/>
          </ac:spMkLst>
        </pc:spChg>
        <pc:spChg chg="del mod">
          <ac:chgData name="Roman Zhigalov" userId="1f97e9fdf7779aa5" providerId="LiveId" clId="{AE79CDFF-4C0E-441C-AD9E-3B61D5590353}" dt="2022-07-21T12:43:16.389" v="114" actId="26606"/>
          <ac:spMkLst>
            <pc:docMk/>
            <pc:sldMk cId="4288908087" sldId="258"/>
            <ac:spMk id="3" creationId="{49AC0245-6E6E-9F96-D52E-CF508996A3F9}"/>
          </ac:spMkLst>
        </pc:spChg>
        <pc:spChg chg="add">
          <ac:chgData name="Roman Zhigalov" userId="1f97e9fdf7779aa5" providerId="LiveId" clId="{AE79CDFF-4C0E-441C-AD9E-3B61D5590353}" dt="2022-07-21T12:43:16.389" v="114" actId="26606"/>
          <ac:spMkLst>
            <pc:docMk/>
            <pc:sldMk cId="4288908087" sldId="258"/>
            <ac:spMk id="9" creationId="{B819A166-7571-4003-A6B8-B62034C3ED30}"/>
          </ac:spMkLst>
        </pc:spChg>
        <pc:graphicFrameChg chg="add mod">
          <ac:chgData name="Roman Zhigalov" userId="1f97e9fdf7779aa5" providerId="LiveId" clId="{AE79CDFF-4C0E-441C-AD9E-3B61D5590353}" dt="2022-07-21T13:32:11.632" v="1166" actId="12084"/>
          <ac:graphicFrameMkLst>
            <pc:docMk/>
            <pc:sldMk cId="4288908087" sldId="258"/>
            <ac:graphicFrameMk id="5" creationId="{E11F0F5F-F058-38D3-F0F7-26159C1519CE}"/>
          </ac:graphicFrameMkLst>
        </pc:graphicFrameChg>
      </pc:sldChg>
      <pc:sldChg chg="addSp modSp new mod setBg">
        <pc:chgData name="Roman Zhigalov" userId="1f97e9fdf7779aa5" providerId="LiveId" clId="{AE79CDFF-4C0E-441C-AD9E-3B61D5590353}" dt="2022-07-21T12:43:35.184" v="138" actId="26606"/>
        <pc:sldMkLst>
          <pc:docMk/>
          <pc:sldMk cId="3039552598" sldId="259"/>
        </pc:sldMkLst>
        <pc:spChg chg="mod">
          <ac:chgData name="Roman Zhigalov" userId="1f97e9fdf7779aa5" providerId="LiveId" clId="{AE79CDFF-4C0E-441C-AD9E-3B61D5590353}" dt="2022-07-21T12:43:35.184" v="138" actId="26606"/>
          <ac:spMkLst>
            <pc:docMk/>
            <pc:sldMk cId="3039552598" sldId="259"/>
            <ac:spMk id="2" creationId="{F022106C-57C5-06C8-3DF7-B417EF2CAFEA}"/>
          </ac:spMkLst>
        </pc:spChg>
        <pc:spChg chg="mod">
          <ac:chgData name="Roman Zhigalov" userId="1f97e9fdf7779aa5" providerId="LiveId" clId="{AE79CDFF-4C0E-441C-AD9E-3B61D5590353}" dt="2022-07-21T12:43:35.184" v="138" actId="26606"/>
          <ac:spMkLst>
            <pc:docMk/>
            <pc:sldMk cId="3039552598" sldId="259"/>
            <ac:spMk id="3" creationId="{B9FAC2BA-8950-751F-84F3-AA7FB2835414}"/>
          </ac:spMkLst>
        </pc:spChg>
        <pc:spChg chg="add">
          <ac:chgData name="Roman Zhigalov" userId="1f97e9fdf7779aa5" providerId="LiveId" clId="{AE79CDFF-4C0E-441C-AD9E-3B61D5590353}" dt="2022-07-21T12:43:35.184" v="138" actId="26606"/>
          <ac:spMkLst>
            <pc:docMk/>
            <pc:sldMk cId="3039552598" sldId="259"/>
            <ac:spMk id="8" creationId="{B26EE4FD-480F-42A5-9FEB-DA630457CFB7}"/>
          </ac:spMkLst>
        </pc:spChg>
        <pc:spChg chg="add">
          <ac:chgData name="Roman Zhigalov" userId="1f97e9fdf7779aa5" providerId="LiveId" clId="{AE79CDFF-4C0E-441C-AD9E-3B61D5590353}" dt="2022-07-21T12:43:35.184" v="138" actId="26606"/>
          <ac:spMkLst>
            <pc:docMk/>
            <pc:sldMk cId="3039552598" sldId="259"/>
            <ac:spMk id="10" creationId="{A187062F-BE14-42FC-B06A-607DB23849C3}"/>
          </ac:spMkLst>
        </pc:spChg>
        <pc:spChg chg="add">
          <ac:chgData name="Roman Zhigalov" userId="1f97e9fdf7779aa5" providerId="LiveId" clId="{AE79CDFF-4C0E-441C-AD9E-3B61D5590353}" dt="2022-07-21T12:43:35.184" v="138" actId="26606"/>
          <ac:spMkLst>
            <pc:docMk/>
            <pc:sldMk cId="3039552598" sldId="259"/>
            <ac:spMk id="12" creationId="{731FE21B-2A45-4BF5-8B03-E12341988774}"/>
          </ac:spMkLst>
        </pc:spChg>
        <pc:spChg chg="add">
          <ac:chgData name="Roman Zhigalov" userId="1f97e9fdf7779aa5" providerId="LiveId" clId="{AE79CDFF-4C0E-441C-AD9E-3B61D5590353}" dt="2022-07-21T12:43:35.184" v="138" actId="26606"/>
          <ac:spMkLst>
            <pc:docMk/>
            <pc:sldMk cId="3039552598" sldId="259"/>
            <ac:spMk id="14" creationId="{2DC5A94D-79ED-48F5-9DC5-96CBB507CEC8}"/>
          </ac:spMkLst>
        </pc:spChg>
        <pc:spChg chg="add">
          <ac:chgData name="Roman Zhigalov" userId="1f97e9fdf7779aa5" providerId="LiveId" clId="{AE79CDFF-4C0E-441C-AD9E-3B61D5590353}" dt="2022-07-21T12:43:35.184" v="138" actId="26606"/>
          <ac:spMkLst>
            <pc:docMk/>
            <pc:sldMk cId="3039552598" sldId="259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AE79CDFF-4C0E-441C-AD9E-3B61D5590353}" dt="2022-07-21T12:53:33.614" v="265" actId="26606"/>
        <pc:sldMkLst>
          <pc:docMk/>
          <pc:sldMk cId="76206425" sldId="260"/>
        </pc:sldMkLst>
        <pc:spChg chg="mod">
          <ac:chgData name="Roman Zhigalov" userId="1f97e9fdf7779aa5" providerId="LiveId" clId="{AE79CDFF-4C0E-441C-AD9E-3B61D5590353}" dt="2022-07-21T12:53:33.614" v="265" actId="26606"/>
          <ac:spMkLst>
            <pc:docMk/>
            <pc:sldMk cId="76206425" sldId="260"/>
            <ac:spMk id="2" creationId="{F3EBF261-8A57-418D-EF36-F037175367FA}"/>
          </ac:spMkLst>
        </pc:spChg>
        <pc:spChg chg="del">
          <ac:chgData name="Roman Zhigalov" userId="1f97e9fdf7779aa5" providerId="LiveId" clId="{AE79CDFF-4C0E-441C-AD9E-3B61D5590353}" dt="2022-07-21T12:53:12.235" v="260"/>
          <ac:spMkLst>
            <pc:docMk/>
            <pc:sldMk cId="76206425" sldId="260"/>
            <ac:spMk id="3" creationId="{0D686A84-4F8C-535B-BDBC-B9F0B6C079CF}"/>
          </ac:spMkLst>
        </pc:spChg>
        <pc:spChg chg="mod ord">
          <ac:chgData name="Roman Zhigalov" userId="1f97e9fdf7779aa5" providerId="LiveId" clId="{AE79CDFF-4C0E-441C-AD9E-3B61D5590353}" dt="2022-07-21T12:53:33.614" v="265" actId="26606"/>
          <ac:spMkLst>
            <pc:docMk/>
            <pc:sldMk cId="76206425" sldId="260"/>
            <ac:spMk id="4" creationId="{5B864EA1-D729-F736-CD3A-473F2B153E84}"/>
          </ac:spMkLst>
        </pc:spChg>
        <pc:spChg chg="add del">
          <ac:chgData name="Roman Zhigalov" userId="1f97e9fdf7779aa5" providerId="LiveId" clId="{AE79CDFF-4C0E-441C-AD9E-3B61D5590353}" dt="2022-07-21T12:53:32.343" v="262" actId="26606"/>
          <ac:spMkLst>
            <pc:docMk/>
            <pc:sldMk cId="76206425" sldId="260"/>
            <ac:spMk id="1031" creationId="{2C61293E-6EBE-43EF-A52C-9BEBFD7679D4}"/>
          </ac:spMkLst>
        </pc:spChg>
        <pc:spChg chg="add del">
          <ac:chgData name="Roman Zhigalov" userId="1f97e9fdf7779aa5" providerId="LiveId" clId="{AE79CDFF-4C0E-441C-AD9E-3B61D5590353}" dt="2022-07-21T12:53:32.343" v="262" actId="26606"/>
          <ac:spMkLst>
            <pc:docMk/>
            <pc:sldMk cId="76206425" sldId="260"/>
            <ac:spMk id="1033" creationId="{21540236-BFD5-4A9D-8840-4703E7F76825}"/>
          </ac:spMkLst>
        </pc:spChg>
        <pc:spChg chg="add">
          <ac:chgData name="Roman Zhigalov" userId="1f97e9fdf7779aa5" providerId="LiveId" clId="{AE79CDFF-4C0E-441C-AD9E-3B61D5590353}" dt="2022-07-21T12:53:33.614" v="265" actId="26606"/>
          <ac:spMkLst>
            <pc:docMk/>
            <pc:sldMk cId="76206425" sldId="260"/>
            <ac:spMk id="1037" creationId="{F13C74B1-5B17-4795-BED0-7140497B445A}"/>
          </ac:spMkLst>
        </pc:spChg>
        <pc:spChg chg="add">
          <ac:chgData name="Roman Zhigalov" userId="1f97e9fdf7779aa5" providerId="LiveId" clId="{AE79CDFF-4C0E-441C-AD9E-3B61D5590353}" dt="2022-07-21T12:53:33.614" v="265" actId="26606"/>
          <ac:spMkLst>
            <pc:docMk/>
            <pc:sldMk cId="76206425" sldId="260"/>
            <ac:spMk id="1038" creationId="{D4974D33-8DC5-464E-8C6D-BE58F0669C17}"/>
          </ac:spMkLst>
        </pc:spChg>
        <pc:picChg chg="add mod">
          <ac:chgData name="Roman Zhigalov" userId="1f97e9fdf7779aa5" providerId="LiveId" clId="{AE79CDFF-4C0E-441C-AD9E-3B61D5590353}" dt="2022-07-21T12:53:33.614" v="265" actId="26606"/>
          <ac:picMkLst>
            <pc:docMk/>
            <pc:sldMk cId="76206425" sldId="260"/>
            <ac:picMk id="1026" creationId="{3D161AEB-01D4-E755-3925-BF3FB1074C51}"/>
          </ac:picMkLst>
        </pc:picChg>
        <pc:cxnChg chg="add del">
          <ac:chgData name="Roman Zhigalov" userId="1f97e9fdf7779aa5" providerId="LiveId" clId="{AE79CDFF-4C0E-441C-AD9E-3B61D5590353}" dt="2022-07-21T12:53:33.599" v="264" actId="26606"/>
          <ac:cxnSpMkLst>
            <pc:docMk/>
            <pc:sldMk cId="76206425" sldId="260"/>
            <ac:cxnSpMk id="1035" creationId="{A7F400EE-A8A5-48AF-B4D6-291B52C6F0B0}"/>
          </ac:cxnSpMkLst>
        </pc:cxnChg>
      </pc:sldChg>
      <pc:sldChg chg="addSp delSp modSp new mod setBg">
        <pc:chgData name="Roman Zhigalov" userId="1f97e9fdf7779aa5" providerId="LiveId" clId="{AE79CDFF-4C0E-441C-AD9E-3B61D5590353}" dt="2022-07-21T13:00:35.772" v="435" actId="403"/>
        <pc:sldMkLst>
          <pc:docMk/>
          <pc:sldMk cId="2912331390" sldId="261"/>
        </pc:sldMkLst>
        <pc:spChg chg="mod">
          <ac:chgData name="Roman Zhigalov" userId="1f97e9fdf7779aa5" providerId="LiveId" clId="{AE79CDFF-4C0E-441C-AD9E-3B61D5590353}" dt="2022-07-21T12:58:53.696" v="340" actId="26606"/>
          <ac:spMkLst>
            <pc:docMk/>
            <pc:sldMk cId="2912331390" sldId="261"/>
            <ac:spMk id="2" creationId="{B1F753A6-5BAC-412A-4F62-0A9382BF8CB2}"/>
          </ac:spMkLst>
        </pc:spChg>
        <pc:spChg chg="del">
          <ac:chgData name="Roman Zhigalov" userId="1f97e9fdf7779aa5" providerId="LiveId" clId="{AE79CDFF-4C0E-441C-AD9E-3B61D5590353}" dt="2022-07-21T12:58:26.005" v="283"/>
          <ac:spMkLst>
            <pc:docMk/>
            <pc:sldMk cId="2912331390" sldId="261"/>
            <ac:spMk id="3" creationId="{02A28B11-538D-F112-DB96-401119FC7B89}"/>
          </ac:spMkLst>
        </pc:spChg>
        <pc:spChg chg="mod ord">
          <ac:chgData name="Roman Zhigalov" userId="1f97e9fdf7779aa5" providerId="LiveId" clId="{AE79CDFF-4C0E-441C-AD9E-3B61D5590353}" dt="2022-07-21T13:00:35.772" v="435" actId="403"/>
          <ac:spMkLst>
            <pc:docMk/>
            <pc:sldMk cId="2912331390" sldId="261"/>
            <ac:spMk id="4" creationId="{74342A3E-D6D3-D637-EADF-5D9FB7824090}"/>
          </ac:spMkLst>
        </pc:spChg>
        <pc:spChg chg="add del">
          <ac:chgData name="Roman Zhigalov" userId="1f97e9fdf7779aa5" providerId="LiveId" clId="{AE79CDFF-4C0E-441C-AD9E-3B61D5590353}" dt="2022-07-21T12:58:38.142" v="327" actId="26606"/>
          <ac:spMkLst>
            <pc:docMk/>
            <pc:sldMk cId="2912331390" sldId="261"/>
            <ac:spMk id="2055" creationId="{F13C74B1-5B17-4795-BED0-7140497B445A}"/>
          </ac:spMkLst>
        </pc:spChg>
        <pc:spChg chg="add del">
          <ac:chgData name="Roman Zhigalov" userId="1f97e9fdf7779aa5" providerId="LiveId" clId="{AE79CDFF-4C0E-441C-AD9E-3B61D5590353}" dt="2022-07-21T12:58:38.142" v="327" actId="26606"/>
          <ac:spMkLst>
            <pc:docMk/>
            <pc:sldMk cId="2912331390" sldId="261"/>
            <ac:spMk id="2057" creationId="{D4974D33-8DC5-464E-8C6D-BE58F0669C17}"/>
          </ac:spMkLst>
        </pc:spChg>
        <pc:spChg chg="add del">
          <ac:chgData name="Roman Zhigalov" userId="1f97e9fdf7779aa5" providerId="LiveId" clId="{AE79CDFF-4C0E-441C-AD9E-3B61D5590353}" dt="2022-07-21T12:58:39.873" v="329" actId="26606"/>
          <ac:spMkLst>
            <pc:docMk/>
            <pc:sldMk cId="2912331390" sldId="261"/>
            <ac:spMk id="2059" creationId="{2B97F24A-32CE-4C1C-A50D-3016B394DCFB}"/>
          </ac:spMkLst>
        </pc:spChg>
        <pc:spChg chg="add del">
          <ac:chgData name="Roman Zhigalov" userId="1f97e9fdf7779aa5" providerId="LiveId" clId="{AE79CDFF-4C0E-441C-AD9E-3B61D5590353}" dt="2022-07-21T12:58:39.873" v="329" actId="26606"/>
          <ac:spMkLst>
            <pc:docMk/>
            <pc:sldMk cId="2912331390" sldId="261"/>
            <ac:spMk id="2060" creationId="{CD8B4F24-440B-49E9-B85D-733523DC064B}"/>
          </ac:spMkLst>
        </pc:spChg>
        <pc:spChg chg="add del">
          <ac:chgData name="Roman Zhigalov" userId="1f97e9fdf7779aa5" providerId="LiveId" clId="{AE79CDFF-4C0E-441C-AD9E-3B61D5590353}" dt="2022-07-21T12:58:41.045" v="331" actId="26606"/>
          <ac:spMkLst>
            <pc:docMk/>
            <pc:sldMk cId="2912331390" sldId="261"/>
            <ac:spMk id="2062" creationId="{3AFE8227-C443-417B-BA91-520EB1EF4559}"/>
          </ac:spMkLst>
        </pc:spChg>
        <pc:spChg chg="add del">
          <ac:chgData name="Roman Zhigalov" userId="1f97e9fdf7779aa5" providerId="LiveId" clId="{AE79CDFF-4C0E-441C-AD9E-3B61D5590353}" dt="2022-07-21T12:58:41.045" v="331" actId="26606"/>
          <ac:spMkLst>
            <pc:docMk/>
            <pc:sldMk cId="2912331390" sldId="261"/>
            <ac:spMk id="2063" creationId="{907741FC-B544-4A6E-B831-6789D042333D}"/>
          </ac:spMkLst>
        </pc:spChg>
        <pc:spChg chg="add del">
          <ac:chgData name="Roman Zhigalov" userId="1f97e9fdf7779aa5" providerId="LiveId" clId="{AE79CDFF-4C0E-441C-AD9E-3B61D5590353}" dt="2022-07-21T12:58:41.045" v="331" actId="26606"/>
          <ac:spMkLst>
            <pc:docMk/>
            <pc:sldMk cId="2912331390" sldId="261"/>
            <ac:spMk id="2064" creationId="{3F0BE7ED-7814-4273-B18A-F26CC0380380}"/>
          </ac:spMkLst>
        </pc:spChg>
        <pc:spChg chg="add del">
          <ac:chgData name="Roman Zhigalov" userId="1f97e9fdf7779aa5" providerId="LiveId" clId="{AE79CDFF-4C0E-441C-AD9E-3B61D5590353}" dt="2022-07-21T12:58:42.913" v="333" actId="26606"/>
          <ac:spMkLst>
            <pc:docMk/>
            <pc:sldMk cId="2912331390" sldId="261"/>
            <ac:spMk id="2066" creationId="{2B97F24A-32CE-4C1C-A50D-3016B394DCFB}"/>
          </ac:spMkLst>
        </pc:spChg>
        <pc:spChg chg="add del">
          <ac:chgData name="Roman Zhigalov" userId="1f97e9fdf7779aa5" providerId="LiveId" clId="{AE79CDFF-4C0E-441C-AD9E-3B61D5590353}" dt="2022-07-21T12:58:42.913" v="333" actId="26606"/>
          <ac:spMkLst>
            <pc:docMk/>
            <pc:sldMk cId="2912331390" sldId="261"/>
            <ac:spMk id="2067" creationId="{CD8B4F24-440B-49E9-B85D-733523DC064B}"/>
          </ac:spMkLst>
        </pc:spChg>
        <pc:spChg chg="add del">
          <ac:chgData name="Roman Zhigalov" userId="1f97e9fdf7779aa5" providerId="LiveId" clId="{AE79CDFF-4C0E-441C-AD9E-3B61D5590353}" dt="2022-07-21T12:58:46.122" v="335" actId="26606"/>
          <ac:spMkLst>
            <pc:docMk/>
            <pc:sldMk cId="2912331390" sldId="261"/>
            <ac:spMk id="2069" creationId="{B1595A09-E336-4D1B-9B3A-06A2287A54E2}"/>
          </ac:spMkLst>
        </pc:spChg>
        <pc:spChg chg="add del">
          <ac:chgData name="Roman Zhigalov" userId="1f97e9fdf7779aa5" providerId="LiveId" clId="{AE79CDFF-4C0E-441C-AD9E-3B61D5590353}" dt="2022-07-21T12:58:46.122" v="335" actId="26606"/>
          <ac:spMkLst>
            <pc:docMk/>
            <pc:sldMk cId="2912331390" sldId="261"/>
            <ac:spMk id="2070" creationId="{3540989C-C7B8-473B-BF87-6F2DA6A90006}"/>
          </ac:spMkLst>
        </pc:spChg>
        <pc:spChg chg="add del">
          <ac:chgData name="Roman Zhigalov" userId="1f97e9fdf7779aa5" providerId="LiveId" clId="{AE79CDFF-4C0E-441C-AD9E-3B61D5590353}" dt="2022-07-21T12:58:50.040" v="337" actId="26606"/>
          <ac:spMkLst>
            <pc:docMk/>
            <pc:sldMk cId="2912331390" sldId="261"/>
            <ac:spMk id="2072" creationId="{04812C46-200A-4DEB-A05E-3ED6C68C2387}"/>
          </ac:spMkLst>
        </pc:spChg>
        <pc:spChg chg="add del">
          <ac:chgData name="Roman Zhigalov" userId="1f97e9fdf7779aa5" providerId="LiveId" clId="{AE79CDFF-4C0E-441C-AD9E-3B61D5590353}" dt="2022-07-21T12:58:50.040" v="337" actId="26606"/>
          <ac:spMkLst>
            <pc:docMk/>
            <pc:sldMk cId="2912331390" sldId="261"/>
            <ac:spMk id="2073" creationId="{D1EA859B-E555-4109-94F3-6700E046E008}"/>
          </ac:spMkLst>
        </pc:spChg>
        <pc:spChg chg="add del">
          <ac:chgData name="Roman Zhigalov" userId="1f97e9fdf7779aa5" providerId="LiveId" clId="{AE79CDFF-4C0E-441C-AD9E-3B61D5590353}" dt="2022-07-21T12:58:53.671" v="339" actId="26606"/>
          <ac:spMkLst>
            <pc:docMk/>
            <pc:sldMk cId="2912331390" sldId="261"/>
            <ac:spMk id="2075" creationId="{2B97F24A-32CE-4C1C-A50D-3016B394DCFB}"/>
          </ac:spMkLst>
        </pc:spChg>
        <pc:spChg chg="add del">
          <ac:chgData name="Roman Zhigalov" userId="1f97e9fdf7779aa5" providerId="LiveId" clId="{AE79CDFF-4C0E-441C-AD9E-3B61D5590353}" dt="2022-07-21T12:58:53.671" v="339" actId="26606"/>
          <ac:spMkLst>
            <pc:docMk/>
            <pc:sldMk cId="2912331390" sldId="261"/>
            <ac:spMk id="2076" creationId="{CD8B4F24-440B-49E9-B85D-733523DC064B}"/>
          </ac:spMkLst>
        </pc:spChg>
        <pc:spChg chg="add">
          <ac:chgData name="Roman Zhigalov" userId="1f97e9fdf7779aa5" providerId="LiveId" clId="{AE79CDFF-4C0E-441C-AD9E-3B61D5590353}" dt="2022-07-21T12:58:53.696" v="340" actId="26606"/>
          <ac:spMkLst>
            <pc:docMk/>
            <pc:sldMk cId="2912331390" sldId="261"/>
            <ac:spMk id="2078" creationId="{B1595A09-E336-4D1B-9B3A-06A2287A54E2}"/>
          </ac:spMkLst>
        </pc:spChg>
        <pc:spChg chg="add">
          <ac:chgData name="Roman Zhigalov" userId="1f97e9fdf7779aa5" providerId="LiveId" clId="{AE79CDFF-4C0E-441C-AD9E-3B61D5590353}" dt="2022-07-21T12:58:53.696" v="340" actId="26606"/>
          <ac:spMkLst>
            <pc:docMk/>
            <pc:sldMk cId="2912331390" sldId="261"/>
            <ac:spMk id="2079" creationId="{3540989C-C7B8-473B-BF87-6F2DA6A90006}"/>
          </ac:spMkLst>
        </pc:spChg>
        <pc:picChg chg="add mod ord">
          <ac:chgData name="Roman Zhigalov" userId="1f97e9fdf7779aa5" providerId="LiveId" clId="{AE79CDFF-4C0E-441C-AD9E-3B61D5590353}" dt="2022-07-21T12:58:53.696" v="340" actId="26606"/>
          <ac:picMkLst>
            <pc:docMk/>
            <pc:sldMk cId="2912331390" sldId="261"/>
            <ac:picMk id="2050" creationId="{16720C75-3621-E31C-052B-F020947138E4}"/>
          </ac:picMkLst>
        </pc:picChg>
      </pc:sldChg>
      <pc:sldChg chg="addSp delSp modSp new mod setBg">
        <pc:chgData name="Roman Zhigalov" userId="1f97e9fdf7779aa5" providerId="LiveId" clId="{AE79CDFF-4C0E-441C-AD9E-3B61D5590353}" dt="2022-07-21T13:00:33.235" v="434" actId="403"/>
        <pc:sldMkLst>
          <pc:docMk/>
          <pc:sldMk cId="4039968899" sldId="262"/>
        </pc:sldMkLst>
        <pc:spChg chg="mod">
          <ac:chgData name="Roman Zhigalov" userId="1f97e9fdf7779aa5" providerId="LiveId" clId="{AE79CDFF-4C0E-441C-AD9E-3B61D5590353}" dt="2022-07-21T13:00:28.720" v="432" actId="26606"/>
          <ac:spMkLst>
            <pc:docMk/>
            <pc:sldMk cId="4039968899" sldId="262"/>
            <ac:spMk id="2" creationId="{A2E0082F-4DC9-C772-A92A-80BB37B9FFCD}"/>
          </ac:spMkLst>
        </pc:spChg>
        <pc:spChg chg="del">
          <ac:chgData name="Roman Zhigalov" userId="1f97e9fdf7779aa5" providerId="LiveId" clId="{AE79CDFF-4C0E-441C-AD9E-3B61D5590353}" dt="2022-07-21T12:59:55.541" v="423"/>
          <ac:spMkLst>
            <pc:docMk/>
            <pc:sldMk cId="4039968899" sldId="262"/>
            <ac:spMk id="3" creationId="{DAADBD0C-6859-261A-7899-ABE7D19F2DF1}"/>
          </ac:spMkLst>
        </pc:spChg>
        <pc:spChg chg="mod">
          <ac:chgData name="Roman Zhigalov" userId="1f97e9fdf7779aa5" providerId="LiveId" clId="{AE79CDFF-4C0E-441C-AD9E-3B61D5590353}" dt="2022-07-21T13:00:33.235" v="434" actId="403"/>
          <ac:spMkLst>
            <pc:docMk/>
            <pc:sldMk cId="4039968899" sldId="262"/>
            <ac:spMk id="4" creationId="{79BD8E35-99FA-69EE-2DB3-1A45AF453EAD}"/>
          </ac:spMkLst>
        </pc:spChg>
        <pc:spChg chg="add">
          <ac:chgData name="Roman Zhigalov" userId="1f97e9fdf7779aa5" providerId="LiveId" clId="{AE79CDFF-4C0E-441C-AD9E-3B61D5590353}" dt="2022-07-21T13:00:28.720" v="432" actId="26606"/>
          <ac:spMkLst>
            <pc:docMk/>
            <pc:sldMk cId="4039968899" sldId="262"/>
            <ac:spMk id="3077" creationId="{3CD9DF72-87A3-404E-A828-84CBF11A8303}"/>
          </ac:spMkLst>
        </pc:spChg>
        <pc:spChg chg="add del">
          <ac:chgData name="Roman Zhigalov" userId="1f97e9fdf7779aa5" providerId="LiveId" clId="{AE79CDFF-4C0E-441C-AD9E-3B61D5590353}" dt="2022-07-21T13:00:05.064" v="427" actId="26606"/>
          <ac:spMkLst>
            <pc:docMk/>
            <pc:sldMk cId="4039968899" sldId="262"/>
            <ac:spMk id="3079" creationId="{3CD9DF72-87A3-404E-A828-84CBF11A8303}"/>
          </ac:spMkLst>
        </pc:spChg>
        <pc:spChg chg="add del">
          <ac:chgData name="Roman Zhigalov" userId="1f97e9fdf7779aa5" providerId="LiveId" clId="{AE79CDFF-4C0E-441C-AD9E-3B61D5590353}" dt="2022-07-21T13:00:08.316" v="429" actId="26606"/>
          <ac:spMkLst>
            <pc:docMk/>
            <pc:sldMk cId="4039968899" sldId="262"/>
            <ac:spMk id="3083" creationId="{743AA782-23D1-4521-8CAD-47662984AA08}"/>
          </ac:spMkLst>
        </pc:spChg>
        <pc:spChg chg="add del">
          <ac:chgData name="Roman Zhigalov" userId="1f97e9fdf7779aa5" providerId="LiveId" clId="{AE79CDFF-4C0E-441C-AD9E-3B61D5590353}" dt="2022-07-21T13:00:08.316" v="429" actId="26606"/>
          <ac:spMkLst>
            <pc:docMk/>
            <pc:sldMk cId="4039968899" sldId="262"/>
            <ac:spMk id="3084" creationId="{71877DBC-BB60-40F0-AC93-2ACDBAAE60CE}"/>
          </ac:spMkLst>
        </pc:spChg>
        <pc:spChg chg="add del">
          <ac:chgData name="Roman Zhigalov" userId="1f97e9fdf7779aa5" providerId="LiveId" clId="{AE79CDFF-4C0E-441C-AD9E-3B61D5590353}" dt="2022-07-21T13:00:13.518" v="431" actId="26606"/>
          <ac:spMkLst>
            <pc:docMk/>
            <pc:sldMk cId="4039968899" sldId="262"/>
            <ac:spMk id="3086" creationId="{2B97F24A-32CE-4C1C-A50D-3016B394DCFB}"/>
          </ac:spMkLst>
        </pc:spChg>
        <pc:spChg chg="add del">
          <ac:chgData name="Roman Zhigalov" userId="1f97e9fdf7779aa5" providerId="LiveId" clId="{AE79CDFF-4C0E-441C-AD9E-3B61D5590353}" dt="2022-07-21T13:00:13.518" v="431" actId="26606"/>
          <ac:spMkLst>
            <pc:docMk/>
            <pc:sldMk cId="4039968899" sldId="262"/>
            <ac:spMk id="3087" creationId="{6357EC4F-235E-4222-A36F-C7878ACE37F2}"/>
          </ac:spMkLst>
        </pc:spChg>
        <pc:picChg chg="add mod ord">
          <ac:chgData name="Roman Zhigalov" userId="1f97e9fdf7779aa5" providerId="LiveId" clId="{AE79CDFF-4C0E-441C-AD9E-3B61D5590353}" dt="2022-07-21T13:00:28.720" v="432" actId="26606"/>
          <ac:picMkLst>
            <pc:docMk/>
            <pc:sldMk cId="4039968899" sldId="262"/>
            <ac:picMk id="3074" creationId="{8DB18880-63E7-E698-BF8D-34D84A5D640F}"/>
          </ac:picMkLst>
        </pc:picChg>
        <pc:picChg chg="add del">
          <ac:chgData name="Roman Zhigalov" userId="1f97e9fdf7779aa5" providerId="LiveId" clId="{AE79CDFF-4C0E-441C-AD9E-3B61D5590353}" dt="2022-07-21T12:59:57.045" v="425"/>
          <ac:picMkLst>
            <pc:docMk/>
            <pc:sldMk cId="4039968899" sldId="262"/>
            <ac:picMk id="3076" creationId="{DA4313BB-77EE-4A86-5479-4924222FF8CC}"/>
          </ac:picMkLst>
        </pc:picChg>
        <pc:cxnChg chg="add">
          <ac:chgData name="Roman Zhigalov" userId="1f97e9fdf7779aa5" providerId="LiveId" clId="{AE79CDFF-4C0E-441C-AD9E-3B61D5590353}" dt="2022-07-21T13:00:28.720" v="432" actId="26606"/>
          <ac:cxnSpMkLst>
            <pc:docMk/>
            <pc:sldMk cId="4039968899" sldId="262"/>
            <ac:cxnSpMk id="3078" creationId="{20E3A342-4D61-4E3F-AF90-1AB42AEB96CC}"/>
          </ac:cxnSpMkLst>
        </pc:cxnChg>
        <pc:cxnChg chg="add del">
          <ac:chgData name="Roman Zhigalov" userId="1f97e9fdf7779aa5" providerId="LiveId" clId="{AE79CDFF-4C0E-441C-AD9E-3B61D5590353}" dt="2022-07-21T13:00:05.064" v="427" actId="26606"/>
          <ac:cxnSpMkLst>
            <pc:docMk/>
            <pc:sldMk cId="4039968899" sldId="262"/>
            <ac:cxnSpMk id="3081" creationId="{20E3A342-4D61-4E3F-AF90-1AB42AEB96CC}"/>
          </ac:cxnSpMkLst>
        </pc:cxnChg>
      </pc:sldChg>
      <pc:sldChg chg="addSp modSp new mod setBg">
        <pc:chgData name="Roman Zhigalov" userId="1f97e9fdf7779aa5" providerId="LiveId" clId="{AE79CDFF-4C0E-441C-AD9E-3B61D5590353}" dt="2022-07-21T12:59:37.731" v="422" actId="26606"/>
        <pc:sldMkLst>
          <pc:docMk/>
          <pc:sldMk cId="1516177263" sldId="263"/>
        </pc:sldMkLst>
        <pc:spChg chg="mod">
          <ac:chgData name="Roman Zhigalov" userId="1f97e9fdf7779aa5" providerId="LiveId" clId="{AE79CDFF-4C0E-441C-AD9E-3B61D5590353}" dt="2022-07-21T12:59:37.731" v="422" actId="26606"/>
          <ac:spMkLst>
            <pc:docMk/>
            <pc:sldMk cId="1516177263" sldId="263"/>
            <ac:spMk id="2" creationId="{469CE6F5-82F4-A048-7662-AEA018ECC6E6}"/>
          </ac:spMkLst>
        </pc:spChg>
        <pc:spChg chg="mod">
          <ac:chgData name="Roman Zhigalov" userId="1f97e9fdf7779aa5" providerId="LiveId" clId="{AE79CDFF-4C0E-441C-AD9E-3B61D5590353}" dt="2022-07-21T12:59:37.731" v="422" actId="26606"/>
          <ac:spMkLst>
            <pc:docMk/>
            <pc:sldMk cId="1516177263" sldId="263"/>
            <ac:spMk id="3" creationId="{F1AD1945-7360-1601-CB9C-0ACE40438E6D}"/>
          </ac:spMkLst>
        </pc:spChg>
        <pc:spChg chg="add">
          <ac:chgData name="Roman Zhigalov" userId="1f97e9fdf7779aa5" providerId="LiveId" clId="{AE79CDFF-4C0E-441C-AD9E-3B61D5590353}" dt="2022-07-21T12:59:37.731" v="422" actId="26606"/>
          <ac:spMkLst>
            <pc:docMk/>
            <pc:sldMk cId="1516177263" sldId="263"/>
            <ac:spMk id="8" creationId="{B26EE4FD-480F-42A5-9FEB-DA630457CFB7}"/>
          </ac:spMkLst>
        </pc:spChg>
        <pc:spChg chg="add">
          <ac:chgData name="Roman Zhigalov" userId="1f97e9fdf7779aa5" providerId="LiveId" clId="{AE79CDFF-4C0E-441C-AD9E-3B61D5590353}" dt="2022-07-21T12:59:37.731" v="422" actId="26606"/>
          <ac:spMkLst>
            <pc:docMk/>
            <pc:sldMk cId="1516177263" sldId="263"/>
            <ac:spMk id="10" creationId="{A187062F-BE14-42FC-B06A-607DB23849C3}"/>
          </ac:spMkLst>
        </pc:spChg>
        <pc:spChg chg="add">
          <ac:chgData name="Roman Zhigalov" userId="1f97e9fdf7779aa5" providerId="LiveId" clId="{AE79CDFF-4C0E-441C-AD9E-3B61D5590353}" dt="2022-07-21T12:59:37.731" v="422" actId="26606"/>
          <ac:spMkLst>
            <pc:docMk/>
            <pc:sldMk cId="1516177263" sldId="263"/>
            <ac:spMk id="12" creationId="{731FE21B-2A45-4BF5-8B03-E12341988774}"/>
          </ac:spMkLst>
        </pc:spChg>
        <pc:spChg chg="add">
          <ac:chgData name="Roman Zhigalov" userId="1f97e9fdf7779aa5" providerId="LiveId" clId="{AE79CDFF-4C0E-441C-AD9E-3B61D5590353}" dt="2022-07-21T12:59:37.731" v="422" actId="26606"/>
          <ac:spMkLst>
            <pc:docMk/>
            <pc:sldMk cId="1516177263" sldId="263"/>
            <ac:spMk id="14" creationId="{2DC5A94D-79ED-48F5-9DC5-96CBB507CEC8}"/>
          </ac:spMkLst>
        </pc:spChg>
        <pc:spChg chg="add">
          <ac:chgData name="Roman Zhigalov" userId="1f97e9fdf7779aa5" providerId="LiveId" clId="{AE79CDFF-4C0E-441C-AD9E-3B61D5590353}" dt="2022-07-21T12:59:37.731" v="422" actId="26606"/>
          <ac:spMkLst>
            <pc:docMk/>
            <pc:sldMk cId="1516177263" sldId="263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AE79CDFF-4C0E-441C-AD9E-3B61D5590353}" dt="2022-07-21T13:11:30.894" v="639" actId="404"/>
        <pc:sldMkLst>
          <pc:docMk/>
          <pc:sldMk cId="2266579885" sldId="264"/>
        </pc:sldMkLst>
        <pc:spChg chg="mod">
          <ac:chgData name="Roman Zhigalov" userId="1f97e9fdf7779aa5" providerId="LiveId" clId="{AE79CDFF-4C0E-441C-AD9E-3B61D5590353}" dt="2022-07-21T13:11:30.894" v="639" actId="404"/>
          <ac:spMkLst>
            <pc:docMk/>
            <pc:sldMk cId="2266579885" sldId="264"/>
            <ac:spMk id="2" creationId="{ED9C30AC-2077-CFA2-3D2C-22A3ED4B9A2A}"/>
          </ac:spMkLst>
        </pc:spChg>
        <pc:spChg chg="del">
          <ac:chgData name="Roman Zhigalov" userId="1f97e9fdf7779aa5" providerId="LiveId" clId="{AE79CDFF-4C0E-441C-AD9E-3B61D5590353}" dt="2022-07-21T13:09:58.224" v="476" actId="1032"/>
          <ac:spMkLst>
            <pc:docMk/>
            <pc:sldMk cId="2266579885" sldId="264"/>
            <ac:spMk id="3" creationId="{F43B10E7-9894-B51A-5E22-F5BA9B4379FC}"/>
          </ac:spMkLst>
        </pc:spChg>
        <pc:spChg chg="add del">
          <ac:chgData name="Roman Zhigalov" userId="1f97e9fdf7779aa5" providerId="LiveId" clId="{AE79CDFF-4C0E-441C-AD9E-3B61D5590353}" dt="2022-07-21T13:11:16.428" v="622" actId="26606"/>
          <ac:spMkLst>
            <pc:docMk/>
            <pc:sldMk cId="2266579885" sldId="264"/>
            <ac:spMk id="9" creationId="{955A2079-FA98-4876-80F0-72364A7D2EA4}"/>
          </ac:spMkLst>
        </pc:spChg>
        <pc:spChg chg="add">
          <ac:chgData name="Roman Zhigalov" userId="1f97e9fdf7779aa5" providerId="LiveId" clId="{AE79CDFF-4C0E-441C-AD9E-3B61D5590353}" dt="2022-07-21T13:11:16.608" v="623" actId="26606"/>
          <ac:spMkLst>
            <pc:docMk/>
            <pc:sldMk cId="2266579885" sldId="264"/>
            <ac:spMk id="11" creationId="{5E107275-3853-46FD-A241-DE4355A42675}"/>
          </ac:spMkLst>
        </pc:spChg>
        <pc:spChg chg="add">
          <ac:chgData name="Roman Zhigalov" userId="1f97e9fdf7779aa5" providerId="LiveId" clId="{AE79CDFF-4C0E-441C-AD9E-3B61D5590353}" dt="2022-07-21T13:11:16.608" v="623" actId="26606"/>
          <ac:spMkLst>
            <pc:docMk/>
            <pc:sldMk cId="2266579885" sldId="264"/>
            <ac:spMk id="12" creationId="{2E442304-DDBD-4F7B-8017-36BCC863FB40}"/>
          </ac:spMkLst>
        </pc:spChg>
        <pc:graphicFrameChg chg="add mod modGraphic">
          <ac:chgData name="Roman Zhigalov" userId="1f97e9fdf7779aa5" providerId="LiveId" clId="{AE79CDFF-4C0E-441C-AD9E-3B61D5590353}" dt="2022-07-21T13:11:16.608" v="623" actId="26606"/>
          <ac:graphicFrameMkLst>
            <pc:docMk/>
            <pc:sldMk cId="2266579885" sldId="264"/>
            <ac:graphicFrameMk id="4" creationId="{3B94B613-4524-7605-8F1E-5100B302BA78}"/>
          </ac:graphicFrameMkLst>
        </pc:graphicFrameChg>
      </pc:sldChg>
      <pc:sldChg chg="addSp modSp new mod setBg">
        <pc:chgData name="Roman Zhigalov" userId="1f97e9fdf7779aa5" providerId="LiveId" clId="{AE79CDFF-4C0E-441C-AD9E-3B61D5590353}" dt="2022-07-21T13:14:43.786" v="737" actId="26606"/>
        <pc:sldMkLst>
          <pc:docMk/>
          <pc:sldMk cId="1898456442" sldId="265"/>
        </pc:sldMkLst>
        <pc:spChg chg="mod">
          <ac:chgData name="Roman Zhigalov" userId="1f97e9fdf7779aa5" providerId="LiveId" clId="{AE79CDFF-4C0E-441C-AD9E-3B61D5590353}" dt="2022-07-21T13:14:43.786" v="737" actId="26606"/>
          <ac:spMkLst>
            <pc:docMk/>
            <pc:sldMk cId="1898456442" sldId="265"/>
            <ac:spMk id="2" creationId="{1705C621-EB8F-8153-80F9-D84E3D6F2AE8}"/>
          </ac:spMkLst>
        </pc:spChg>
        <pc:spChg chg="mod">
          <ac:chgData name="Roman Zhigalov" userId="1f97e9fdf7779aa5" providerId="LiveId" clId="{AE79CDFF-4C0E-441C-AD9E-3B61D5590353}" dt="2022-07-21T13:14:43.786" v="737" actId="26606"/>
          <ac:spMkLst>
            <pc:docMk/>
            <pc:sldMk cId="1898456442" sldId="265"/>
            <ac:spMk id="3" creationId="{7C10CF2C-CECD-F5FB-B734-CF1B737AEE82}"/>
          </ac:spMkLst>
        </pc:spChg>
        <pc:spChg chg="add">
          <ac:chgData name="Roman Zhigalov" userId="1f97e9fdf7779aa5" providerId="LiveId" clId="{AE79CDFF-4C0E-441C-AD9E-3B61D5590353}" dt="2022-07-21T13:14:43.786" v="737" actId="26606"/>
          <ac:spMkLst>
            <pc:docMk/>
            <pc:sldMk cId="1898456442" sldId="265"/>
            <ac:spMk id="9" creationId="{C1DD1A8A-57D5-4A81-AD04-532B043C5611}"/>
          </ac:spMkLst>
        </pc:spChg>
        <pc:spChg chg="add">
          <ac:chgData name="Roman Zhigalov" userId="1f97e9fdf7779aa5" providerId="LiveId" clId="{AE79CDFF-4C0E-441C-AD9E-3B61D5590353}" dt="2022-07-21T13:14:43.786" v="737" actId="26606"/>
          <ac:spMkLst>
            <pc:docMk/>
            <pc:sldMk cId="1898456442" sldId="265"/>
            <ac:spMk id="11" creationId="{007891EC-4501-44ED-A8C8-B11B6DB767AB}"/>
          </ac:spMkLst>
        </pc:spChg>
        <pc:picChg chg="add">
          <ac:chgData name="Roman Zhigalov" userId="1f97e9fdf7779aa5" providerId="LiveId" clId="{AE79CDFF-4C0E-441C-AD9E-3B61D5590353}" dt="2022-07-21T13:14:43.786" v="737" actId="26606"/>
          <ac:picMkLst>
            <pc:docMk/>
            <pc:sldMk cId="1898456442" sldId="265"/>
            <ac:picMk id="5" creationId="{54A6F7FA-EA81-2824-8AAF-9392DACE9D59}"/>
          </ac:picMkLst>
        </pc:picChg>
      </pc:sldChg>
      <pc:sldChg chg="addSp delSp modSp new mod setBg">
        <pc:chgData name="Roman Zhigalov" userId="1f97e9fdf7779aa5" providerId="LiveId" clId="{AE79CDFF-4C0E-441C-AD9E-3B61D5590353}" dt="2022-07-21T13:16:38.075" v="749" actId="403"/>
        <pc:sldMkLst>
          <pc:docMk/>
          <pc:sldMk cId="202557128" sldId="266"/>
        </pc:sldMkLst>
        <pc:spChg chg="mod">
          <ac:chgData name="Roman Zhigalov" userId="1f97e9fdf7779aa5" providerId="LiveId" clId="{AE79CDFF-4C0E-441C-AD9E-3B61D5590353}" dt="2022-07-21T13:16:33.760" v="747" actId="26606"/>
          <ac:spMkLst>
            <pc:docMk/>
            <pc:sldMk cId="202557128" sldId="266"/>
            <ac:spMk id="2" creationId="{16085016-0633-08EB-B380-2288371EB51B}"/>
          </ac:spMkLst>
        </pc:spChg>
        <pc:spChg chg="del">
          <ac:chgData name="Roman Zhigalov" userId="1f97e9fdf7779aa5" providerId="LiveId" clId="{AE79CDFF-4C0E-441C-AD9E-3B61D5590353}" dt="2022-07-21T13:16:17.790" v="746"/>
          <ac:spMkLst>
            <pc:docMk/>
            <pc:sldMk cId="202557128" sldId="266"/>
            <ac:spMk id="3" creationId="{5304697B-6800-63B2-02BD-652231D1D9C7}"/>
          </ac:spMkLst>
        </pc:spChg>
        <pc:spChg chg="mod">
          <ac:chgData name="Roman Zhigalov" userId="1f97e9fdf7779aa5" providerId="LiveId" clId="{AE79CDFF-4C0E-441C-AD9E-3B61D5590353}" dt="2022-07-21T13:16:38.075" v="749" actId="403"/>
          <ac:spMkLst>
            <pc:docMk/>
            <pc:sldMk cId="202557128" sldId="266"/>
            <ac:spMk id="4" creationId="{3C8C3D0E-51CB-C63B-80E4-D3F41B020148}"/>
          </ac:spMkLst>
        </pc:spChg>
        <pc:spChg chg="add">
          <ac:chgData name="Roman Zhigalov" userId="1f97e9fdf7779aa5" providerId="LiveId" clId="{AE79CDFF-4C0E-441C-AD9E-3B61D5590353}" dt="2022-07-21T13:16:33.760" v="747" actId="26606"/>
          <ac:spMkLst>
            <pc:docMk/>
            <pc:sldMk cId="202557128" sldId="266"/>
            <ac:spMk id="4103" creationId="{3CD9DF72-87A3-404E-A828-84CBF11A8303}"/>
          </ac:spMkLst>
        </pc:spChg>
        <pc:picChg chg="add mod ord">
          <ac:chgData name="Roman Zhigalov" userId="1f97e9fdf7779aa5" providerId="LiveId" clId="{AE79CDFF-4C0E-441C-AD9E-3B61D5590353}" dt="2022-07-21T13:16:33.760" v="747" actId="26606"/>
          <ac:picMkLst>
            <pc:docMk/>
            <pc:sldMk cId="202557128" sldId="266"/>
            <ac:picMk id="4098" creationId="{99171FD3-D610-16CE-A9F8-EC44CBCD1CF9}"/>
          </ac:picMkLst>
        </pc:picChg>
        <pc:cxnChg chg="add">
          <ac:chgData name="Roman Zhigalov" userId="1f97e9fdf7779aa5" providerId="LiveId" clId="{AE79CDFF-4C0E-441C-AD9E-3B61D5590353}" dt="2022-07-21T13:16:33.760" v="747" actId="26606"/>
          <ac:cxnSpMkLst>
            <pc:docMk/>
            <pc:sldMk cId="202557128" sldId="266"/>
            <ac:cxnSpMk id="4105" creationId="{20E3A342-4D61-4E3F-AF90-1AB42AEB96CC}"/>
          </ac:cxnSpMkLst>
        </pc:cxnChg>
      </pc:sldChg>
      <pc:sldChg chg="addSp delSp modSp new mod setBg">
        <pc:chgData name="Roman Zhigalov" userId="1f97e9fdf7779aa5" providerId="LiveId" clId="{AE79CDFF-4C0E-441C-AD9E-3B61D5590353}" dt="2022-07-21T13:19:18.611" v="1072" actId="14100"/>
        <pc:sldMkLst>
          <pc:docMk/>
          <pc:sldMk cId="3168132623" sldId="267"/>
        </pc:sldMkLst>
        <pc:spChg chg="mod">
          <ac:chgData name="Roman Zhigalov" userId="1f97e9fdf7779aa5" providerId="LiveId" clId="{AE79CDFF-4C0E-441C-AD9E-3B61D5590353}" dt="2022-07-21T13:19:09.882" v="1070" actId="26606"/>
          <ac:spMkLst>
            <pc:docMk/>
            <pc:sldMk cId="3168132623" sldId="267"/>
            <ac:spMk id="2" creationId="{FBDEDDE8-B084-8397-A432-ED1A91AF0429}"/>
          </ac:spMkLst>
        </pc:spChg>
        <pc:spChg chg="del">
          <ac:chgData name="Roman Zhigalov" userId="1f97e9fdf7779aa5" providerId="LiveId" clId="{AE79CDFF-4C0E-441C-AD9E-3B61D5590353}" dt="2022-07-21T13:17:09.290" v="769" actId="1032"/>
          <ac:spMkLst>
            <pc:docMk/>
            <pc:sldMk cId="3168132623" sldId="267"/>
            <ac:spMk id="3" creationId="{B0E00854-FA91-C40F-E4EE-ADBA47B01F38}"/>
          </ac:spMkLst>
        </pc:spChg>
        <pc:spChg chg="add del">
          <ac:chgData name="Roman Zhigalov" userId="1f97e9fdf7779aa5" providerId="LiveId" clId="{AE79CDFF-4C0E-441C-AD9E-3B61D5590353}" dt="2022-07-21T13:19:09.539" v="1069" actId="26606"/>
          <ac:spMkLst>
            <pc:docMk/>
            <pc:sldMk cId="3168132623" sldId="267"/>
            <ac:spMk id="9" creationId="{D55CD764-972B-4CA5-A885-53E55C63E174}"/>
          </ac:spMkLst>
        </pc:spChg>
        <pc:spChg chg="add del">
          <ac:chgData name="Roman Zhigalov" userId="1f97e9fdf7779aa5" providerId="LiveId" clId="{AE79CDFF-4C0E-441C-AD9E-3B61D5590353}" dt="2022-07-21T13:19:09.539" v="1069" actId="26606"/>
          <ac:spMkLst>
            <pc:docMk/>
            <pc:sldMk cId="3168132623" sldId="267"/>
            <ac:spMk id="11" creationId="{34165AB3-7006-4430-BCE3-25476BE13322}"/>
          </ac:spMkLst>
        </pc:spChg>
        <pc:spChg chg="add del">
          <ac:chgData name="Roman Zhigalov" userId="1f97e9fdf7779aa5" providerId="LiveId" clId="{AE79CDFF-4C0E-441C-AD9E-3B61D5590353}" dt="2022-07-21T13:19:09.539" v="1069" actId="26606"/>
          <ac:spMkLst>
            <pc:docMk/>
            <pc:sldMk cId="3168132623" sldId="267"/>
            <ac:spMk id="35" creationId="{E3E51905-F374-4E1A-97CF-B741584B74D5}"/>
          </ac:spMkLst>
        </pc:spChg>
        <pc:spChg chg="add">
          <ac:chgData name="Roman Zhigalov" userId="1f97e9fdf7779aa5" providerId="LiveId" clId="{AE79CDFF-4C0E-441C-AD9E-3B61D5590353}" dt="2022-07-21T13:19:09.882" v="1070" actId="26606"/>
          <ac:spMkLst>
            <pc:docMk/>
            <pc:sldMk cId="3168132623" sldId="267"/>
            <ac:spMk id="37" creationId="{5628E5CB-913B-4378-97CE-18C9F6410C53}"/>
          </ac:spMkLst>
        </pc:spChg>
        <pc:grpChg chg="add del">
          <ac:chgData name="Roman Zhigalov" userId="1f97e9fdf7779aa5" providerId="LiveId" clId="{AE79CDFF-4C0E-441C-AD9E-3B61D5590353}" dt="2022-07-21T13:19:09.539" v="1069" actId="26606"/>
          <ac:grpSpMkLst>
            <pc:docMk/>
            <pc:sldMk cId="3168132623" sldId="267"/>
            <ac:grpSpMk id="13" creationId="{11999B20-6058-4C55-882E-A1FB050B69DD}"/>
          </ac:grpSpMkLst>
        </pc:grpChg>
        <pc:graphicFrameChg chg="add mod modGraphic">
          <ac:chgData name="Roman Zhigalov" userId="1f97e9fdf7779aa5" providerId="LiveId" clId="{AE79CDFF-4C0E-441C-AD9E-3B61D5590353}" dt="2022-07-21T13:19:18.611" v="1072" actId="14100"/>
          <ac:graphicFrameMkLst>
            <pc:docMk/>
            <pc:sldMk cId="3168132623" sldId="267"/>
            <ac:graphicFrameMk id="4" creationId="{FFB30C7C-956F-E01A-B971-E581FADBCF83}"/>
          </ac:graphicFrameMkLst>
        </pc:graphicFrameChg>
      </pc:sldChg>
      <pc:sldChg chg="addSp delSp modSp new mod setBg">
        <pc:chgData name="Roman Zhigalov" userId="1f97e9fdf7779aa5" providerId="LiveId" clId="{AE79CDFF-4C0E-441C-AD9E-3B61D5590353}" dt="2022-07-21T13:27:04.209" v="1095" actId="27614"/>
        <pc:sldMkLst>
          <pc:docMk/>
          <pc:sldMk cId="2280981391" sldId="268"/>
        </pc:sldMkLst>
        <pc:spChg chg="mod ord">
          <ac:chgData name="Roman Zhigalov" userId="1f97e9fdf7779aa5" providerId="LiveId" clId="{AE79CDFF-4C0E-441C-AD9E-3B61D5590353}" dt="2022-07-21T13:26:54.941" v="1094" actId="26606"/>
          <ac:spMkLst>
            <pc:docMk/>
            <pc:sldMk cId="2280981391" sldId="268"/>
            <ac:spMk id="2" creationId="{E744D82D-C5A8-1791-195C-32C9BF0AF7BC}"/>
          </ac:spMkLst>
        </pc:spChg>
        <pc:spChg chg="add del">
          <ac:chgData name="Roman Zhigalov" userId="1f97e9fdf7779aa5" providerId="LiveId" clId="{AE79CDFF-4C0E-441C-AD9E-3B61D5590353}" dt="2022-07-21T13:26:52.188" v="1093"/>
          <ac:spMkLst>
            <pc:docMk/>
            <pc:sldMk cId="2280981391" sldId="268"/>
            <ac:spMk id="3" creationId="{72333787-E718-7446-55B3-F2C191191153}"/>
          </ac:spMkLst>
        </pc:spChg>
        <pc:spChg chg="mod">
          <ac:chgData name="Roman Zhigalov" userId="1f97e9fdf7779aa5" providerId="LiveId" clId="{AE79CDFF-4C0E-441C-AD9E-3B61D5590353}" dt="2022-07-21T13:26:54.941" v="1094" actId="26606"/>
          <ac:spMkLst>
            <pc:docMk/>
            <pc:sldMk cId="2280981391" sldId="268"/>
            <ac:spMk id="4" creationId="{A3C2F34D-A8D0-03F9-EFF5-815EBE2DAB5A}"/>
          </ac:spMkLst>
        </pc:spChg>
        <pc:spChg chg="add del">
          <ac:chgData name="Roman Zhigalov" userId="1f97e9fdf7779aa5" providerId="LiveId" clId="{AE79CDFF-4C0E-441C-AD9E-3B61D5590353}" dt="2022-07-21T13:26:41.062" v="1089" actId="26606"/>
          <ac:spMkLst>
            <pc:docMk/>
            <pc:sldMk cId="2280981391" sldId="268"/>
            <ac:spMk id="10" creationId="{BA79A7CF-01AF-4178-9369-94E0C90EB046}"/>
          </ac:spMkLst>
        </pc:spChg>
        <pc:spChg chg="add">
          <ac:chgData name="Roman Zhigalov" userId="1f97e9fdf7779aa5" providerId="LiveId" clId="{AE79CDFF-4C0E-441C-AD9E-3B61D5590353}" dt="2022-07-21T13:26:54.941" v="1094" actId="26606"/>
          <ac:spMkLst>
            <pc:docMk/>
            <pc:sldMk cId="2280981391" sldId="268"/>
            <ac:spMk id="11" creationId="{665DBBEF-238B-476B-96AB-8AAC3224ECEA}"/>
          </ac:spMkLst>
        </pc:spChg>
        <pc:spChg chg="add del">
          <ac:chgData name="Roman Zhigalov" userId="1f97e9fdf7779aa5" providerId="LiveId" clId="{AE79CDFF-4C0E-441C-AD9E-3B61D5590353}" dt="2022-07-21T13:26:41.062" v="1089" actId="26606"/>
          <ac:spMkLst>
            <pc:docMk/>
            <pc:sldMk cId="2280981391" sldId="268"/>
            <ac:spMk id="12" creationId="{99413ED5-9ED4-4772-BCE4-2BCAE6B12E35}"/>
          </ac:spMkLst>
        </pc:spChg>
        <pc:spChg chg="add">
          <ac:chgData name="Roman Zhigalov" userId="1f97e9fdf7779aa5" providerId="LiveId" clId="{AE79CDFF-4C0E-441C-AD9E-3B61D5590353}" dt="2022-07-21T13:26:54.941" v="1094" actId="26606"/>
          <ac:spMkLst>
            <pc:docMk/>
            <pc:sldMk cId="2280981391" sldId="268"/>
            <ac:spMk id="13" creationId="{3FCFB1DE-0B7E-48CC-BA90-B2AB0889F9D6}"/>
          </ac:spMkLst>
        </pc:spChg>
        <pc:spChg chg="add del">
          <ac:chgData name="Roman Zhigalov" userId="1f97e9fdf7779aa5" providerId="LiveId" clId="{AE79CDFF-4C0E-441C-AD9E-3B61D5590353}" dt="2022-07-21T13:26:41.062" v="1089" actId="26606"/>
          <ac:spMkLst>
            <pc:docMk/>
            <pc:sldMk cId="2280981391" sldId="268"/>
            <ac:spMk id="14" creationId="{04357C93-F0CB-4A1C-8F77-4E9063789819}"/>
          </ac:spMkLst>
        </pc:spChg>
        <pc:spChg chg="add del">
          <ac:chgData name="Roman Zhigalov" userId="1f97e9fdf7779aa5" providerId="LiveId" clId="{AE79CDFF-4C0E-441C-AD9E-3B61D5590353}" dt="2022-07-21T13:26:41.062" v="1089" actId="26606"/>
          <ac:spMkLst>
            <pc:docMk/>
            <pc:sldMk cId="2280981391" sldId="268"/>
            <ac:spMk id="16" creationId="{90F533E9-6690-41A8-A372-4C6C622D028D}"/>
          </ac:spMkLst>
        </pc:spChg>
        <pc:spChg chg="add del">
          <ac:chgData name="Roman Zhigalov" userId="1f97e9fdf7779aa5" providerId="LiveId" clId="{AE79CDFF-4C0E-441C-AD9E-3B61D5590353}" dt="2022-07-21T13:26:42.157" v="1091" actId="26606"/>
          <ac:spMkLst>
            <pc:docMk/>
            <pc:sldMk cId="2280981391" sldId="268"/>
            <ac:spMk id="18" creationId="{FABAF75E-3794-4E38-AFE5-55C262447584}"/>
          </ac:spMkLst>
        </pc:spChg>
        <pc:spChg chg="add del">
          <ac:chgData name="Roman Zhigalov" userId="1f97e9fdf7779aa5" providerId="LiveId" clId="{AE79CDFF-4C0E-441C-AD9E-3B61D5590353}" dt="2022-07-21T13:26:42.157" v="1091" actId="26606"/>
          <ac:spMkLst>
            <pc:docMk/>
            <pc:sldMk cId="2280981391" sldId="268"/>
            <ac:spMk id="19" creationId="{0E9C5405-4A49-4E12-98FD-8966C1118F23}"/>
          </ac:spMkLst>
        </pc:spChg>
        <pc:spChg chg="add del">
          <ac:chgData name="Roman Zhigalov" userId="1f97e9fdf7779aa5" providerId="LiveId" clId="{AE79CDFF-4C0E-441C-AD9E-3B61D5590353}" dt="2022-07-21T13:26:42.157" v="1091" actId="26606"/>
          <ac:spMkLst>
            <pc:docMk/>
            <pc:sldMk cId="2280981391" sldId="268"/>
            <ac:spMk id="20" creationId="{35B9823A-85C3-4837-8700-3D94F9B36113}"/>
          </ac:spMkLst>
        </pc:spChg>
        <pc:spChg chg="add del">
          <ac:chgData name="Roman Zhigalov" userId="1f97e9fdf7779aa5" providerId="LiveId" clId="{AE79CDFF-4C0E-441C-AD9E-3B61D5590353}" dt="2022-07-21T13:26:42.157" v="1091" actId="26606"/>
          <ac:spMkLst>
            <pc:docMk/>
            <pc:sldMk cId="2280981391" sldId="268"/>
            <ac:spMk id="21" creationId="{5BAFBDD6-35EA-4318-81BD-034C73032263}"/>
          </ac:spMkLst>
        </pc:spChg>
        <pc:spChg chg="add del">
          <ac:chgData name="Roman Zhigalov" userId="1f97e9fdf7779aa5" providerId="LiveId" clId="{AE79CDFF-4C0E-441C-AD9E-3B61D5590353}" dt="2022-07-21T13:26:42.157" v="1091" actId="26606"/>
          <ac:spMkLst>
            <pc:docMk/>
            <pc:sldMk cId="2280981391" sldId="268"/>
            <ac:spMk id="22" creationId="{9668AFA7-0343-4462-B952-29775C02D4E4}"/>
          </ac:spMkLst>
        </pc:spChg>
        <pc:picChg chg="add del mod ord">
          <ac:chgData name="Roman Zhigalov" userId="1f97e9fdf7779aa5" providerId="LiveId" clId="{AE79CDFF-4C0E-441C-AD9E-3B61D5590353}" dt="2022-07-21T13:26:42.644" v="1092"/>
          <ac:picMkLst>
            <pc:docMk/>
            <pc:sldMk cId="2280981391" sldId="268"/>
            <ac:picMk id="5" creationId="{4B8836F9-1DC8-98E3-1385-542B6FEC842D}"/>
          </ac:picMkLst>
        </pc:picChg>
        <pc:picChg chg="add mod ord">
          <ac:chgData name="Roman Zhigalov" userId="1f97e9fdf7779aa5" providerId="LiveId" clId="{AE79CDFF-4C0E-441C-AD9E-3B61D5590353}" dt="2022-07-21T13:27:04.209" v="1095" actId="27614"/>
          <ac:picMkLst>
            <pc:docMk/>
            <pc:sldMk cId="2280981391" sldId="268"/>
            <ac:picMk id="6" creationId="{83A03163-7C6E-5FE7-B022-E18B54F69EEC}"/>
          </ac:picMkLst>
        </pc:picChg>
      </pc:sldChg>
      <pc:sldChg chg="addSp delSp modSp new mod setBg">
        <pc:chgData name="Roman Zhigalov" userId="1f97e9fdf7779aa5" providerId="LiveId" clId="{AE79CDFF-4C0E-441C-AD9E-3B61D5590353}" dt="2022-07-21T13:28:26.450" v="1110" actId="26606"/>
        <pc:sldMkLst>
          <pc:docMk/>
          <pc:sldMk cId="1552666620" sldId="269"/>
        </pc:sldMkLst>
        <pc:spChg chg="mod">
          <ac:chgData name="Roman Zhigalov" userId="1f97e9fdf7779aa5" providerId="LiveId" clId="{AE79CDFF-4C0E-441C-AD9E-3B61D5590353}" dt="2022-07-21T13:28:26.450" v="1110" actId="26606"/>
          <ac:spMkLst>
            <pc:docMk/>
            <pc:sldMk cId="1552666620" sldId="269"/>
            <ac:spMk id="2" creationId="{9EED6450-3669-30B8-FB59-F4D9534C696C}"/>
          </ac:spMkLst>
        </pc:spChg>
        <pc:spChg chg="del">
          <ac:chgData name="Roman Zhigalov" userId="1f97e9fdf7779aa5" providerId="LiveId" clId="{AE79CDFF-4C0E-441C-AD9E-3B61D5590353}" dt="2022-07-21T13:27:55.616" v="1109"/>
          <ac:spMkLst>
            <pc:docMk/>
            <pc:sldMk cId="1552666620" sldId="269"/>
            <ac:spMk id="3" creationId="{22266E33-5D12-9A14-4C8A-5A398BE304A4}"/>
          </ac:spMkLst>
        </pc:spChg>
        <pc:spChg chg="mod">
          <ac:chgData name="Roman Zhigalov" userId="1f97e9fdf7779aa5" providerId="LiveId" clId="{AE79CDFF-4C0E-441C-AD9E-3B61D5590353}" dt="2022-07-21T13:28:26.450" v="1110" actId="26606"/>
          <ac:spMkLst>
            <pc:docMk/>
            <pc:sldMk cId="1552666620" sldId="269"/>
            <ac:spMk id="4" creationId="{FA71AF70-CD8F-19AD-32E6-975346846B63}"/>
          </ac:spMkLst>
        </pc:spChg>
        <pc:spChg chg="add">
          <ac:chgData name="Roman Zhigalov" userId="1f97e9fdf7779aa5" providerId="LiveId" clId="{AE79CDFF-4C0E-441C-AD9E-3B61D5590353}" dt="2022-07-21T13:28:26.450" v="1110" actId="26606"/>
          <ac:spMkLst>
            <pc:docMk/>
            <pc:sldMk cId="1552666620" sldId="269"/>
            <ac:spMk id="5127" creationId="{665DBBEF-238B-476B-96AB-8AAC3224ECEA}"/>
          </ac:spMkLst>
        </pc:spChg>
        <pc:spChg chg="add">
          <ac:chgData name="Roman Zhigalov" userId="1f97e9fdf7779aa5" providerId="LiveId" clId="{AE79CDFF-4C0E-441C-AD9E-3B61D5590353}" dt="2022-07-21T13:28:26.450" v="1110" actId="26606"/>
          <ac:spMkLst>
            <pc:docMk/>
            <pc:sldMk cId="1552666620" sldId="269"/>
            <ac:spMk id="5129" creationId="{3FCFB1DE-0B7E-48CC-BA90-B2AB0889F9D6}"/>
          </ac:spMkLst>
        </pc:spChg>
        <pc:picChg chg="add mod">
          <ac:chgData name="Roman Zhigalov" userId="1f97e9fdf7779aa5" providerId="LiveId" clId="{AE79CDFF-4C0E-441C-AD9E-3B61D5590353}" dt="2022-07-21T13:28:26.450" v="1110" actId="26606"/>
          <ac:picMkLst>
            <pc:docMk/>
            <pc:sldMk cId="1552666620" sldId="269"/>
            <ac:picMk id="5122" creationId="{1CBE8F16-0DF2-79CB-C4F2-5C8D2585DA5E}"/>
          </ac:picMkLst>
        </pc:picChg>
      </pc:sldChg>
      <pc:sldChg chg="addSp delSp modSp new mod setBg">
        <pc:chgData name="Roman Zhigalov" userId="1f97e9fdf7779aa5" providerId="LiveId" clId="{AE79CDFF-4C0E-441C-AD9E-3B61D5590353}" dt="2022-07-21T13:29:55.099" v="1127" actId="26606"/>
        <pc:sldMkLst>
          <pc:docMk/>
          <pc:sldMk cId="2035015870" sldId="270"/>
        </pc:sldMkLst>
        <pc:spChg chg="mod">
          <ac:chgData name="Roman Zhigalov" userId="1f97e9fdf7779aa5" providerId="LiveId" clId="{AE79CDFF-4C0E-441C-AD9E-3B61D5590353}" dt="2022-07-21T13:29:55.099" v="1127" actId="26606"/>
          <ac:spMkLst>
            <pc:docMk/>
            <pc:sldMk cId="2035015870" sldId="270"/>
            <ac:spMk id="2" creationId="{0B439B6D-ED40-AB7D-566B-5C10753BCB68}"/>
          </ac:spMkLst>
        </pc:spChg>
        <pc:spChg chg="del">
          <ac:chgData name="Roman Zhigalov" userId="1f97e9fdf7779aa5" providerId="LiveId" clId="{AE79CDFF-4C0E-441C-AD9E-3B61D5590353}" dt="2022-07-21T13:29:43.482" v="1126"/>
          <ac:spMkLst>
            <pc:docMk/>
            <pc:sldMk cId="2035015870" sldId="270"/>
            <ac:spMk id="3" creationId="{576CB4B3-730B-F62D-F777-6B71DB72084A}"/>
          </ac:spMkLst>
        </pc:spChg>
        <pc:spChg chg="mod">
          <ac:chgData name="Roman Zhigalov" userId="1f97e9fdf7779aa5" providerId="LiveId" clId="{AE79CDFF-4C0E-441C-AD9E-3B61D5590353}" dt="2022-07-21T13:29:55.099" v="1127" actId="26606"/>
          <ac:spMkLst>
            <pc:docMk/>
            <pc:sldMk cId="2035015870" sldId="270"/>
            <ac:spMk id="4" creationId="{47D48EEE-490F-7443-71A1-382CD63F0371}"/>
          </ac:spMkLst>
        </pc:spChg>
        <pc:spChg chg="add">
          <ac:chgData name="Roman Zhigalov" userId="1f97e9fdf7779aa5" providerId="LiveId" clId="{AE79CDFF-4C0E-441C-AD9E-3B61D5590353}" dt="2022-07-21T13:29:55.099" v="1127" actId="26606"/>
          <ac:spMkLst>
            <pc:docMk/>
            <pc:sldMk cId="2035015870" sldId="270"/>
            <ac:spMk id="6151" creationId="{665DBBEF-238B-476B-96AB-8AAC3224ECEA}"/>
          </ac:spMkLst>
        </pc:spChg>
        <pc:spChg chg="add">
          <ac:chgData name="Roman Zhigalov" userId="1f97e9fdf7779aa5" providerId="LiveId" clId="{AE79CDFF-4C0E-441C-AD9E-3B61D5590353}" dt="2022-07-21T13:29:55.099" v="1127" actId="26606"/>
          <ac:spMkLst>
            <pc:docMk/>
            <pc:sldMk cId="2035015870" sldId="270"/>
            <ac:spMk id="6153" creationId="{3FCFB1DE-0B7E-48CC-BA90-B2AB0889F9D6}"/>
          </ac:spMkLst>
        </pc:spChg>
        <pc:picChg chg="add mod">
          <ac:chgData name="Roman Zhigalov" userId="1f97e9fdf7779aa5" providerId="LiveId" clId="{AE79CDFF-4C0E-441C-AD9E-3B61D5590353}" dt="2022-07-21T13:29:55.099" v="1127" actId="26606"/>
          <ac:picMkLst>
            <pc:docMk/>
            <pc:sldMk cId="2035015870" sldId="270"/>
            <ac:picMk id="6146" creationId="{46351EA5-3CA3-997C-A677-0E263B139066}"/>
          </ac:picMkLst>
        </pc:picChg>
      </pc:sldChg>
      <pc:sldChg chg="addSp delSp modSp new mod setBg">
        <pc:chgData name="Roman Zhigalov" userId="1f97e9fdf7779aa5" providerId="LiveId" clId="{AE79CDFF-4C0E-441C-AD9E-3B61D5590353}" dt="2022-07-21T13:30:41.374" v="1136" actId="26606"/>
        <pc:sldMkLst>
          <pc:docMk/>
          <pc:sldMk cId="837748960" sldId="271"/>
        </pc:sldMkLst>
        <pc:spChg chg="mod">
          <ac:chgData name="Roman Zhigalov" userId="1f97e9fdf7779aa5" providerId="LiveId" clId="{AE79CDFF-4C0E-441C-AD9E-3B61D5590353}" dt="2022-07-21T13:30:41.374" v="1136" actId="26606"/>
          <ac:spMkLst>
            <pc:docMk/>
            <pc:sldMk cId="837748960" sldId="271"/>
            <ac:spMk id="2" creationId="{DC124DF4-1F26-45A0-DEE7-0D074EE733EF}"/>
          </ac:spMkLst>
        </pc:spChg>
        <pc:spChg chg="del">
          <ac:chgData name="Roman Zhigalov" userId="1f97e9fdf7779aa5" providerId="LiveId" clId="{AE79CDFF-4C0E-441C-AD9E-3B61D5590353}" dt="2022-07-21T13:30:34.134" v="1135"/>
          <ac:spMkLst>
            <pc:docMk/>
            <pc:sldMk cId="837748960" sldId="271"/>
            <ac:spMk id="3" creationId="{3BF97FD6-8A5E-2513-8AC8-3EBEAA1E720B}"/>
          </ac:spMkLst>
        </pc:spChg>
        <pc:spChg chg="mod">
          <ac:chgData name="Roman Zhigalov" userId="1f97e9fdf7779aa5" providerId="LiveId" clId="{AE79CDFF-4C0E-441C-AD9E-3B61D5590353}" dt="2022-07-21T13:30:41.374" v="1136" actId="26606"/>
          <ac:spMkLst>
            <pc:docMk/>
            <pc:sldMk cId="837748960" sldId="271"/>
            <ac:spMk id="4" creationId="{BAA92AB6-EE88-9F8F-8B7D-5DD435DE1AC5}"/>
          </ac:spMkLst>
        </pc:spChg>
        <pc:spChg chg="add">
          <ac:chgData name="Roman Zhigalov" userId="1f97e9fdf7779aa5" providerId="LiveId" clId="{AE79CDFF-4C0E-441C-AD9E-3B61D5590353}" dt="2022-07-21T13:30:41.374" v="1136" actId="26606"/>
          <ac:spMkLst>
            <pc:docMk/>
            <pc:sldMk cId="837748960" sldId="271"/>
            <ac:spMk id="7175" creationId="{665DBBEF-238B-476B-96AB-8AAC3224ECEA}"/>
          </ac:spMkLst>
        </pc:spChg>
        <pc:spChg chg="add">
          <ac:chgData name="Roman Zhigalov" userId="1f97e9fdf7779aa5" providerId="LiveId" clId="{AE79CDFF-4C0E-441C-AD9E-3B61D5590353}" dt="2022-07-21T13:30:41.374" v="1136" actId="26606"/>
          <ac:spMkLst>
            <pc:docMk/>
            <pc:sldMk cId="837748960" sldId="271"/>
            <ac:spMk id="7177" creationId="{3FCFB1DE-0B7E-48CC-BA90-B2AB0889F9D6}"/>
          </ac:spMkLst>
        </pc:spChg>
        <pc:picChg chg="add mod">
          <ac:chgData name="Roman Zhigalov" userId="1f97e9fdf7779aa5" providerId="LiveId" clId="{AE79CDFF-4C0E-441C-AD9E-3B61D5590353}" dt="2022-07-21T13:30:41.374" v="1136" actId="26606"/>
          <ac:picMkLst>
            <pc:docMk/>
            <pc:sldMk cId="837748960" sldId="271"/>
            <ac:picMk id="7170" creationId="{EA4E9B76-C3D6-2B1E-90B4-DC5BB56D91F3}"/>
          </ac:picMkLst>
        </pc:picChg>
      </pc:sldChg>
      <pc:sldChg chg="addSp delSp modSp new mod setBg">
        <pc:chgData name="Roman Zhigalov" userId="1f97e9fdf7779aa5" providerId="LiveId" clId="{AE79CDFF-4C0E-441C-AD9E-3B61D5590353}" dt="2022-07-21T13:34:23.927" v="1336" actId="26606"/>
        <pc:sldMkLst>
          <pc:docMk/>
          <pc:sldMk cId="659334627" sldId="272"/>
        </pc:sldMkLst>
        <pc:spChg chg="mod">
          <ac:chgData name="Roman Zhigalov" userId="1f97e9fdf7779aa5" providerId="LiveId" clId="{AE79CDFF-4C0E-441C-AD9E-3B61D5590353}" dt="2022-07-21T13:34:23.927" v="1336" actId="26606"/>
          <ac:spMkLst>
            <pc:docMk/>
            <pc:sldMk cId="659334627" sldId="272"/>
            <ac:spMk id="2" creationId="{2C5D521D-2C47-1731-EA0B-C07C490491B3}"/>
          </ac:spMkLst>
        </pc:spChg>
        <pc:spChg chg="del">
          <ac:chgData name="Roman Zhigalov" userId="1f97e9fdf7779aa5" providerId="LiveId" clId="{AE79CDFF-4C0E-441C-AD9E-3B61D5590353}" dt="2022-07-21T13:33:45.167" v="1288" actId="1032"/>
          <ac:spMkLst>
            <pc:docMk/>
            <pc:sldMk cId="659334627" sldId="272"/>
            <ac:spMk id="3" creationId="{FF58B7EA-792B-4CC4-8406-0D51AC4B1F67}"/>
          </ac:spMkLst>
        </pc:spChg>
        <pc:spChg chg="add">
          <ac:chgData name="Roman Zhigalov" userId="1f97e9fdf7779aa5" providerId="LiveId" clId="{AE79CDFF-4C0E-441C-AD9E-3B61D5590353}" dt="2022-07-21T13:34:23.927" v="1336" actId="26606"/>
          <ac:spMkLst>
            <pc:docMk/>
            <pc:sldMk cId="659334627" sldId="272"/>
            <ac:spMk id="9" creationId="{DCC231C8-C761-4B31-9B1C-C6D19248C6B3}"/>
          </ac:spMkLst>
        </pc:spChg>
        <pc:graphicFrameChg chg="add mod modGraphic">
          <ac:chgData name="Roman Zhigalov" userId="1f97e9fdf7779aa5" providerId="LiveId" clId="{AE79CDFF-4C0E-441C-AD9E-3B61D5590353}" dt="2022-07-21T13:34:23.927" v="1336" actId="26606"/>
          <ac:graphicFrameMkLst>
            <pc:docMk/>
            <pc:sldMk cId="659334627" sldId="272"/>
            <ac:graphicFrameMk id="4" creationId="{FFB7BD9B-6564-88D0-ABD4-73C5289BE279}"/>
          </ac:graphicFrameMkLst>
        </pc:graphicFrameChg>
      </pc:sldChg>
      <pc:sldChg chg="addSp delSp modSp new mod setBg">
        <pc:chgData name="Roman Zhigalov" userId="1f97e9fdf7779aa5" providerId="LiveId" clId="{AE79CDFF-4C0E-441C-AD9E-3B61D5590353}" dt="2022-07-21T13:33:12.913" v="1287" actId="26606"/>
        <pc:sldMkLst>
          <pc:docMk/>
          <pc:sldMk cId="3684795097" sldId="273"/>
        </pc:sldMkLst>
        <pc:spChg chg="mod">
          <ac:chgData name="Roman Zhigalov" userId="1f97e9fdf7779aa5" providerId="LiveId" clId="{AE79CDFF-4C0E-441C-AD9E-3B61D5590353}" dt="2022-07-21T13:33:12.913" v="1287" actId="26606"/>
          <ac:spMkLst>
            <pc:docMk/>
            <pc:sldMk cId="3684795097" sldId="273"/>
            <ac:spMk id="2" creationId="{CFB1F875-BA57-14DC-6E88-BFC20E6D4FF0}"/>
          </ac:spMkLst>
        </pc:spChg>
        <pc:spChg chg="del mod">
          <ac:chgData name="Roman Zhigalov" userId="1f97e9fdf7779aa5" providerId="LiveId" clId="{AE79CDFF-4C0E-441C-AD9E-3B61D5590353}" dt="2022-07-21T13:33:12.913" v="1287" actId="26606"/>
          <ac:spMkLst>
            <pc:docMk/>
            <pc:sldMk cId="3684795097" sldId="273"/>
            <ac:spMk id="3" creationId="{06C490DC-A305-E429-703E-8BC703467B45}"/>
          </ac:spMkLst>
        </pc:spChg>
        <pc:spChg chg="add">
          <ac:chgData name="Roman Zhigalov" userId="1f97e9fdf7779aa5" providerId="LiveId" clId="{AE79CDFF-4C0E-441C-AD9E-3B61D5590353}" dt="2022-07-21T13:33:12.913" v="1287" actId="26606"/>
          <ac:spMkLst>
            <pc:docMk/>
            <pc:sldMk cId="3684795097" sldId="273"/>
            <ac:spMk id="9" creationId="{B819A166-7571-4003-A6B8-B62034C3ED30}"/>
          </ac:spMkLst>
        </pc:spChg>
        <pc:graphicFrameChg chg="add">
          <ac:chgData name="Roman Zhigalov" userId="1f97e9fdf7779aa5" providerId="LiveId" clId="{AE79CDFF-4C0E-441C-AD9E-3B61D5590353}" dt="2022-07-21T13:33:12.913" v="1287" actId="26606"/>
          <ac:graphicFrameMkLst>
            <pc:docMk/>
            <pc:sldMk cId="3684795097" sldId="273"/>
            <ac:graphicFrameMk id="5" creationId="{0E892EC4-B85E-1C38-2C7D-A7C31843CE57}"/>
          </ac:graphicFrameMkLst>
        </pc:graphicFrameChg>
      </pc:sldChg>
      <pc:sldChg chg="addSp delSp modSp new mod setBg modClrScheme chgLayout">
        <pc:chgData name="Roman Zhigalov" userId="1f97e9fdf7779aa5" providerId="LiveId" clId="{AE79CDFF-4C0E-441C-AD9E-3B61D5590353}" dt="2022-07-21T13:40:20.995" v="1460" actId="26606"/>
        <pc:sldMkLst>
          <pc:docMk/>
          <pc:sldMk cId="304687628" sldId="274"/>
        </pc:sldMkLst>
        <pc:spChg chg="del mod ord">
          <ac:chgData name="Roman Zhigalov" userId="1f97e9fdf7779aa5" providerId="LiveId" clId="{AE79CDFF-4C0E-441C-AD9E-3B61D5590353}" dt="2022-07-21T13:35:34.137" v="1338" actId="700"/>
          <ac:spMkLst>
            <pc:docMk/>
            <pc:sldMk cId="304687628" sldId="274"/>
            <ac:spMk id="2" creationId="{050546CD-B9A2-87D4-AF88-41C6023F0585}"/>
          </ac:spMkLst>
        </pc:spChg>
        <pc:spChg chg="del mod ord">
          <ac:chgData name="Roman Zhigalov" userId="1f97e9fdf7779aa5" providerId="LiveId" clId="{AE79CDFF-4C0E-441C-AD9E-3B61D5590353}" dt="2022-07-21T13:35:34.137" v="1338" actId="700"/>
          <ac:spMkLst>
            <pc:docMk/>
            <pc:sldMk cId="304687628" sldId="274"/>
            <ac:spMk id="3" creationId="{BE976EA4-5AAF-C891-BBAC-15CA7CA1B885}"/>
          </ac:spMkLst>
        </pc:spChg>
        <pc:spChg chg="add mod ord">
          <ac:chgData name="Roman Zhigalov" userId="1f97e9fdf7779aa5" providerId="LiveId" clId="{AE79CDFF-4C0E-441C-AD9E-3B61D5590353}" dt="2022-07-21T13:40:20.995" v="1460" actId="26606"/>
          <ac:spMkLst>
            <pc:docMk/>
            <pc:sldMk cId="304687628" sldId="274"/>
            <ac:spMk id="4" creationId="{99547F81-374A-C851-A612-464336A47E18}"/>
          </ac:spMkLst>
        </pc:spChg>
        <pc:spChg chg="add del mod ord">
          <ac:chgData name="Roman Zhigalov" userId="1f97e9fdf7779aa5" providerId="LiveId" clId="{AE79CDFF-4C0E-441C-AD9E-3B61D5590353}" dt="2022-07-21T13:40:14.938" v="1459"/>
          <ac:spMkLst>
            <pc:docMk/>
            <pc:sldMk cId="304687628" sldId="274"/>
            <ac:spMk id="5" creationId="{A06F5383-8CC8-64FF-B307-7389FAAA91DD}"/>
          </ac:spMkLst>
        </pc:spChg>
        <pc:spChg chg="add mod ord">
          <ac:chgData name="Roman Zhigalov" userId="1f97e9fdf7779aa5" providerId="LiveId" clId="{AE79CDFF-4C0E-441C-AD9E-3B61D5590353}" dt="2022-07-21T13:40:20.995" v="1460" actId="26606"/>
          <ac:spMkLst>
            <pc:docMk/>
            <pc:sldMk cId="304687628" sldId="274"/>
            <ac:spMk id="6" creationId="{13357700-8710-6E9A-ED05-7A725E0CB7F9}"/>
          </ac:spMkLst>
        </pc:spChg>
        <pc:spChg chg="add">
          <ac:chgData name="Roman Zhigalov" userId="1f97e9fdf7779aa5" providerId="LiveId" clId="{AE79CDFF-4C0E-441C-AD9E-3B61D5590353}" dt="2022-07-21T13:40:20.995" v="1460" actId="26606"/>
          <ac:spMkLst>
            <pc:docMk/>
            <pc:sldMk cId="304687628" sldId="274"/>
            <ac:spMk id="1031" creationId="{665DBBEF-238B-476B-96AB-8AAC3224ECEA}"/>
          </ac:spMkLst>
        </pc:spChg>
        <pc:spChg chg="add">
          <ac:chgData name="Roman Zhigalov" userId="1f97e9fdf7779aa5" providerId="LiveId" clId="{AE79CDFF-4C0E-441C-AD9E-3B61D5590353}" dt="2022-07-21T13:40:20.995" v="1460" actId="26606"/>
          <ac:spMkLst>
            <pc:docMk/>
            <pc:sldMk cId="304687628" sldId="274"/>
            <ac:spMk id="1033" creationId="{3FCFB1DE-0B7E-48CC-BA90-B2AB0889F9D6}"/>
          </ac:spMkLst>
        </pc:spChg>
        <pc:picChg chg="add mod">
          <ac:chgData name="Roman Zhigalov" userId="1f97e9fdf7779aa5" providerId="LiveId" clId="{AE79CDFF-4C0E-441C-AD9E-3B61D5590353}" dt="2022-07-21T13:40:20.995" v="1460" actId="26606"/>
          <ac:picMkLst>
            <pc:docMk/>
            <pc:sldMk cId="304687628" sldId="274"/>
            <ac:picMk id="1026" creationId="{49D69662-DC73-F453-C957-3091F6C209D6}"/>
          </ac:picMkLst>
        </pc:picChg>
      </pc:sldChg>
      <pc:sldChg chg="addSp delSp modSp new mod ord setBg addAnim">
        <pc:chgData name="Roman Zhigalov" userId="1f97e9fdf7779aa5" providerId="LiveId" clId="{AE79CDFF-4C0E-441C-AD9E-3B61D5590353}" dt="2022-07-21T13:50:36.785" v="1666"/>
        <pc:sldMkLst>
          <pc:docMk/>
          <pc:sldMk cId="1666458433" sldId="275"/>
        </pc:sldMkLst>
        <pc:spChg chg="mod">
          <ac:chgData name="Roman Zhigalov" userId="1f97e9fdf7779aa5" providerId="LiveId" clId="{AE79CDFF-4C0E-441C-AD9E-3B61D5590353}" dt="2022-07-21T13:42:14.633" v="1571" actId="26606"/>
          <ac:spMkLst>
            <pc:docMk/>
            <pc:sldMk cId="1666458433" sldId="275"/>
            <ac:spMk id="2" creationId="{EC793D35-186B-A3A7-257E-E4B9E3003EBC}"/>
          </ac:spMkLst>
        </pc:spChg>
        <pc:spChg chg="del">
          <ac:chgData name="Roman Zhigalov" userId="1f97e9fdf7779aa5" providerId="LiveId" clId="{AE79CDFF-4C0E-441C-AD9E-3B61D5590353}" dt="2022-07-21T13:42:10.865" v="1570"/>
          <ac:spMkLst>
            <pc:docMk/>
            <pc:sldMk cId="1666458433" sldId="275"/>
            <ac:spMk id="3" creationId="{CD2D166D-79ED-1231-23EB-B23E31EFD330}"/>
          </ac:spMkLst>
        </pc:spChg>
        <pc:spChg chg="mod">
          <ac:chgData name="Roman Zhigalov" userId="1f97e9fdf7779aa5" providerId="LiveId" clId="{AE79CDFF-4C0E-441C-AD9E-3B61D5590353}" dt="2022-07-21T13:42:14.633" v="1571" actId="26606"/>
          <ac:spMkLst>
            <pc:docMk/>
            <pc:sldMk cId="1666458433" sldId="275"/>
            <ac:spMk id="4" creationId="{0ACEDE25-9CAD-EC18-5F9F-79DD3BD0D29C}"/>
          </ac:spMkLst>
        </pc:spChg>
        <pc:spChg chg="add">
          <ac:chgData name="Roman Zhigalov" userId="1f97e9fdf7779aa5" providerId="LiveId" clId="{AE79CDFF-4C0E-441C-AD9E-3B61D5590353}" dt="2022-07-21T13:42:14.633" v="1571" actId="26606"/>
          <ac:spMkLst>
            <pc:docMk/>
            <pc:sldMk cId="1666458433" sldId="275"/>
            <ac:spMk id="2055" creationId="{9B7AD9F6-8CE7-4299-8FC6-328F4DCD3FF9}"/>
          </ac:spMkLst>
        </pc:spChg>
        <pc:spChg chg="add">
          <ac:chgData name="Roman Zhigalov" userId="1f97e9fdf7779aa5" providerId="LiveId" clId="{AE79CDFF-4C0E-441C-AD9E-3B61D5590353}" dt="2022-07-21T13:42:14.633" v="1571" actId="26606"/>
          <ac:spMkLst>
            <pc:docMk/>
            <pc:sldMk cId="1666458433" sldId="275"/>
            <ac:spMk id="2057" creationId="{F49775AF-8896-43EE-92C6-83497D6DC56F}"/>
          </ac:spMkLst>
        </pc:spChg>
        <pc:picChg chg="add mod">
          <ac:chgData name="Roman Zhigalov" userId="1f97e9fdf7779aa5" providerId="LiveId" clId="{AE79CDFF-4C0E-441C-AD9E-3B61D5590353}" dt="2022-07-21T13:42:14.633" v="1571" actId="26606"/>
          <ac:picMkLst>
            <pc:docMk/>
            <pc:sldMk cId="1666458433" sldId="275"/>
            <ac:picMk id="2050" creationId="{103B363A-004D-89B9-2E80-C43BF5D58271}"/>
          </ac:picMkLst>
        </pc:picChg>
      </pc:sldChg>
      <pc:sldChg chg="addSp delSp modSp new mod setBg">
        <pc:chgData name="Roman Zhigalov" userId="1f97e9fdf7779aa5" providerId="LiveId" clId="{AE79CDFF-4C0E-441C-AD9E-3B61D5590353}" dt="2022-07-21T13:44:29.036" v="1604" actId="14100"/>
        <pc:sldMkLst>
          <pc:docMk/>
          <pc:sldMk cId="1718098625" sldId="276"/>
        </pc:sldMkLst>
        <pc:spChg chg="mod">
          <ac:chgData name="Roman Zhigalov" userId="1f97e9fdf7779aa5" providerId="LiveId" clId="{AE79CDFF-4C0E-441C-AD9E-3B61D5590353}" dt="2022-07-21T13:44:22.886" v="1601" actId="26606"/>
          <ac:spMkLst>
            <pc:docMk/>
            <pc:sldMk cId="1718098625" sldId="276"/>
            <ac:spMk id="2" creationId="{962E69D2-19E4-EA4A-A62B-F8D020B5C8FE}"/>
          </ac:spMkLst>
        </pc:spChg>
        <pc:spChg chg="del">
          <ac:chgData name="Roman Zhigalov" userId="1f97e9fdf7779aa5" providerId="LiveId" clId="{AE79CDFF-4C0E-441C-AD9E-3B61D5590353}" dt="2022-07-21T13:44:13.481" v="1596" actId="22"/>
          <ac:spMkLst>
            <pc:docMk/>
            <pc:sldMk cId="1718098625" sldId="276"/>
            <ac:spMk id="3" creationId="{997D0153-EAE4-E629-2F71-4FDBDD24443C}"/>
          </ac:spMkLst>
        </pc:spChg>
        <pc:spChg chg="mod">
          <ac:chgData name="Roman Zhigalov" userId="1f97e9fdf7779aa5" providerId="LiveId" clId="{AE79CDFF-4C0E-441C-AD9E-3B61D5590353}" dt="2022-07-21T13:44:29.036" v="1604" actId="14100"/>
          <ac:spMkLst>
            <pc:docMk/>
            <pc:sldMk cId="1718098625" sldId="276"/>
            <ac:spMk id="4" creationId="{BAD142F1-C54D-F7CA-EF73-66DC64CCB1B7}"/>
          </ac:spMkLst>
        </pc:spChg>
        <pc:spChg chg="add del">
          <ac:chgData name="Roman Zhigalov" userId="1f97e9fdf7779aa5" providerId="LiveId" clId="{AE79CDFF-4C0E-441C-AD9E-3B61D5590353}" dt="2022-07-21T13:44:22.176" v="1598" actId="26606"/>
          <ac:spMkLst>
            <pc:docMk/>
            <pc:sldMk cId="1718098625" sldId="276"/>
            <ac:spMk id="11" creationId="{2B97F24A-32CE-4C1C-A50D-3016B394DCFB}"/>
          </ac:spMkLst>
        </pc:spChg>
        <pc:spChg chg="add del">
          <ac:chgData name="Roman Zhigalov" userId="1f97e9fdf7779aa5" providerId="LiveId" clId="{AE79CDFF-4C0E-441C-AD9E-3B61D5590353}" dt="2022-07-21T13:44:22.176" v="1598" actId="26606"/>
          <ac:spMkLst>
            <pc:docMk/>
            <pc:sldMk cId="1718098625" sldId="276"/>
            <ac:spMk id="13" creationId="{CD8B4F24-440B-49E9-B85D-733523DC064B}"/>
          </ac:spMkLst>
        </pc:spChg>
        <pc:spChg chg="add del">
          <ac:chgData name="Roman Zhigalov" userId="1f97e9fdf7779aa5" providerId="LiveId" clId="{AE79CDFF-4C0E-441C-AD9E-3B61D5590353}" dt="2022-07-21T13:44:22.873" v="1600" actId="26606"/>
          <ac:spMkLst>
            <pc:docMk/>
            <pc:sldMk cId="1718098625" sldId="276"/>
            <ac:spMk id="15" creationId="{A8908DB7-C3A6-4FCB-9820-CEE02B398C4A}"/>
          </ac:spMkLst>
        </pc:spChg>
        <pc:spChg chg="add del">
          <ac:chgData name="Roman Zhigalov" userId="1f97e9fdf7779aa5" providerId="LiveId" clId="{AE79CDFF-4C0E-441C-AD9E-3B61D5590353}" dt="2022-07-21T13:44:22.873" v="1600" actId="26606"/>
          <ac:spMkLst>
            <pc:docMk/>
            <pc:sldMk cId="1718098625" sldId="276"/>
            <ac:spMk id="16" creationId="{535742DD-1B16-4E9D-B715-0D74B4574A68}"/>
          </ac:spMkLst>
        </pc:spChg>
        <pc:spChg chg="add">
          <ac:chgData name="Roman Zhigalov" userId="1f97e9fdf7779aa5" providerId="LiveId" clId="{AE79CDFF-4C0E-441C-AD9E-3B61D5590353}" dt="2022-07-21T13:44:22.886" v="1601" actId="26606"/>
          <ac:spMkLst>
            <pc:docMk/>
            <pc:sldMk cId="1718098625" sldId="276"/>
            <ac:spMk id="18" creationId="{2B97F24A-32CE-4C1C-A50D-3016B394DCFB}"/>
          </ac:spMkLst>
        </pc:spChg>
        <pc:spChg chg="add">
          <ac:chgData name="Roman Zhigalov" userId="1f97e9fdf7779aa5" providerId="LiveId" clId="{AE79CDFF-4C0E-441C-AD9E-3B61D5590353}" dt="2022-07-21T13:44:22.886" v="1601" actId="26606"/>
          <ac:spMkLst>
            <pc:docMk/>
            <pc:sldMk cId="1718098625" sldId="276"/>
            <ac:spMk id="19" creationId="{CD8B4F24-440B-49E9-B85D-733523DC064B}"/>
          </ac:spMkLst>
        </pc:spChg>
        <pc:picChg chg="add mod ord">
          <ac:chgData name="Roman Zhigalov" userId="1f97e9fdf7779aa5" providerId="LiveId" clId="{AE79CDFF-4C0E-441C-AD9E-3B61D5590353}" dt="2022-07-21T13:44:27.153" v="1602" actId="27614"/>
          <ac:picMkLst>
            <pc:docMk/>
            <pc:sldMk cId="1718098625" sldId="276"/>
            <ac:picMk id="6" creationId="{51753D0C-2667-0D9F-5899-CC916B4BACCE}"/>
          </ac:picMkLst>
        </pc:picChg>
      </pc:sldChg>
      <pc:sldChg chg="addSp modSp new mod setBg">
        <pc:chgData name="Roman Zhigalov" userId="1f97e9fdf7779aa5" providerId="LiveId" clId="{AE79CDFF-4C0E-441C-AD9E-3B61D5590353}" dt="2022-07-21T13:48:18.648" v="1631" actId="26606"/>
        <pc:sldMkLst>
          <pc:docMk/>
          <pc:sldMk cId="2355552035" sldId="277"/>
        </pc:sldMkLst>
        <pc:spChg chg="mod">
          <ac:chgData name="Roman Zhigalov" userId="1f97e9fdf7779aa5" providerId="LiveId" clId="{AE79CDFF-4C0E-441C-AD9E-3B61D5590353}" dt="2022-07-21T13:48:18.648" v="1631" actId="26606"/>
          <ac:spMkLst>
            <pc:docMk/>
            <pc:sldMk cId="2355552035" sldId="277"/>
            <ac:spMk id="2" creationId="{E8165173-4F22-61CC-38C5-B2B785340922}"/>
          </ac:spMkLst>
        </pc:spChg>
        <pc:spChg chg="mod">
          <ac:chgData name="Roman Zhigalov" userId="1f97e9fdf7779aa5" providerId="LiveId" clId="{AE79CDFF-4C0E-441C-AD9E-3B61D5590353}" dt="2022-07-21T13:48:18.648" v="1631" actId="26606"/>
          <ac:spMkLst>
            <pc:docMk/>
            <pc:sldMk cId="2355552035" sldId="277"/>
            <ac:spMk id="3" creationId="{F92446D6-6CEA-7690-5FBB-A1C999F1EC09}"/>
          </ac:spMkLst>
        </pc:spChg>
        <pc:spChg chg="add">
          <ac:chgData name="Roman Zhigalov" userId="1f97e9fdf7779aa5" providerId="LiveId" clId="{AE79CDFF-4C0E-441C-AD9E-3B61D5590353}" dt="2022-07-21T13:48:18.648" v="1631" actId="26606"/>
          <ac:spMkLst>
            <pc:docMk/>
            <pc:sldMk cId="2355552035" sldId="277"/>
            <ac:spMk id="8" creationId="{B26EE4FD-480F-42A5-9FEB-DA630457CFB7}"/>
          </ac:spMkLst>
        </pc:spChg>
        <pc:spChg chg="add">
          <ac:chgData name="Roman Zhigalov" userId="1f97e9fdf7779aa5" providerId="LiveId" clId="{AE79CDFF-4C0E-441C-AD9E-3B61D5590353}" dt="2022-07-21T13:48:18.648" v="1631" actId="26606"/>
          <ac:spMkLst>
            <pc:docMk/>
            <pc:sldMk cId="2355552035" sldId="277"/>
            <ac:spMk id="10" creationId="{A187062F-BE14-42FC-B06A-607DB23849C3}"/>
          </ac:spMkLst>
        </pc:spChg>
        <pc:spChg chg="add">
          <ac:chgData name="Roman Zhigalov" userId="1f97e9fdf7779aa5" providerId="LiveId" clId="{AE79CDFF-4C0E-441C-AD9E-3B61D5590353}" dt="2022-07-21T13:48:18.648" v="1631" actId="26606"/>
          <ac:spMkLst>
            <pc:docMk/>
            <pc:sldMk cId="2355552035" sldId="277"/>
            <ac:spMk id="12" creationId="{731FE21B-2A45-4BF5-8B03-E12341988774}"/>
          </ac:spMkLst>
        </pc:spChg>
        <pc:spChg chg="add">
          <ac:chgData name="Roman Zhigalov" userId="1f97e9fdf7779aa5" providerId="LiveId" clId="{AE79CDFF-4C0E-441C-AD9E-3B61D5590353}" dt="2022-07-21T13:48:18.648" v="1631" actId="26606"/>
          <ac:spMkLst>
            <pc:docMk/>
            <pc:sldMk cId="2355552035" sldId="277"/>
            <ac:spMk id="14" creationId="{2DC5A94D-79ED-48F5-9DC5-96CBB507CEC8}"/>
          </ac:spMkLst>
        </pc:spChg>
        <pc:spChg chg="add">
          <ac:chgData name="Roman Zhigalov" userId="1f97e9fdf7779aa5" providerId="LiveId" clId="{AE79CDFF-4C0E-441C-AD9E-3B61D5590353}" dt="2022-07-21T13:48:18.648" v="1631" actId="26606"/>
          <ac:spMkLst>
            <pc:docMk/>
            <pc:sldMk cId="2355552035" sldId="277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AE79CDFF-4C0E-441C-AD9E-3B61D5590353}" dt="2022-07-21T13:50:22.402" v="1662" actId="26606"/>
        <pc:sldMkLst>
          <pc:docMk/>
          <pc:sldMk cId="3612545540" sldId="278"/>
        </pc:sldMkLst>
        <pc:spChg chg="mod">
          <ac:chgData name="Roman Zhigalov" userId="1f97e9fdf7779aa5" providerId="LiveId" clId="{AE79CDFF-4C0E-441C-AD9E-3B61D5590353}" dt="2022-07-21T13:50:22.402" v="1662" actId="26606"/>
          <ac:spMkLst>
            <pc:docMk/>
            <pc:sldMk cId="3612545540" sldId="278"/>
            <ac:spMk id="2" creationId="{A721397E-42BA-EEC5-2C33-912618B4E121}"/>
          </ac:spMkLst>
        </pc:spChg>
        <pc:spChg chg="del">
          <ac:chgData name="Roman Zhigalov" userId="1f97e9fdf7779aa5" providerId="LiveId" clId="{AE79CDFF-4C0E-441C-AD9E-3B61D5590353}" dt="2022-07-21T13:50:09.315" v="1655"/>
          <ac:spMkLst>
            <pc:docMk/>
            <pc:sldMk cId="3612545540" sldId="278"/>
            <ac:spMk id="3" creationId="{93709873-B059-4CEA-8CA4-C2A9393AA5F2}"/>
          </ac:spMkLst>
        </pc:spChg>
        <pc:spChg chg="mod">
          <ac:chgData name="Roman Zhigalov" userId="1f97e9fdf7779aa5" providerId="LiveId" clId="{AE79CDFF-4C0E-441C-AD9E-3B61D5590353}" dt="2022-07-21T13:50:22.402" v="1662" actId="26606"/>
          <ac:spMkLst>
            <pc:docMk/>
            <pc:sldMk cId="3612545540" sldId="278"/>
            <ac:spMk id="4" creationId="{8E11FF51-F350-8441-0FC3-0C783F90BEAA}"/>
          </ac:spMkLst>
        </pc:spChg>
        <pc:spChg chg="add del">
          <ac:chgData name="Roman Zhigalov" userId="1f97e9fdf7779aa5" providerId="LiveId" clId="{AE79CDFF-4C0E-441C-AD9E-3B61D5590353}" dt="2022-07-21T13:50:20.675" v="1657" actId="26606"/>
          <ac:spMkLst>
            <pc:docMk/>
            <pc:sldMk cId="3612545540" sldId="278"/>
            <ac:spMk id="3079" creationId="{201CC55D-ED54-4C5C-95E6-10947BD1103B}"/>
          </ac:spMkLst>
        </pc:spChg>
        <pc:spChg chg="add del">
          <ac:chgData name="Roman Zhigalov" userId="1f97e9fdf7779aa5" providerId="LiveId" clId="{AE79CDFF-4C0E-441C-AD9E-3B61D5590353}" dt="2022-07-21T13:50:20.675" v="1657" actId="26606"/>
          <ac:spMkLst>
            <pc:docMk/>
            <pc:sldMk cId="3612545540" sldId="278"/>
            <ac:spMk id="3085" creationId="{3873B707-463F-40B0-8227-E8CC6C67EB25}"/>
          </ac:spMkLst>
        </pc:spChg>
        <pc:spChg chg="add del">
          <ac:chgData name="Roman Zhigalov" userId="1f97e9fdf7779aa5" providerId="LiveId" clId="{AE79CDFF-4C0E-441C-AD9E-3B61D5590353}" dt="2022-07-21T13:50:20.675" v="1657" actId="26606"/>
          <ac:spMkLst>
            <pc:docMk/>
            <pc:sldMk cId="3612545540" sldId="278"/>
            <ac:spMk id="3087" creationId="{C13237C8-E62C-4F0D-A318-BD6FB6C2D138}"/>
          </ac:spMkLst>
        </pc:spChg>
        <pc:spChg chg="add del">
          <ac:chgData name="Roman Zhigalov" userId="1f97e9fdf7779aa5" providerId="LiveId" clId="{AE79CDFF-4C0E-441C-AD9E-3B61D5590353}" dt="2022-07-21T13:50:20.675" v="1657" actId="26606"/>
          <ac:spMkLst>
            <pc:docMk/>
            <pc:sldMk cId="3612545540" sldId="278"/>
            <ac:spMk id="3089" creationId="{19C9EAEA-39D0-4B0E-A0EB-51E7B26740B1}"/>
          </ac:spMkLst>
        </pc:spChg>
        <pc:spChg chg="add del">
          <ac:chgData name="Roman Zhigalov" userId="1f97e9fdf7779aa5" providerId="LiveId" clId="{AE79CDFF-4C0E-441C-AD9E-3B61D5590353}" dt="2022-07-21T13:50:21.362" v="1659" actId="26606"/>
          <ac:spMkLst>
            <pc:docMk/>
            <pc:sldMk cId="3612545540" sldId="278"/>
            <ac:spMk id="3091" creationId="{2B97F24A-32CE-4C1C-A50D-3016B394DCFB}"/>
          </ac:spMkLst>
        </pc:spChg>
        <pc:spChg chg="add del">
          <ac:chgData name="Roman Zhigalov" userId="1f97e9fdf7779aa5" providerId="LiveId" clId="{AE79CDFF-4C0E-441C-AD9E-3B61D5590353}" dt="2022-07-21T13:50:21.362" v="1659" actId="26606"/>
          <ac:spMkLst>
            <pc:docMk/>
            <pc:sldMk cId="3612545540" sldId="278"/>
            <ac:spMk id="3092" creationId="{CD8B4F24-440B-49E9-B85D-733523DC064B}"/>
          </ac:spMkLst>
        </pc:spChg>
        <pc:spChg chg="add del">
          <ac:chgData name="Roman Zhigalov" userId="1f97e9fdf7779aa5" providerId="LiveId" clId="{AE79CDFF-4C0E-441C-AD9E-3B61D5590353}" dt="2022-07-21T13:50:22.389" v="1661" actId="26606"/>
          <ac:spMkLst>
            <pc:docMk/>
            <pc:sldMk cId="3612545540" sldId="278"/>
            <ac:spMk id="3094" creationId="{F13C74B1-5B17-4795-BED0-7140497B445A}"/>
          </ac:spMkLst>
        </pc:spChg>
        <pc:spChg chg="add del">
          <ac:chgData name="Roman Zhigalov" userId="1f97e9fdf7779aa5" providerId="LiveId" clId="{AE79CDFF-4C0E-441C-AD9E-3B61D5590353}" dt="2022-07-21T13:50:22.389" v="1661" actId="26606"/>
          <ac:spMkLst>
            <pc:docMk/>
            <pc:sldMk cId="3612545540" sldId="278"/>
            <ac:spMk id="3095" creationId="{D4974D33-8DC5-464E-8C6D-BE58F0669C17}"/>
          </ac:spMkLst>
        </pc:spChg>
        <pc:spChg chg="add">
          <ac:chgData name="Roman Zhigalov" userId="1f97e9fdf7779aa5" providerId="LiveId" clId="{AE79CDFF-4C0E-441C-AD9E-3B61D5590353}" dt="2022-07-21T13:50:22.402" v="1662" actId="26606"/>
          <ac:spMkLst>
            <pc:docMk/>
            <pc:sldMk cId="3612545540" sldId="278"/>
            <ac:spMk id="3097" creationId="{2B97F24A-32CE-4C1C-A50D-3016B394DCFB}"/>
          </ac:spMkLst>
        </pc:spChg>
        <pc:spChg chg="add">
          <ac:chgData name="Roman Zhigalov" userId="1f97e9fdf7779aa5" providerId="LiveId" clId="{AE79CDFF-4C0E-441C-AD9E-3B61D5590353}" dt="2022-07-21T13:50:22.402" v="1662" actId="26606"/>
          <ac:spMkLst>
            <pc:docMk/>
            <pc:sldMk cId="3612545540" sldId="278"/>
            <ac:spMk id="3098" creationId="{CD8B4F24-440B-49E9-B85D-733523DC064B}"/>
          </ac:spMkLst>
        </pc:spChg>
        <pc:grpChg chg="add del">
          <ac:chgData name="Roman Zhigalov" userId="1f97e9fdf7779aa5" providerId="LiveId" clId="{AE79CDFF-4C0E-441C-AD9E-3B61D5590353}" dt="2022-07-21T13:50:20.675" v="1657" actId="26606"/>
          <ac:grpSpMkLst>
            <pc:docMk/>
            <pc:sldMk cId="3612545540" sldId="278"/>
            <ac:grpSpMk id="3081" creationId="{1DE889C7-FAD6-4397-98E2-05D503484459}"/>
          </ac:grpSpMkLst>
        </pc:grpChg>
        <pc:picChg chg="add mod">
          <ac:chgData name="Roman Zhigalov" userId="1f97e9fdf7779aa5" providerId="LiveId" clId="{AE79CDFF-4C0E-441C-AD9E-3B61D5590353}" dt="2022-07-21T13:50:22.402" v="1662" actId="26606"/>
          <ac:picMkLst>
            <pc:docMk/>
            <pc:sldMk cId="3612545540" sldId="278"/>
            <ac:picMk id="3074" creationId="{E487D87A-FCFE-799D-5461-8C464BFFB10D}"/>
          </ac:picMkLst>
        </pc:picChg>
      </pc:sldChg>
      <pc:sldChg chg="addSp delSp modSp new mod setBg">
        <pc:chgData name="Roman Zhigalov" userId="1f97e9fdf7779aa5" providerId="LiveId" clId="{AE79CDFF-4C0E-441C-AD9E-3B61D5590353}" dt="2022-07-21T13:54:05.273" v="2196" actId="26606"/>
        <pc:sldMkLst>
          <pc:docMk/>
          <pc:sldMk cId="1539965153" sldId="279"/>
        </pc:sldMkLst>
        <pc:spChg chg="mod">
          <ac:chgData name="Roman Zhigalov" userId="1f97e9fdf7779aa5" providerId="LiveId" clId="{AE79CDFF-4C0E-441C-AD9E-3B61D5590353}" dt="2022-07-21T13:54:05.273" v="2196" actId="26606"/>
          <ac:spMkLst>
            <pc:docMk/>
            <pc:sldMk cId="1539965153" sldId="279"/>
            <ac:spMk id="2" creationId="{3D609F41-F4D4-63DE-1067-B166F0F4B8F8}"/>
          </ac:spMkLst>
        </pc:spChg>
        <pc:spChg chg="del">
          <ac:chgData name="Roman Zhigalov" userId="1f97e9fdf7779aa5" providerId="LiveId" clId="{AE79CDFF-4C0E-441C-AD9E-3B61D5590353}" dt="2022-07-21T13:51:33.539" v="1694" actId="1032"/>
          <ac:spMkLst>
            <pc:docMk/>
            <pc:sldMk cId="1539965153" sldId="279"/>
            <ac:spMk id="3" creationId="{1D51E4A4-DF4D-FDA3-E0A9-88A0D77750D2}"/>
          </ac:spMkLst>
        </pc:spChg>
        <pc:spChg chg="add">
          <ac:chgData name="Roman Zhigalov" userId="1f97e9fdf7779aa5" providerId="LiveId" clId="{AE79CDFF-4C0E-441C-AD9E-3B61D5590353}" dt="2022-07-21T13:54:05.273" v="2196" actId="26606"/>
          <ac:spMkLst>
            <pc:docMk/>
            <pc:sldMk cId="1539965153" sldId="279"/>
            <ac:spMk id="9" creationId="{2E442304-DDBD-4F7B-8017-36BCC863FB40}"/>
          </ac:spMkLst>
        </pc:spChg>
        <pc:spChg chg="add">
          <ac:chgData name="Roman Zhigalov" userId="1f97e9fdf7779aa5" providerId="LiveId" clId="{AE79CDFF-4C0E-441C-AD9E-3B61D5590353}" dt="2022-07-21T13:54:05.273" v="2196" actId="26606"/>
          <ac:spMkLst>
            <pc:docMk/>
            <pc:sldMk cId="1539965153" sldId="279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AE79CDFF-4C0E-441C-AD9E-3B61D5590353}" dt="2022-07-21T13:54:05.273" v="2196" actId="26606"/>
          <ac:graphicFrameMkLst>
            <pc:docMk/>
            <pc:sldMk cId="1539965153" sldId="279"/>
            <ac:graphicFrameMk id="4" creationId="{242F17DD-791D-2A34-A3F0-5B5F48878C5E}"/>
          </ac:graphicFrameMkLst>
        </pc:graphicFrameChg>
      </pc:sldChg>
      <pc:sldChg chg="addSp delSp modSp new mod setBg">
        <pc:chgData name="Roman Zhigalov" userId="1f97e9fdf7779aa5" providerId="LiveId" clId="{AE79CDFF-4C0E-441C-AD9E-3B61D5590353}" dt="2022-07-21T13:57:14.312" v="2601" actId="26606"/>
        <pc:sldMkLst>
          <pc:docMk/>
          <pc:sldMk cId="3284112622" sldId="280"/>
        </pc:sldMkLst>
        <pc:spChg chg="mod">
          <ac:chgData name="Roman Zhigalov" userId="1f97e9fdf7779aa5" providerId="LiveId" clId="{AE79CDFF-4C0E-441C-AD9E-3B61D5590353}" dt="2022-07-21T13:57:14.312" v="2601" actId="26606"/>
          <ac:spMkLst>
            <pc:docMk/>
            <pc:sldMk cId="3284112622" sldId="280"/>
            <ac:spMk id="2" creationId="{5EC014A3-6F79-F974-EF47-59C120B0452B}"/>
          </ac:spMkLst>
        </pc:spChg>
        <pc:spChg chg="del">
          <ac:chgData name="Roman Zhigalov" userId="1f97e9fdf7779aa5" providerId="LiveId" clId="{AE79CDFF-4C0E-441C-AD9E-3B61D5590353}" dt="2022-07-21T13:55:06.253" v="2220" actId="1032"/>
          <ac:spMkLst>
            <pc:docMk/>
            <pc:sldMk cId="3284112622" sldId="280"/>
            <ac:spMk id="3" creationId="{BD4C83D2-557E-9392-296A-FE1E400EEDCD}"/>
          </ac:spMkLst>
        </pc:spChg>
        <pc:spChg chg="add del">
          <ac:chgData name="Roman Zhigalov" userId="1f97e9fdf7779aa5" providerId="LiveId" clId="{AE79CDFF-4C0E-441C-AD9E-3B61D5590353}" dt="2022-07-21T13:57:06.632" v="2599" actId="26606"/>
          <ac:spMkLst>
            <pc:docMk/>
            <pc:sldMk cId="3284112622" sldId="280"/>
            <ac:spMk id="9" creationId="{2E442304-DDBD-4F7B-8017-36BCC863FB40}"/>
          </ac:spMkLst>
        </pc:spChg>
        <pc:spChg chg="add del">
          <ac:chgData name="Roman Zhigalov" userId="1f97e9fdf7779aa5" providerId="LiveId" clId="{AE79CDFF-4C0E-441C-AD9E-3B61D5590353}" dt="2022-07-21T13:57:06.632" v="2599" actId="26606"/>
          <ac:spMkLst>
            <pc:docMk/>
            <pc:sldMk cId="3284112622" sldId="280"/>
            <ac:spMk id="11" creationId="{5E107275-3853-46FD-A241-DE4355A42675}"/>
          </ac:spMkLst>
        </pc:spChg>
        <pc:spChg chg="add del">
          <ac:chgData name="Roman Zhigalov" userId="1f97e9fdf7779aa5" providerId="LiveId" clId="{AE79CDFF-4C0E-441C-AD9E-3B61D5590353}" dt="2022-07-21T13:57:14.312" v="2601" actId="26606"/>
          <ac:spMkLst>
            <pc:docMk/>
            <pc:sldMk cId="3284112622" sldId="280"/>
            <ac:spMk id="13" creationId="{DCC231C8-C761-4B31-9B1C-C6D19248C6B3}"/>
          </ac:spMkLst>
        </pc:spChg>
        <pc:spChg chg="add">
          <ac:chgData name="Roman Zhigalov" userId="1f97e9fdf7779aa5" providerId="LiveId" clId="{AE79CDFF-4C0E-441C-AD9E-3B61D5590353}" dt="2022-07-21T13:57:14.312" v="2601" actId="26606"/>
          <ac:spMkLst>
            <pc:docMk/>
            <pc:sldMk cId="3284112622" sldId="280"/>
            <ac:spMk id="18" creationId="{2E442304-DDBD-4F7B-8017-36BCC863FB40}"/>
          </ac:spMkLst>
        </pc:spChg>
        <pc:spChg chg="add">
          <ac:chgData name="Roman Zhigalov" userId="1f97e9fdf7779aa5" providerId="LiveId" clId="{AE79CDFF-4C0E-441C-AD9E-3B61D5590353}" dt="2022-07-21T13:57:14.312" v="2601" actId="26606"/>
          <ac:spMkLst>
            <pc:docMk/>
            <pc:sldMk cId="3284112622" sldId="280"/>
            <ac:spMk id="20" creationId="{5E107275-3853-46FD-A241-DE4355A42675}"/>
          </ac:spMkLst>
        </pc:spChg>
        <pc:graphicFrameChg chg="add mod modGraphic">
          <ac:chgData name="Roman Zhigalov" userId="1f97e9fdf7779aa5" providerId="LiveId" clId="{AE79CDFF-4C0E-441C-AD9E-3B61D5590353}" dt="2022-07-21T13:57:14.312" v="2601" actId="26606"/>
          <ac:graphicFrameMkLst>
            <pc:docMk/>
            <pc:sldMk cId="3284112622" sldId="280"/>
            <ac:graphicFrameMk id="4" creationId="{F1D4B89E-EE12-0428-BE4F-C5BAAAC1100C}"/>
          </ac:graphicFrameMkLst>
        </pc:graphicFrameChg>
      </pc:sldChg>
      <pc:sldChg chg="addSp delSp modSp new mod setBg">
        <pc:chgData name="Roman Zhigalov" userId="1f97e9fdf7779aa5" providerId="LiveId" clId="{AE79CDFF-4C0E-441C-AD9E-3B61D5590353}" dt="2022-07-21T13:58:13.210" v="2649" actId="26606"/>
        <pc:sldMkLst>
          <pc:docMk/>
          <pc:sldMk cId="1971948400" sldId="281"/>
        </pc:sldMkLst>
        <pc:spChg chg="mod">
          <ac:chgData name="Roman Zhigalov" userId="1f97e9fdf7779aa5" providerId="LiveId" clId="{AE79CDFF-4C0E-441C-AD9E-3B61D5590353}" dt="2022-07-21T13:58:13.210" v="2649" actId="26606"/>
          <ac:spMkLst>
            <pc:docMk/>
            <pc:sldMk cId="1971948400" sldId="281"/>
            <ac:spMk id="2" creationId="{CC211BF3-01DA-A75E-1DEA-380E664C958A}"/>
          </ac:spMkLst>
        </pc:spChg>
        <pc:spChg chg="del">
          <ac:chgData name="Roman Zhigalov" userId="1f97e9fdf7779aa5" providerId="LiveId" clId="{AE79CDFF-4C0E-441C-AD9E-3B61D5590353}" dt="2022-07-21T13:58:08.182" v="2647"/>
          <ac:spMkLst>
            <pc:docMk/>
            <pc:sldMk cId="1971948400" sldId="281"/>
            <ac:spMk id="3" creationId="{85FDA39E-88C1-EA7C-3C92-2FC789EF2AC9}"/>
          </ac:spMkLst>
        </pc:spChg>
        <pc:spChg chg="add del mod">
          <ac:chgData name="Roman Zhigalov" userId="1f97e9fdf7779aa5" providerId="LiveId" clId="{AE79CDFF-4C0E-441C-AD9E-3B61D5590353}" dt="2022-07-21T13:58:10.213" v="2648"/>
          <ac:spMkLst>
            <pc:docMk/>
            <pc:sldMk cId="1971948400" sldId="281"/>
            <ac:spMk id="4" creationId="{0263C4BE-4728-D20D-739C-6E46F1BE9B55}"/>
          </ac:spMkLst>
        </pc:spChg>
        <pc:spChg chg="add">
          <ac:chgData name="Roman Zhigalov" userId="1f97e9fdf7779aa5" providerId="LiveId" clId="{AE79CDFF-4C0E-441C-AD9E-3B61D5590353}" dt="2022-07-21T13:58:13.210" v="2649" actId="26606"/>
          <ac:spMkLst>
            <pc:docMk/>
            <pc:sldMk cId="1971948400" sldId="281"/>
            <ac:spMk id="10" creationId="{665DBBEF-238B-476B-96AB-8AAC3224ECEA}"/>
          </ac:spMkLst>
        </pc:spChg>
        <pc:spChg chg="add">
          <ac:chgData name="Roman Zhigalov" userId="1f97e9fdf7779aa5" providerId="LiveId" clId="{AE79CDFF-4C0E-441C-AD9E-3B61D5590353}" dt="2022-07-21T13:58:13.210" v="2649" actId="26606"/>
          <ac:spMkLst>
            <pc:docMk/>
            <pc:sldMk cId="1971948400" sldId="281"/>
            <ac:spMk id="12" creationId="{3FCFB1DE-0B7E-48CC-BA90-B2AB0889F9D6}"/>
          </ac:spMkLst>
        </pc:spChg>
        <pc:picChg chg="add mod">
          <ac:chgData name="Roman Zhigalov" userId="1f97e9fdf7779aa5" providerId="LiveId" clId="{AE79CDFF-4C0E-441C-AD9E-3B61D5590353}" dt="2022-07-21T13:58:13.210" v="2649" actId="26606"/>
          <ac:picMkLst>
            <pc:docMk/>
            <pc:sldMk cId="1971948400" sldId="281"/>
            <ac:picMk id="5" creationId="{C1E43047-C9C3-5C36-92A3-DFC0F2036DA9}"/>
          </ac:picMkLst>
        </pc:picChg>
      </pc:sldChg>
      <pc:sldChg chg="addSp delSp modSp new mod setBg">
        <pc:chgData name="Roman Zhigalov" userId="1f97e9fdf7779aa5" providerId="LiveId" clId="{AE79CDFF-4C0E-441C-AD9E-3B61D5590353}" dt="2022-07-21T13:58:39.104" v="2758" actId="26606"/>
        <pc:sldMkLst>
          <pc:docMk/>
          <pc:sldMk cId="1052803448" sldId="282"/>
        </pc:sldMkLst>
        <pc:spChg chg="mod">
          <ac:chgData name="Roman Zhigalov" userId="1f97e9fdf7779aa5" providerId="LiveId" clId="{AE79CDFF-4C0E-441C-AD9E-3B61D5590353}" dt="2022-07-21T13:58:39.104" v="2758" actId="26606"/>
          <ac:spMkLst>
            <pc:docMk/>
            <pc:sldMk cId="1052803448" sldId="282"/>
            <ac:spMk id="2" creationId="{8191BAAD-365B-1094-E29D-534FC45E34BE}"/>
          </ac:spMkLst>
        </pc:spChg>
        <pc:spChg chg="del mod">
          <ac:chgData name="Roman Zhigalov" userId="1f97e9fdf7779aa5" providerId="LiveId" clId="{AE79CDFF-4C0E-441C-AD9E-3B61D5590353}" dt="2022-07-21T13:58:39.104" v="2758" actId="26606"/>
          <ac:spMkLst>
            <pc:docMk/>
            <pc:sldMk cId="1052803448" sldId="282"/>
            <ac:spMk id="3" creationId="{9520E31B-9357-5A42-6CF7-BCFE120A9F37}"/>
          </ac:spMkLst>
        </pc:spChg>
        <pc:spChg chg="add">
          <ac:chgData name="Roman Zhigalov" userId="1f97e9fdf7779aa5" providerId="LiveId" clId="{AE79CDFF-4C0E-441C-AD9E-3B61D5590353}" dt="2022-07-21T13:58:39.104" v="2758" actId="26606"/>
          <ac:spMkLst>
            <pc:docMk/>
            <pc:sldMk cId="1052803448" sldId="282"/>
            <ac:spMk id="9" creationId="{2E442304-DDBD-4F7B-8017-36BCC863FB40}"/>
          </ac:spMkLst>
        </pc:spChg>
        <pc:spChg chg="add">
          <ac:chgData name="Roman Zhigalov" userId="1f97e9fdf7779aa5" providerId="LiveId" clId="{AE79CDFF-4C0E-441C-AD9E-3B61D5590353}" dt="2022-07-21T13:58:39.104" v="2758" actId="26606"/>
          <ac:spMkLst>
            <pc:docMk/>
            <pc:sldMk cId="1052803448" sldId="282"/>
            <ac:spMk id="11" creationId="{5E107275-3853-46FD-A241-DE4355A42675}"/>
          </ac:spMkLst>
        </pc:spChg>
        <pc:graphicFrameChg chg="add">
          <ac:chgData name="Roman Zhigalov" userId="1f97e9fdf7779aa5" providerId="LiveId" clId="{AE79CDFF-4C0E-441C-AD9E-3B61D5590353}" dt="2022-07-21T13:58:39.104" v="2758" actId="26606"/>
          <ac:graphicFrameMkLst>
            <pc:docMk/>
            <pc:sldMk cId="1052803448" sldId="282"/>
            <ac:graphicFrameMk id="5" creationId="{839D1B4D-8DFA-C1FB-B89A-D5BDEE4AAA31}"/>
          </ac:graphicFrameMkLst>
        </pc:graphicFrameChg>
      </pc:sldChg>
      <pc:sldChg chg="addSp modSp new mod setBg">
        <pc:chgData name="Roman Zhigalov" userId="1f97e9fdf7779aa5" providerId="LiveId" clId="{AE79CDFF-4C0E-441C-AD9E-3B61D5590353}" dt="2022-07-21T13:59:00.069" v="2784" actId="26606"/>
        <pc:sldMkLst>
          <pc:docMk/>
          <pc:sldMk cId="2555471778" sldId="283"/>
        </pc:sldMkLst>
        <pc:spChg chg="mod">
          <ac:chgData name="Roman Zhigalov" userId="1f97e9fdf7779aa5" providerId="LiveId" clId="{AE79CDFF-4C0E-441C-AD9E-3B61D5590353}" dt="2022-07-21T13:59:00.069" v="2784" actId="26606"/>
          <ac:spMkLst>
            <pc:docMk/>
            <pc:sldMk cId="2555471778" sldId="283"/>
            <ac:spMk id="2" creationId="{676EAEDF-E36C-57A5-185A-A2897CCBA922}"/>
          </ac:spMkLst>
        </pc:spChg>
        <pc:spChg chg="mod">
          <ac:chgData name="Roman Zhigalov" userId="1f97e9fdf7779aa5" providerId="LiveId" clId="{AE79CDFF-4C0E-441C-AD9E-3B61D5590353}" dt="2022-07-21T13:59:00.069" v="2784" actId="26606"/>
          <ac:spMkLst>
            <pc:docMk/>
            <pc:sldMk cId="2555471778" sldId="283"/>
            <ac:spMk id="3" creationId="{A89E044E-F128-981E-8B35-2F170B072BB3}"/>
          </ac:spMkLst>
        </pc:spChg>
        <pc:spChg chg="add">
          <ac:chgData name="Roman Zhigalov" userId="1f97e9fdf7779aa5" providerId="LiveId" clId="{AE79CDFF-4C0E-441C-AD9E-3B61D5590353}" dt="2022-07-21T13:59:00.069" v="2784" actId="26606"/>
          <ac:spMkLst>
            <pc:docMk/>
            <pc:sldMk cId="2555471778" sldId="283"/>
            <ac:spMk id="8" creationId="{B26EE4FD-480F-42A5-9FEB-DA630457CFB7}"/>
          </ac:spMkLst>
        </pc:spChg>
        <pc:spChg chg="add">
          <ac:chgData name="Roman Zhigalov" userId="1f97e9fdf7779aa5" providerId="LiveId" clId="{AE79CDFF-4C0E-441C-AD9E-3B61D5590353}" dt="2022-07-21T13:59:00.069" v="2784" actId="26606"/>
          <ac:spMkLst>
            <pc:docMk/>
            <pc:sldMk cId="2555471778" sldId="283"/>
            <ac:spMk id="10" creationId="{A187062F-BE14-42FC-B06A-607DB23849C3}"/>
          </ac:spMkLst>
        </pc:spChg>
        <pc:spChg chg="add">
          <ac:chgData name="Roman Zhigalov" userId="1f97e9fdf7779aa5" providerId="LiveId" clId="{AE79CDFF-4C0E-441C-AD9E-3B61D5590353}" dt="2022-07-21T13:59:00.069" v="2784" actId="26606"/>
          <ac:spMkLst>
            <pc:docMk/>
            <pc:sldMk cId="2555471778" sldId="283"/>
            <ac:spMk id="12" creationId="{731FE21B-2A45-4BF5-8B03-E12341988774}"/>
          </ac:spMkLst>
        </pc:spChg>
        <pc:spChg chg="add">
          <ac:chgData name="Roman Zhigalov" userId="1f97e9fdf7779aa5" providerId="LiveId" clId="{AE79CDFF-4C0E-441C-AD9E-3B61D5590353}" dt="2022-07-21T13:59:00.069" v="2784" actId="26606"/>
          <ac:spMkLst>
            <pc:docMk/>
            <pc:sldMk cId="2555471778" sldId="283"/>
            <ac:spMk id="14" creationId="{2DC5A94D-79ED-48F5-9DC5-96CBB507CEC8}"/>
          </ac:spMkLst>
        </pc:spChg>
        <pc:spChg chg="add">
          <ac:chgData name="Roman Zhigalov" userId="1f97e9fdf7779aa5" providerId="LiveId" clId="{AE79CDFF-4C0E-441C-AD9E-3B61D5590353}" dt="2022-07-21T13:59:00.069" v="2784" actId="26606"/>
          <ac:spMkLst>
            <pc:docMk/>
            <pc:sldMk cId="2555471778" sldId="283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AE79CDFF-4C0E-441C-AD9E-3B61D5590353}" dt="2022-07-21T14:01:42.323" v="2829" actId="27614"/>
        <pc:sldMkLst>
          <pc:docMk/>
          <pc:sldMk cId="1531482280" sldId="284"/>
        </pc:sldMkLst>
        <pc:spChg chg="mod">
          <ac:chgData name="Roman Zhigalov" userId="1f97e9fdf7779aa5" providerId="LiveId" clId="{AE79CDFF-4C0E-441C-AD9E-3B61D5590353}" dt="2022-07-21T14:01:40.262" v="2828" actId="26606"/>
          <ac:spMkLst>
            <pc:docMk/>
            <pc:sldMk cId="1531482280" sldId="284"/>
            <ac:spMk id="2" creationId="{DDC25193-3E5B-6D21-3D6B-751CDB891F9F}"/>
          </ac:spMkLst>
        </pc:spChg>
        <pc:spChg chg="del">
          <ac:chgData name="Roman Zhigalov" userId="1f97e9fdf7779aa5" providerId="LiveId" clId="{AE79CDFF-4C0E-441C-AD9E-3B61D5590353}" dt="2022-07-21T14:01:33.970" v="2825" actId="22"/>
          <ac:spMkLst>
            <pc:docMk/>
            <pc:sldMk cId="1531482280" sldId="284"/>
            <ac:spMk id="3" creationId="{15AB8ADD-A569-89CB-54A4-C87D2712E04A}"/>
          </ac:spMkLst>
        </pc:spChg>
        <pc:spChg chg="mod">
          <ac:chgData name="Roman Zhigalov" userId="1f97e9fdf7779aa5" providerId="LiveId" clId="{AE79CDFF-4C0E-441C-AD9E-3B61D5590353}" dt="2022-07-21T14:01:40.262" v="2828" actId="26606"/>
          <ac:spMkLst>
            <pc:docMk/>
            <pc:sldMk cId="1531482280" sldId="284"/>
            <ac:spMk id="4" creationId="{A34B2E7F-3594-6AF8-6A82-C50A93F231CB}"/>
          </ac:spMkLst>
        </pc:spChg>
        <pc:spChg chg="add del">
          <ac:chgData name="Roman Zhigalov" userId="1f97e9fdf7779aa5" providerId="LiveId" clId="{AE79CDFF-4C0E-441C-AD9E-3B61D5590353}" dt="2022-07-21T14:01:40.249" v="2827" actId="26606"/>
          <ac:spMkLst>
            <pc:docMk/>
            <pc:sldMk cId="1531482280" sldId="284"/>
            <ac:spMk id="11" creationId="{B5FA7C47-B7C1-4D2E-AB49-ED23BA34BA83}"/>
          </ac:spMkLst>
        </pc:spChg>
        <pc:spChg chg="add del">
          <ac:chgData name="Roman Zhigalov" userId="1f97e9fdf7779aa5" providerId="LiveId" clId="{AE79CDFF-4C0E-441C-AD9E-3B61D5590353}" dt="2022-07-21T14:01:40.249" v="2827" actId="26606"/>
          <ac:spMkLst>
            <pc:docMk/>
            <pc:sldMk cId="1531482280" sldId="284"/>
            <ac:spMk id="13" creationId="{596EE156-ABF1-4329-A6BA-03B4254E0877}"/>
          </ac:spMkLst>
        </pc:spChg>
        <pc:spChg chg="add del">
          <ac:chgData name="Roman Zhigalov" userId="1f97e9fdf7779aa5" providerId="LiveId" clId="{AE79CDFF-4C0E-441C-AD9E-3B61D5590353}" dt="2022-07-21T14:01:40.249" v="2827" actId="26606"/>
          <ac:spMkLst>
            <pc:docMk/>
            <pc:sldMk cId="1531482280" sldId="284"/>
            <ac:spMk id="15" creationId="{19B9933F-AAB3-444A-8BB5-9CA194A8BC63}"/>
          </ac:spMkLst>
        </pc:spChg>
        <pc:spChg chg="add del">
          <ac:chgData name="Roman Zhigalov" userId="1f97e9fdf7779aa5" providerId="LiveId" clId="{AE79CDFF-4C0E-441C-AD9E-3B61D5590353}" dt="2022-07-21T14:01:40.249" v="2827" actId="26606"/>
          <ac:spMkLst>
            <pc:docMk/>
            <pc:sldMk cId="1531482280" sldId="284"/>
            <ac:spMk id="17" creationId="{7D20183A-0B1D-4A1F-89B1-ADBEDBC6E54E}"/>
          </ac:spMkLst>
        </pc:spChg>
        <pc:spChg chg="add del">
          <ac:chgData name="Roman Zhigalov" userId="1f97e9fdf7779aa5" providerId="LiveId" clId="{AE79CDFF-4C0E-441C-AD9E-3B61D5590353}" dt="2022-07-21T14:01:40.249" v="2827" actId="26606"/>
          <ac:spMkLst>
            <pc:docMk/>
            <pc:sldMk cId="1531482280" sldId="284"/>
            <ac:spMk id="19" creationId="{131031D3-26CD-4214-A9A4-5857EFA15A0C}"/>
          </ac:spMkLst>
        </pc:spChg>
        <pc:spChg chg="add">
          <ac:chgData name="Roman Zhigalov" userId="1f97e9fdf7779aa5" providerId="LiveId" clId="{AE79CDFF-4C0E-441C-AD9E-3B61D5590353}" dt="2022-07-21T14:01:40.262" v="2828" actId="26606"/>
          <ac:spMkLst>
            <pc:docMk/>
            <pc:sldMk cId="1531482280" sldId="284"/>
            <ac:spMk id="21" creationId="{2B97F24A-32CE-4C1C-A50D-3016B394DCFB}"/>
          </ac:spMkLst>
        </pc:spChg>
        <pc:spChg chg="add">
          <ac:chgData name="Roman Zhigalov" userId="1f97e9fdf7779aa5" providerId="LiveId" clId="{AE79CDFF-4C0E-441C-AD9E-3B61D5590353}" dt="2022-07-21T14:01:40.262" v="2828" actId="26606"/>
          <ac:spMkLst>
            <pc:docMk/>
            <pc:sldMk cId="1531482280" sldId="284"/>
            <ac:spMk id="22" creationId="{CD8B4F24-440B-49E9-B85D-733523DC064B}"/>
          </ac:spMkLst>
        </pc:spChg>
        <pc:picChg chg="add mod ord">
          <ac:chgData name="Roman Zhigalov" userId="1f97e9fdf7779aa5" providerId="LiveId" clId="{AE79CDFF-4C0E-441C-AD9E-3B61D5590353}" dt="2022-07-21T14:01:42.323" v="2829" actId="27614"/>
          <ac:picMkLst>
            <pc:docMk/>
            <pc:sldMk cId="1531482280" sldId="284"/>
            <ac:picMk id="6" creationId="{7A63F221-DDC7-63DA-191C-CDE28A519599}"/>
          </ac:picMkLst>
        </pc:picChg>
      </pc:sldChg>
      <pc:sldChg chg="addSp delSp modSp new mod setBg">
        <pc:chgData name="Roman Zhigalov" userId="1f97e9fdf7779aa5" providerId="LiveId" clId="{AE79CDFF-4C0E-441C-AD9E-3B61D5590353}" dt="2022-07-21T14:07:21.348" v="3717" actId="14100"/>
        <pc:sldMkLst>
          <pc:docMk/>
          <pc:sldMk cId="307681186" sldId="285"/>
        </pc:sldMkLst>
        <pc:spChg chg="mod">
          <ac:chgData name="Roman Zhigalov" userId="1f97e9fdf7779aa5" providerId="LiveId" clId="{AE79CDFF-4C0E-441C-AD9E-3B61D5590353}" dt="2022-07-21T14:07:12.836" v="3715" actId="26606"/>
          <ac:spMkLst>
            <pc:docMk/>
            <pc:sldMk cId="307681186" sldId="285"/>
            <ac:spMk id="2" creationId="{9A98E9FB-3C10-B3DC-A93C-15C273701C51}"/>
          </ac:spMkLst>
        </pc:spChg>
        <pc:spChg chg="del">
          <ac:chgData name="Roman Zhigalov" userId="1f97e9fdf7779aa5" providerId="LiveId" clId="{AE79CDFF-4C0E-441C-AD9E-3B61D5590353}" dt="2022-07-21T14:02:40.178" v="2862" actId="1032"/>
          <ac:spMkLst>
            <pc:docMk/>
            <pc:sldMk cId="307681186" sldId="285"/>
            <ac:spMk id="3" creationId="{9B5154D1-631A-E1E6-5CF1-C4BDD7F8F262}"/>
          </ac:spMkLst>
        </pc:spChg>
        <pc:spChg chg="add">
          <ac:chgData name="Roman Zhigalov" userId="1f97e9fdf7779aa5" providerId="LiveId" clId="{AE79CDFF-4C0E-441C-AD9E-3B61D5590353}" dt="2022-07-21T14:07:12.836" v="3715" actId="26606"/>
          <ac:spMkLst>
            <pc:docMk/>
            <pc:sldMk cId="307681186" sldId="285"/>
            <ac:spMk id="9" creationId="{2E442304-DDBD-4F7B-8017-36BCC863FB40}"/>
          </ac:spMkLst>
        </pc:spChg>
        <pc:spChg chg="add">
          <ac:chgData name="Roman Zhigalov" userId="1f97e9fdf7779aa5" providerId="LiveId" clId="{AE79CDFF-4C0E-441C-AD9E-3B61D5590353}" dt="2022-07-21T14:07:12.836" v="3715" actId="26606"/>
          <ac:spMkLst>
            <pc:docMk/>
            <pc:sldMk cId="307681186" sldId="285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AE79CDFF-4C0E-441C-AD9E-3B61D5590353}" dt="2022-07-21T14:07:21.348" v="3717" actId="14100"/>
          <ac:graphicFrameMkLst>
            <pc:docMk/>
            <pc:sldMk cId="307681186" sldId="285"/>
            <ac:graphicFrameMk id="4" creationId="{8362C208-7A6A-41B4-7F80-0B30D48E1A7D}"/>
          </ac:graphicFrameMkLst>
        </pc:graphicFrameChg>
      </pc:sldChg>
      <pc:sldChg chg="modSp new mod">
        <pc:chgData name="Roman Zhigalov" userId="1f97e9fdf7779aa5" providerId="LiveId" clId="{AE79CDFF-4C0E-441C-AD9E-3B61D5590353}" dt="2022-07-21T14:07:33.012" v="3734" actId="122"/>
        <pc:sldMkLst>
          <pc:docMk/>
          <pc:sldMk cId="354880127" sldId="286"/>
        </pc:sldMkLst>
        <pc:spChg chg="mod">
          <ac:chgData name="Roman Zhigalov" userId="1f97e9fdf7779aa5" providerId="LiveId" clId="{AE79CDFF-4C0E-441C-AD9E-3B61D5590353}" dt="2022-07-21T14:07:33.012" v="3734" actId="122"/>
          <ac:spMkLst>
            <pc:docMk/>
            <pc:sldMk cId="354880127" sldId="286"/>
            <ac:spMk id="2" creationId="{CED0C74E-99C9-18DA-AD04-FF2A431433E7}"/>
          </ac:spMkLst>
        </pc:spChg>
      </pc:sldChg>
      <pc:sldChg chg="modSp new mod">
        <pc:chgData name="Roman Zhigalov" userId="1f97e9fdf7779aa5" providerId="LiveId" clId="{AE79CDFF-4C0E-441C-AD9E-3B61D5590353}" dt="2022-07-21T14:07:38.161" v="3752" actId="122"/>
        <pc:sldMkLst>
          <pc:docMk/>
          <pc:sldMk cId="1311573151" sldId="287"/>
        </pc:sldMkLst>
        <pc:spChg chg="mod">
          <ac:chgData name="Roman Zhigalov" userId="1f97e9fdf7779aa5" providerId="LiveId" clId="{AE79CDFF-4C0E-441C-AD9E-3B61D5590353}" dt="2022-07-21T14:07:38.161" v="3752" actId="122"/>
          <ac:spMkLst>
            <pc:docMk/>
            <pc:sldMk cId="1311573151" sldId="287"/>
            <ac:spMk id="2" creationId="{A822A34A-8DB8-5856-502D-6F7D187F9F31}"/>
          </ac:spMkLst>
        </pc:spChg>
      </pc:sldChg>
      <pc:sldChg chg="add">
        <pc:chgData name="Roman Zhigalov" userId="1f97e9fdf7779aa5" providerId="LiveId" clId="{AE79CDFF-4C0E-441C-AD9E-3B61D5590353}" dt="2022-07-21T14:07:50.557" v="3753"/>
        <pc:sldMkLst>
          <pc:docMk/>
          <pc:sldMk cId="1167347719" sldId="28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B8746-297C-4D2B-9804-E70181744CB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17B2645-012B-454D-AC90-BFB48D465CE3}">
      <dgm:prSet/>
      <dgm:spPr/>
      <dgm:t>
        <a:bodyPr/>
        <a:lstStyle/>
        <a:p>
          <a:r>
            <a:rPr lang="ru-RU"/>
            <a:t>Понятие экономики</a:t>
          </a:r>
          <a:endParaRPr lang="en-US"/>
        </a:p>
      </dgm:t>
    </dgm:pt>
    <dgm:pt modelId="{F3BCF23E-10EB-4FA2-8D2E-92CDDCA669F9}" type="parTrans" cxnId="{09C39742-AF0A-4468-94D7-B772A8B407C3}">
      <dgm:prSet/>
      <dgm:spPr/>
      <dgm:t>
        <a:bodyPr/>
        <a:lstStyle/>
        <a:p>
          <a:endParaRPr lang="en-US"/>
        </a:p>
      </dgm:t>
    </dgm:pt>
    <dgm:pt modelId="{22E3F54C-1046-4CBC-BC2C-2916B94033C3}" type="sibTrans" cxnId="{09C39742-AF0A-4468-94D7-B772A8B407C3}">
      <dgm:prSet/>
      <dgm:spPr/>
      <dgm:t>
        <a:bodyPr/>
        <a:lstStyle/>
        <a:p>
          <a:endParaRPr lang="en-US"/>
        </a:p>
      </dgm:t>
    </dgm:pt>
    <dgm:pt modelId="{D8C62569-B6DF-4A71-B2C4-6C9D7128B672}">
      <dgm:prSet/>
      <dgm:spPr/>
      <dgm:t>
        <a:bodyPr/>
        <a:lstStyle/>
        <a:p>
          <a:r>
            <a:rPr lang="ru-RU"/>
            <a:t>Блага, ресурсы, производство</a:t>
          </a:r>
          <a:endParaRPr lang="en-US"/>
        </a:p>
      </dgm:t>
    </dgm:pt>
    <dgm:pt modelId="{DE63A79F-62F6-4F13-B009-B06C51C58ECB}" type="parTrans" cxnId="{D1532E9F-A421-45E8-A516-ACA8B0A227B0}">
      <dgm:prSet/>
      <dgm:spPr/>
      <dgm:t>
        <a:bodyPr/>
        <a:lstStyle/>
        <a:p>
          <a:endParaRPr lang="en-US"/>
        </a:p>
      </dgm:t>
    </dgm:pt>
    <dgm:pt modelId="{92C8C4A7-58C7-4E12-B3BA-70ECC012C11B}" type="sibTrans" cxnId="{D1532E9F-A421-45E8-A516-ACA8B0A227B0}">
      <dgm:prSet/>
      <dgm:spPr/>
      <dgm:t>
        <a:bodyPr/>
        <a:lstStyle/>
        <a:p>
          <a:endParaRPr lang="en-US"/>
        </a:p>
      </dgm:t>
    </dgm:pt>
    <dgm:pt modelId="{7F34B95B-65DA-4E0D-9CBE-0E6D0891A575}">
      <dgm:prSet/>
      <dgm:spPr/>
      <dgm:t>
        <a:bodyPr/>
        <a:lstStyle/>
        <a:p>
          <a:r>
            <a:rPr lang="ru-RU"/>
            <a:t>Экономические субъекты</a:t>
          </a:r>
          <a:endParaRPr lang="en-US"/>
        </a:p>
      </dgm:t>
    </dgm:pt>
    <dgm:pt modelId="{860919CF-A1A4-4220-B067-2EFA3D288002}" type="parTrans" cxnId="{66861B4C-FF47-43E1-A33B-29704A92C732}">
      <dgm:prSet/>
      <dgm:spPr/>
      <dgm:t>
        <a:bodyPr/>
        <a:lstStyle/>
        <a:p>
          <a:endParaRPr lang="en-US"/>
        </a:p>
      </dgm:t>
    </dgm:pt>
    <dgm:pt modelId="{5C27047C-475A-44C8-B29D-0353984B5F4B}" type="sibTrans" cxnId="{66861B4C-FF47-43E1-A33B-29704A92C732}">
      <dgm:prSet/>
      <dgm:spPr/>
      <dgm:t>
        <a:bodyPr/>
        <a:lstStyle/>
        <a:p>
          <a:endParaRPr lang="en-US"/>
        </a:p>
      </dgm:t>
    </dgm:pt>
    <dgm:pt modelId="{A61B4383-715A-4316-91FC-798B25572A68}">
      <dgm:prSet/>
      <dgm:spPr/>
      <dgm:t>
        <a:bodyPr/>
        <a:lstStyle/>
        <a:p>
          <a:r>
            <a:rPr lang="ru-RU"/>
            <a:t>Экономическая система</a:t>
          </a:r>
          <a:endParaRPr lang="en-US"/>
        </a:p>
      </dgm:t>
    </dgm:pt>
    <dgm:pt modelId="{75FF3ABD-C749-470C-801E-5967D6A3E742}" type="parTrans" cxnId="{89BF969C-C0F4-40D8-9B32-BB62E4B6E27A}">
      <dgm:prSet/>
      <dgm:spPr/>
      <dgm:t>
        <a:bodyPr/>
        <a:lstStyle/>
        <a:p>
          <a:endParaRPr lang="en-US"/>
        </a:p>
      </dgm:t>
    </dgm:pt>
    <dgm:pt modelId="{56F9CE5A-FF08-4CC9-9547-1696F0969495}" type="sibTrans" cxnId="{89BF969C-C0F4-40D8-9B32-BB62E4B6E27A}">
      <dgm:prSet/>
      <dgm:spPr/>
      <dgm:t>
        <a:bodyPr/>
        <a:lstStyle/>
        <a:p>
          <a:endParaRPr lang="en-US"/>
        </a:p>
      </dgm:t>
    </dgm:pt>
    <dgm:pt modelId="{4554C5CD-8F12-46D8-BE2B-7122C661AC61}" type="pres">
      <dgm:prSet presAssocID="{2AFB8746-297C-4D2B-9804-E70181744CB4}" presName="root" presStyleCnt="0">
        <dgm:presLayoutVars>
          <dgm:dir/>
          <dgm:resizeHandles val="exact"/>
        </dgm:presLayoutVars>
      </dgm:prSet>
      <dgm:spPr/>
    </dgm:pt>
    <dgm:pt modelId="{655F740E-964B-49BC-9F14-DBC80123B02A}" type="pres">
      <dgm:prSet presAssocID="{817B2645-012B-454D-AC90-BFB48D465CE3}" presName="compNode" presStyleCnt="0"/>
      <dgm:spPr/>
    </dgm:pt>
    <dgm:pt modelId="{7BFAD454-03F6-4E19-BD2D-F7CB80A13546}" type="pres">
      <dgm:prSet presAssocID="{817B2645-012B-454D-AC90-BFB48D465CE3}" presName="bgRect" presStyleLbl="bgShp" presStyleIdx="0" presStyleCnt="4"/>
      <dgm:spPr/>
    </dgm:pt>
    <dgm:pt modelId="{C707D92F-8553-4305-B0D7-137CF17C0156}" type="pres">
      <dgm:prSet presAssocID="{817B2645-012B-454D-AC90-BFB48D465CE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AE511C-5566-48A7-8F2F-161C8177D66D}" type="pres">
      <dgm:prSet presAssocID="{817B2645-012B-454D-AC90-BFB48D465CE3}" presName="spaceRect" presStyleCnt="0"/>
      <dgm:spPr/>
    </dgm:pt>
    <dgm:pt modelId="{DBAF2532-3B87-40BA-ADC3-D4484A7EE9C9}" type="pres">
      <dgm:prSet presAssocID="{817B2645-012B-454D-AC90-BFB48D465CE3}" presName="parTx" presStyleLbl="revTx" presStyleIdx="0" presStyleCnt="4">
        <dgm:presLayoutVars>
          <dgm:chMax val="0"/>
          <dgm:chPref val="0"/>
        </dgm:presLayoutVars>
      </dgm:prSet>
      <dgm:spPr/>
    </dgm:pt>
    <dgm:pt modelId="{17C0E384-C24E-495D-806C-DEAA73FC545C}" type="pres">
      <dgm:prSet presAssocID="{22E3F54C-1046-4CBC-BC2C-2916B94033C3}" presName="sibTrans" presStyleCnt="0"/>
      <dgm:spPr/>
    </dgm:pt>
    <dgm:pt modelId="{016CDB42-B8D5-48B0-A6C4-F24CD171BB03}" type="pres">
      <dgm:prSet presAssocID="{D8C62569-B6DF-4A71-B2C4-6C9D7128B672}" presName="compNode" presStyleCnt="0"/>
      <dgm:spPr/>
    </dgm:pt>
    <dgm:pt modelId="{2756D613-3FFA-475A-8040-1ED7FC8B577F}" type="pres">
      <dgm:prSet presAssocID="{D8C62569-B6DF-4A71-B2C4-6C9D7128B672}" presName="bgRect" presStyleLbl="bgShp" presStyleIdx="1" presStyleCnt="4"/>
      <dgm:spPr/>
    </dgm:pt>
    <dgm:pt modelId="{2108F322-9911-432D-A0CC-6D668E6B568A}" type="pres">
      <dgm:prSet presAssocID="{D8C62569-B6DF-4A71-B2C4-6C9D7128B6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абрика"/>
        </a:ext>
      </dgm:extLst>
    </dgm:pt>
    <dgm:pt modelId="{05D82102-C075-41EB-9C89-27F949A318E0}" type="pres">
      <dgm:prSet presAssocID="{D8C62569-B6DF-4A71-B2C4-6C9D7128B672}" presName="spaceRect" presStyleCnt="0"/>
      <dgm:spPr/>
    </dgm:pt>
    <dgm:pt modelId="{4ACB0A77-268B-4AAC-BB76-8E56671110A2}" type="pres">
      <dgm:prSet presAssocID="{D8C62569-B6DF-4A71-B2C4-6C9D7128B672}" presName="parTx" presStyleLbl="revTx" presStyleIdx="1" presStyleCnt="4">
        <dgm:presLayoutVars>
          <dgm:chMax val="0"/>
          <dgm:chPref val="0"/>
        </dgm:presLayoutVars>
      </dgm:prSet>
      <dgm:spPr/>
    </dgm:pt>
    <dgm:pt modelId="{D037E287-446B-4087-8A1D-1B0738A8A24D}" type="pres">
      <dgm:prSet presAssocID="{92C8C4A7-58C7-4E12-B3BA-70ECC012C11B}" presName="sibTrans" presStyleCnt="0"/>
      <dgm:spPr/>
    </dgm:pt>
    <dgm:pt modelId="{E2BD67AA-F190-4C0B-9D53-3BF68D9045D4}" type="pres">
      <dgm:prSet presAssocID="{7F34B95B-65DA-4E0D-9CBE-0E6D0891A575}" presName="compNode" presStyleCnt="0"/>
      <dgm:spPr/>
    </dgm:pt>
    <dgm:pt modelId="{1FA5228B-DF6E-4C18-923B-8DB8A8A8D7D4}" type="pres">
      <dgm:prSet presAssocID="{7F34B95B-65DA-4E0D-9CBE-0E6D0891A575}" presName="bgRect" presStyleLbl="bgShp" presStyleIdx="2" presStyleCnt="4"/>
      <dgm:spPr/>
    </dgm:pt>
    <dgm:pt modelId="{E54E5C5C-40F8-4CD6-BC16-6A910695B967}" type="pres">
      <dgm:prSet presAssocID="{7F34B95B-65DA-4E0D-9CBE-0E6D0891A5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неты"/>
        </a:ext>
      </dgm:extLst>
    </dgm:pt>
    <dgm:pt modelId="{D473C04C-FEE1-4EAC-920B-EA63E3F7A420}" type="pres">
      <dgm:prSet presAssocID="{7F34B95B-65DA-4E0D-9CBE-0E6D0891A575}" presName="spaceRect" presStyleCnt="0"/>
      <dgm:spPr/>
    </dgm:pt>
    <dgm:pt modelId="{6A31F69B-EEBE-473F-B9AE-B7ED4A85FD62}" type="pres">
      <dgm:prSet presAssocID="{7F34B95B-65DA-4E0D-9CBE-0E6D0891A575}" presName="parTx" presStyleLbl="revTx" presStyleIdx="2" presStyleCnt="4">
        <dgm:presLayoutVars>
          <dgm:chMax val="0"/>
          <dgm:chPref val="0"/>
        </dgm:presLayoutVars>
      </dgm:prSet>
      <dgm:spPr/>
    </dgm:pt>
    <dgm:pt modelId="{BFCAE78D-CDD5-4E8E-9068-69B379A08744}" type="pres">
      <dgm:prSet presAssocID="{5C27047C-475A-44C8-B29D-0353984B5F4B}" presName="sibTrans" presStyleCnt="0"/>
      <dgm:spPr/>
    </dgm:pt>
    <dgm:pt modelId="{6B89B572-EB18-4203-BA28-A62862563833}" type="pres">
      <dgm:prSet presAssocID="{A61B4383-715A-4316-91FC-798B25572A68}" presName="compNode" presStyleCnt="0"/>
      <dgm:spPr/>
    </dgm:pt>
    <dgm:pt modelId="{7357B790-642C-4D52-BA24-71952DAA14D9}" type="pres">
      <dgm:prSet presAssocID="{A61B4383-715A-4316-91FC-798B25572A68}" presName="bgRect" presStyleLbl="bgShp" presStyleIdx="3" presStyleCnt="4"/>
      <dgm:spPr/>
    </dgm:pt>
    <dgm:pt modelId="{C41C930D-2FC8-4562-B11A-FC0E1B752F90}" type="pres">
      <dgm:prSet presAssocID="{A61B4383-715A-4316-91FC-798B25572A6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8CFE0AAC-1FB4-49F0-8DE2-61D6458DDBF5}" type="pres">
      <dgm:prSet presAssocID="{A61B4383-715A-4316-91FC-798B25572A68}" presName="spaceRect" presStyleCnt="0"/>
      <dgm:spPr/>
    </dgm:pt>
    <dgm:pt modelId="{DA48EE12-69ED-46A9-AE2F-CF5F3241E368}" type="pres">
      <dgm:prSet presAssocID="{A61B4383-715A-4316-91FC-798B25572A6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9DEB707-59C8-4D2F-AA1F-DBEE862CC027}" type="presOf" srcId="{D8C62569-B6DF-4A71-B2C4-6C9D7128B672}" destId="{4ACB0A77-268B-4AAC-BB76-8E56671110A2}" srcOrd="0" destOrd="0" presId="urn:microsoft.com/office/officeart/2018/2/layout/IconVerticalSolidList"/>
    <dgm:cxn modelId="{97C64628-FFD1-484E-B154-9FD85675B3F1}" type="presOf" srcId="{7F34B95B-65DA-4E0D-9CBE-0E6D0891A575}" destId="{6A31F69B-EEBE-473F-B9AE-B7ED4A85FD62}" srcOrd="0" destOrd="0" presId="urn:microsoft.com/office/officeart/2018/2/layout/IconVerticalSolidList"/>
    <dgm:cxn modelId="{2E6AFB37-988B-4E9E-A167-7E66214E49A3}" type="presOf" srcId="{817B2645-012B-454D-AC90-BFB48D465CE3}" destId="{DBAF2532-3B87-40BA-ADC3-D4484A7EE9C9}" srcOrd="0" destOrd="0" presId="urn:microsoft.com/office/officeart/2018/2/layout/IconVerticalSolidList"/>
    <dgm:cxn modelId="{09C39742-AF0A-4468-94D7-B772A8B407C3}" srcId="{2AFB8746-297C-4D2B-9804-E70181744CB4}" destId="{817B2645-012B-454D-AC90-BFB48D465CE3}" srcOrd="0" destOrd="0" parTransId="{F3BCF23E-10EB-4FA2-8D2E-92CDDCA669F9}" sibTransId="{22E3F54C-1046-4CBC-BC2C-2916B94033C3}"/>
    <dgm:cxn modelId="{66861B4C-FF47-43E1-A33B-29704A92C732}" srcId="{2AFB8746-297C-4D2B-9804-E70181744CB4}" destId="{7F34B95B-65DA-4E0D-9CBE-0E6D0891A575}" srcOrd="2" destOrd="0" parTransId="{860919CF-A1A4-4220-B067-2EFA3D288002}" sibTransId="{5C27047C-475A-44C8-B29D-0353984B5F4B}"/>
    <dgm:cxn modelId="{43EC0E90-8F37-4D3B-8956-C0A7CD6A92BF}" type="presOf" srcId="{A61B4383-715A-4316-91FC-798B25572A68}" destId="{DA48EE12-69ED-46A9-AE2F-CF5F3241E368}" srcOrd="0" destOrd="0" presId="urn:microsoft.com/office/officeart/2018/2/layout/IconVerticalSolidList"/>
    <dgm:cxn modelId="{89BF969C-C0F4-40D8-9B32-BB62E4B6E27A}" srcId="{2AFB8746-297C-4D2B-9804-E70181744CB4}" destId="{A61B4383-715A-4316-91FC-798B25572A68}" srcOrd="3" destOrd="0" parTransId="{75FF3ABD-C749-470C-801E-5967D6A3E742}" sibTransId="{56F9CE5A-FF08-4CC9-9547-1696F0969495}"/>
    <dgm:cxn modelId="{D1532E9F-A421-45E8-A516-ACA8B0A227B0}" srcId="{2AFB8746-297C-4D2B-9804-E70181744CB4}" destId="{D8C62569-B6DF-4A71-B2C4-6C9D7128B672}" srcOrd="1" destOrd="0" parTransId="{DE63A79F-62F6-4F13-B009-B06C51C58ECB}" sibTransId="{92C8C4A7-58C7-4E12-B3BA-70ECC012C11B}"/>
    <dgm:cxn modelId="{851511DE-16C4-447E-873C-9697B8F8D78F}" type="presOf" srcId="{2AFB8746-297C-4D2B-9804-E70181744CB4}" destId="{4554C5CD-8F12-46D8-BE2B-7122C661AC61}" srcOrd="0" destOrd="0" presId="urn:microsoft.com/office/officeart/2018/2/layout/IconVerticalSolidList"/>
    <dgm:cxn modelId="{EF3DE0FE-237B-4501-8231-CE62007110A8}" type="presParOf" srcId="{4554C5CD-8F12-46D8-BE2B-7122C661AC61}" destId="{655F740E-964B-49BC-9F14-DBC80123B02A}" srcOrd="0" destOrd="0" presId="urn:microsoft.com/office/officeart/2018/2/layout/IconVerticalSolidList"/>
    <dgm:cxn modelId="{AD59F763-78B9-49E6-B635-EBF5248E13A1}" type="presParOf" srcId="{655F740E-964B-49BC-9F14-DBC80123B02A}" destId="{7BFAD454-03F6-4E19-BD2D-F7CB80A13546}" srcOrd="0" destOrd="0" presId="urn:microsoft.com/office/officeart/2018/2/layout/IconVerticalSolidList"/>
    <dgm:cxn modelId="{D2D00768-67CE-4959-AEB9-C18DAB74EF00}" type="presParOf" srcId="{655F740E-964B-49BC-9F14-DBC80123B02A}" destId="{C707D92F-8553-4305-B0D7-137CF17C0156}" srcOrd="1" destOrd="0" presId="urn:microsoft.com/office/officeart/2018/2/layout/IconVerticalSolidList"/>
    <dgm:cxn modelId="{676AD933-991B-4AD0-97DC-C6DD40CEA99A}" type="presParOf" srcId="{655F740E-964B-49BC-9F14-DBC80123B02A}" destId="{DAAE511C-5566-48A7-8F2F-161C8177D66D}" srcOrd="2" destOrd="0" presId="urn:microsoft.com/office/officeart/2018/2/layout/IconVerticalSolidList"/>
    <dgm:cxn modelId="{5A8F5CB4-C492-4A43-9443-DBDAF330C94D}" type="presParOf" srcId="{655F740E-964B-49BC-9F14-DBC80123B02A}" destId="{DBAF2532-3B87-40BA-ADC3-D4484A7EE9C9}" srcOrd="3" destOrd="0" presId="urn:microsoft.com/office/officeart/2018/2/layout/IconVerticalSolidList"/>
    <dgm:cxn modelId="{9E56DC75-0688-49DD-921F-07B43A55BB1B}" type="presParOf" srcId="{4554C5CD-8F12-46D8-BE2B-7122C661AC61}" destId="{17C0E384-C24E-495D-806C-DEAA73FC545C}" srcOrd="1" destOrd="0" presId="urn:microsoft.com/office/officeart/2018/2/layout/IconVerticalSolidList"/>
    <dgm:cxn modelId="{C94A3808-49D6-4053-B6E9-DE5D3604D03D}" type="presParOf" srcId="{4554C5CD-8F12-46D8-BE2B-7122C661AC61}" destId="{016CDB42-B8D5-48B0-A6C4-F24CD171BB03}" srcOrd="2" destOrd="0" presId="urn:microsoft.com/office/officeart/2018/2/layout/IconVerticalSolidList"/>
    <dgm:cxn modelId="{B7A11F9D-C1B1-44DC-A470-8711102A8157}" type="presParOf" srcId="{016CDB42-B8D5-48B0-A6C4-F24CD171BB03}" destId="{2756D613-3FFA-475A-8040-1ED7FC8B577F}" srcOrd="0" destOrd="0" presId="urn:microsoft.com/office/officeart/2018/2/layout/IconVerticalSolidList"/>
    <dgm:cxn modelId="{E4C8BEEF-6925-444F-876E-DC718CD60C9C}" type="presParOf" srcId="{016CDB42-B8D5-48B0-A6C4-F24CD171BB03}" destId="{2108F322-9911-432D-A0CC-6D668E6B568A}" srcOrd="1" destOrd="0" presId="urn:microsoft.com/office/officeart/2018/2/layout/IconVerticalSolidList"/>
    <dgm:cxn modelId="{2086A06F-6080-4729-AE0A-7E7266FB205B}" type="presParOf" srcId="{016CDB42-B8D5-48B0-A6C4-F24CD171BB03}" destId="{05D82102-C075-41EB-9C89-27F949A318E0}" srcOrd="2" destOrd="0" presId="urn:microsoft.com/office/officeart/2018/2/layout/IconVerticalSolidList"/>
    <dgm:cxn modelId="{C62F20CF-7211-4253-8391-0A54C13E2BE6}" type="presParOf" srcId="{016CDB42-B8D5-48B0-A6C4-F24CD171BB03}" destId="{4ACB0A77-268B-4AAC-BB76-8E56671110A2}" srcOrd="3" destOrd="0" presId="urn:microsoft.com/office/officeart/2018/2/layout/IconVerticalSolidList"/>
    <dgm:cxn modelId="{F2482265-83DE-4ED0-9A92-95BE25D4D3CE}" type="presParOf" srcId="{4554C5CD-8F12-46D8-BE2B-7122C661AC61}" destId="{D037E287-446B-4087-8A1D-1B0738A8A24D}" srcOrd="3" destOrd="0" presId="urn:microsoft.com/office/officeart/2018/2/layout/IconVerticalSolidList"/>
    <dgm:cxn modelId="{3BB489A9-AB5F-452A-A462-7EF01C91D239}" type="presParOf" srcId="{4554C5CD-8F12-46D8-BE2B-7122C661AC61}" destId="{E2BD67AA-F190-4C0B-9D53-3BF68D9045D4}" srcOrd="4" destOrd="0" presId="urn:microsoft.com/office/officeart/2018/2/layout/IconVerticalSolidList"/>
    <dgm:cxn modelId="{DD02EB08-8507-461E-A18D-E629FE132E18}" type="presParOf" srcId="{E2BD67AA-F190-4C0B-9D53-3BF68D9045D4}" destId="{1FA5228B-DF6E-4C18-923B-8DB8A8A8D7D4}" srcOrd="0" destOrd="0" presId="urn:microsoft.com/office/officeart/2018/2/layout/IconVerticalSolidList"/>
    <dgm:cxn modelId="{A809A366-792E-4E8B-8E23-46117D08EC14}" type="presParOf" srcId="{E2BD67AA-F190-4C0B-9D53-3BF68D9045D4}" destId="{E54E5C5C-40F8-4CD6-BC16-6A910695B967}" srcOrd="1" destOrd="0" presId="urn:microsoft.com/office/officeart/2018/2/layout/IconVerticalSolidList"/>
    <dgm:cxn modelId="{CBC925C1-5550-46E3-9C47-268B869501FD}" type="presParOf" srcId="{E2BD67AA-F190-4C0B-9D53-3BF68D9045D4}" destId="{D473C04C-FEE1-4EAC-920B-EA63E3F7A420}" srcOrd="2" destOrd="0" presId="urn:microsoft.com/office/officeart/2018/2/layout/IconVerticalSolidList"/>
    <dgm:cxn modelId="{39782C80-FF05-4309-82CC-E148CA6384E1}" type="presParOf" srcId="{E2BD67AA-F190-4C0B-9D53-3BF68D9045D4}" destId="{6A31F69B-EEBE-473F-B9AE-B7ED4A85FD62}" srcOrd="3" destOrd="0" presId="urn:microsoft.com/office/officeart/2018/2/layout/IconVerticalSolidList"/>
    <dgm:cxn modelId="{5F806EFE-B4D9-4A8E-B056-35E3B6355FEE}" type="presParOf" srcId="{4554C5CD-8F12-46D8-BE2B-7122C661AC61}" destId="{BFCAE78D-CDD5-4E8E-9068-69B379A08744}" srcOrd="5" destOrd="0" presId="urn:microsoft.com/office/officeart/2018/2/layout/IconVerticalSolidList"/>
    <dgm:cxn modelId="{5237AE60-2F60-411D-906C-EBD0BBEBDB2E}" type="presParOf" srcId="{4554C5CD-8F12-46D8-BE2B-7122C661AC61}" destId="{6B89B572-EB18-4203-BA28-A62862563833}" srcOrd="6" destOrd="0" presId="urn:microsoft.com/office/officeart/2018/2/layout/IconVerticalSolidList"/>
    <dgm:cxn modelId="{2890B1C1-3547-4448-8FCE-B0AF308C8C18}" type="presParOf" srcId="{6B89B572-EB18-4203-BA28-A62862563833}" destId="{7357B790-642C-4D52-BA24-71952DAA14D9}" srcOrd="0" destOrd="0" presId="urn:microsoft.com/office/officeart/2018/2/layout/IconVerticalSolidList"/>
    <dgm:cxn modelId="{4E823AD5-FA21-4FA2-9E33-4B2F2F88EAA1}" type="presParOf" srcId="{6B89B572-EB18-4203-BA28-A62862563833}" destId="{C41C930D-2FC8-4562-B11A-FC0E1B752F90}" srcOrd="1" destOrd="0" presId="urn:microsoft.com/office/officeart/2018/2/layout/IconVerticalSolidList"/>
    <dgm:cxn modelId="{083C34BB-6865-4652-8686-7F1F79C328D3}" type="presParOf" srcId="{6B89B572-EB18-4203-BA28-A62862563833}" destId="{8CFE0AAC-1FB4-49F0-8DE2-61D6458DDBF5}" srcOrd="2" destOrd="0" presId="urn:microsoft.com/office/officeart/2018/2/layout/IconVerticalSolidList"/>
    <dgm:cxn modelId="{ADF2070C-A606-48D1-8330-EDE1DB14169F}" type="presParOf" srcId="{6B89B572-EB18-4203-BA28-A62862563833}" destId="{DA48EE12-69ED-46A9-AE2F-CF5F3241E3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56E89-DC22-4C8E-9D61-E7FB382FD24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D3953C9-DBDC-4A95-971B-285FE50E2040}">
      <dgm:prSet phldrT="[Текст]"/>
      <dgm:spPr/>
      <dgm:t>
        <a:bodyPr/>
        <a:lstStyle/>
        <a:p>
          <a:r>
            <a:rPr lang="ru-RU" dirty="0"/>
            <a:t>Макроэкономика</a:t>
          </a:r>
        </a:p>
      </dgm:t>
    </dgm:pt>
    <dgm:pt modelId="{8B699201-ABFE-42CB-8C51-ADB03CAE5CEE}" type="parTrans" cxnId="{EB9C4E67-B4AE-4F5C-81B5-16F1BCF6369B}">
      <dgm:prSet/>
      <dgm:spPr/>
      <dgm:t>
        <a:bodyPr/>
        <a:lstStyle/>
        <a:p>
          <a:endParaRPr lang="ru-RU"/>
        </a:p>
      </dgm:t>
    </dgm:pt>
    <dgm:pt modelId="{4E234500-90A3-4785-AAAB-A82001B486BE}" type="sibTrans" cxnId="{EB9C4E67-B4AE-4F5C-81B5-16F1BCF6369B}">
      <dgm:prSet/>
      <dgm:spPr/>
      <dgm:t>
        <a:bodyPr/>
        <a:lstStyle/>
        <a:p>
          <a:endParaRPr lang="ru-RU"/>
        </a:p>
      </dgm:t>
    </dgm:pt>
    <dgm:pt modelId="{ECEB79D0-2637-4CB0-A710-A798C951B78E}">
      <dgm:prSet phldrT="[Текст]"/>
      <dgm:spPr/>
      <dgm:t>
        <a:bodyPr/>
        <a:lstStyle/>
        <a:p>
          <a:r>
            <a:rPr lang="ru-RU" dirty="0"/>
            <a:t>Рассматривает экономические вопросы в масштабах страны</a:t>
          </a:r>
        </a:p>
      </dgm:t>
    </dgm:pt>
    <dgm:pt modelId="{25E59501-6451-4059-800D-FED0ECBEA07A}" type="parTrans" cxnId="{3EA8FE63-92C6-4CAE-AA36-94DD45F75F63}">
      <dgm:prSet/>
      <dgm:spPr/>
      <dgm:t>
        <a:bodyPr/>
        <a:lstStyle/>
        <a:p>
          <a:endParaRPr lang="ru-RU"/>
        </a:p>
      </dgm:t>
    </dgm:pt>
    <dgm:pt modelId="{6F63CC25-F8E1-42EB-AA69-2E47B3098802}" type="sibTrans" cxnId="{3EA8FE63-92C6-4CAE-AA36-94DD45F75F63}">
      <dgm:prSet/>
      <dgm:spPr/>
      <dgm:t>
        <a:bodyPr/>
        <a:lstStyle/>
        <a:p>
          <a:endParaRPr lang="ru-RU"/>
        </a:p>
      </dgm:t>
    </dgm:pt>
    <dgm:pt modelId="{1E6A76F1-402E-4C9A-AF4A-0B85F13AA673}">
      <dgm:prSet phldrT="[Текст]"/>
      <dgm:spPr/>
      <dgm:t>
        <a:bodyPr/>
        <a:lstStyle/>
        <a:p>
          <a:r>
            <a:rPr lang="ru-RU" dirty="0"/>
            <a:t>Микроэкономика</a:t>
          </a:r>
        </a:p>
      </dgm:t>
    </dgm:pt>
    <dgm:pt modelId="{03CC9CFC-6DB4-4454-BF55-09D55FBAE51E}" type="parTrans" cxnId="{758E1E0A-96D9-4E89-85D0-1A3441861681}">
      <dgm:prSet/>
      <dgm:spPr/>
      <dgm:t>
        <a:bodyPr/>
        <a:lstStyle/>
        <a:p>
          <a:endParaRPr lang="ru-RU"/>
        </a:p>
      </dgm:t>
    </dgm:pt>
    <dgm:pt modelId="{77AA4E31-1248-4340-9AB4-270F241A6C55}" type="sibTrans" cxnId="{758E1E0A-96D9-4E89-85D0-1A3441861681}">
      <dgm:prSet/>
      <dgm:spPr/>
      <dgm:t>
        <a:bodyPr/>
        <a:lstStyle/>
        <a:p>
          <a:endParaRPr lang="ru-RU"/>
        </a:p>
      </dgm:t>
    </dgm:pt>
    <dgm:pt modelId="{DE31DEE9-BB0D-4A33-8B9C-E7C44F38119F}">
      <dgm:prSet phldrT="[Текст]"/>
      <dgm:spPr/>
      <dgm:t>
        <a:bodyPr/>
        <a:lstStyle/>
        <a:p>
          <a:r>
            <a:rPr lang="ru-RU" dirty="0"/>
            <a:t>Рассматривает вопросы одной экономической единицы, сферы</a:t>
          </a:r>
        </a:p>
      </dgm:t>
    </dgm:pt>
    <dgm:pt modelId="{8500FCD9-34AE-40DC-9500-70F28B3A9D28}" type="parTrans" cxnId="{FA9312F7-A4E0-443C-A92C-444A8EF0BF8A}">
      <dgm:prSet/>
      <dgm:spPr/>
      <dgm:t>
        <a:bodyPr/>
        <a:lstStyle/>
        <a:p>
          <a:endParaRPr lang="ru-RU"/>
        </a:p>
      </dgm:t>
    </dgm:pt>
    <dgm:pt modelId="{44128309-4F39-4146-BAB1-24EF34740C1E}" type="sibTrans" cxnId="{FA9312F7-A4E0-443C-A92C-444A8EF0BF8A}">
      <dgm:prSet/>
      <dgm:spPr/>
      <dgm:t>
        <a:bodyPr/>
        <a:lstStyle/>
        <a:p>
          <a:endParaRPr lang="ru-RU"/>
        </a:p>
      </dgm:t>
    </dgm:pt>
    <dgm:pt modelId="{62FD0B11-2B00-4507-B064-06B14D73151E}" type="pres">
      <dgm:prSet presAssocID="{0E256E89-DC22-4C8E-9D61-E7FB382FD24F}" presName="linear" presStyleCnt="0">
        <dgm:presLayoutVars>
          <dgm:dir/>
          <dgm:animLvl val="lvl"/>
          <dgm:resizeHandles val="exact"/>
        </dgm:presLayoutVars>
      </dgm:prSet>
      <dgm:spPr/>
    </dgm:pt>
    <dgm:pt modelId="{9C5897C7-77BD-4AA6-86BB-771EC5C418C6}" type="pres">
      <dgm:prSet presAssocID="{2D3953C9-DBDC-4A95-971B-285FE50E2040}" presName="parentLin" presStyleCnt="0"/>
      <dgm:spPr/>
    </dgm:pt>
    <dgm:pt modelId="{0A20782C-D32A-4DEC-B449-FDAD1DABC8B4}" type="pres">
      <dgm:prSet presAssocID="{2D3953C9-DBDC-4A95-971B-285FE50E2040}" presName="parentLeftMargin" presStyleLbl="node1" presStyleIdx="0" presStyleCnt="2"/>
      <dgm:spPr/>
    </dgm:pt>
    <dgm:pt modelId="{531B030E-858E-4066-99C0-3EDFDA5C619B}" type="pres">
      <dgm:prSet presAssocID="{2D3953C9-DBDC-4A95-971B-285FE50E204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7EB6BB-3BC4-4462-A8AD-2B6740961EDD}" type="pres">
      <dgm:prSet presAssocID="{2D3953C9-DBDC-4A95-971B-285FE50E2040}" presName="negativeSpace" presStyleCnt="0"/>
      <dgm:spPr/>
    </dgm:pt>
    <dgm:pt modelId="{A9E0CBF8-8E29-4CDD-9DA2-501A25DCB17D}" type="pres">
      <dgm:prSet presAssocID="{2D3953C9-DBDC-4A95-971B-285FE50E2040}" presName="childText" presStyleLbl="conFgAcc1" presStyleIdx="0" presStyleCnt="2">
        <dgm:presLayoutVars>
          <dgm:bulletEnabled val="1"/>
        </dgm:presLayoutVars>
      </dgm:prSet>
      <dgm:spPr/>
    </dgm:pt>
    <dgm:pt modelId="{C8D02689-1805-4E5E-9965-678DAB07BE87}" type="pres">
      <dgm:prSet presAssocID="{4E234500-90A3-4785-AAAB-A82001B486BE}" presName="spaceBetweenRectangles" presStyleCnt="0"/>
      <dgm:spPr/>
    </dgm:pt>
    <dgm:pt modelId="{2D928AA9-D053-428A-A8C8-8EF05BF73397}" type="pres">
      <dgm:prSet presAssocID="{1E6A76F1-402E-4C9A-AF4A-0B85F13AA673}" presName="parentLin" presStyleCnt="0"/>
      <dgm:spPr/>
    </dgm:pt>
    <dgm:pt modelId="{95A4E83F-2C95-4DAA-AB7A-FC58CBE05448}" type="pres">
      <dgm:prSet presAssocID="{1E6A76F1-402E-4C9A-AF4A-0B85F13AA673}" presName="parentLeftMargin" presStyleLbl="node1" presStyleIdx="0" presStyleCnt="2"/>
      <dgm:spPr/>
    </dgm:pt>
    <dgm:pt modelId="{0B529AE4-63CC-47B5-968B-458176E83272}" type="pres">
      <dgm:prSet presAssocID="{1E6A76F1-402E-4C9A-AF4A-0B85F13AA67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9730196-3F54-4CF2-B578-A4C6615B18B5}" type="pres">
      <dgm:prSet presAssocID="{1E6A76F1-402E-4C9A-AF4A-0B85F13AA673}" presName="negativeSpace" presStyleCnt="0"/>
      <dgm:spPr/>
    </dgm:pt>
    <dgm:pt modelId="{FE0CB10E-7C58-4B94-87AF-1237A1C78D7B}" type="pres">
      <dgm:prSet presAssocID="{1E6A76F1-402E-4C9A-AF4A-0B85F13AA67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58E1E0A-96D9-4E89-85D0-1A3441861681}" srcId="{0E256E89-DC22-4C8E-9D61-E7FB382FD24F}" destId="{1E6A76F1-402E-4C9A-AF4A-0B85F13AA673}" srcOrd="1" destOrd="0" parTransId="{03CC9CFC-6DB4-4454-BF55-09D55FBAE51E}" sibTransId="{77AA4E31-1248-4340-9AB4-270F241A6C55}"/>
    <dgm:cxn modelId="{9897EE11-6C02-480B-97E4-04312AAC27ED}" type="presOf" srcId="{ECEB79D0-2637-4CB0-A710-A798C951B78E}" destId="{A9E0CBF8-8E29-4CDD-9DA2-501A25DCB17D}" srcOrd="0" destOrd="0" presId="urn:microsoft.com/office/officeart/2005/8/layout/list1"/>
    <dgm:cxn modelId="{CF2A4C41-042E-4792-A404-7BC93D73C297}" type="presOf" srcId="{1E6A76F1-402E-4C9A-AF4A-0B85F13AA673}" destId="{0B529AE4-63CC-47B5-968B-458176E83272}" srcOrd="1" destOrd="0" presId="urn:microsoft.com/office/officeart/2005/8/layout/list1"/>
    <dgm:cxn modelId="{09F18762-6187-4D13-B7A4-2DDE184D98FF}" type="presOf" srcId="{2D3953C9-DBDC-4A95-971B-285FE50E2040}" destId="{531B030E-858E-4066-99C0-3EDFDA5C619B}" srcOrd="1" destOrd="0" presId="urn:microsoft.com/office/officeart/2005/8/layout/list1"/>
    <dgm:cxn modelId="{3EA8FE63-92C6-4CAE-AA36-94DD45F75F63}" srcId="{2D3953C9-DBDC-4A95-971B-285FE50E2040}" destId="{ECEB79D0-2637-4CB0-A710-A798C951B78E}" srcOrd="0" destOrd="0" parTransId="{25E59501-6451-4059-800D-FED0ECBEA07A}" sibTransId="{6F63CC25-F8E1-42EB-AA69-2E47B3098802}"/>
    <dgm:cxn modelId="{EB9C4E67-B4AE-4F5C-81B5-16F1BCF6369B}" srcId="{0E256E89-DC22-4C8E-9D61-E7FB382FD24F}" destId="{2D3953C9-DBDC-4A95-971B-285FE50E2040}" srcOrd="0" destOrd="0" parTransId="{8B699201-ABFE-42CB-8C51-ADB03CAE5CEE}" sibTransId="{4E234500-90A3-4785-AAAB-A82001B486BE}"/>
    <dgm:cxn modelId="{96EDC852-AAFC-4536-A09A-C994A2AC0F5E}" type="presOf" srcId="{1E6A76F1-402E-4C9A-AF4A-0B85F13AA673}" destId="{95A4E83F-2C95-4DAA-AB7A-FC58CBE05448}" srcOrd="0" destOrd="0" presId="urn:microsoft.com/office/officeart/2005/8/layout/list1"/>
    <dgm:cxn modelId="{389C44C2-9CA8-45F0-A1BD-4D06BADA0FD4}" type="presOf" srcId="{0E256E89-DC22-4C8E-9D61-E7FB382FD24F}" destId="{62FD0B11-2B00-4507-B064-06B14D73151E}" srcOrd="0" destOrd="0" presId="urn:microsoft.com/office/officeart/2005/8/layout/list1"/>
    <dgm:cxn modelId="{38B604CF-86CE-4DB3-9247-20B458FBC826}" type="presOf" srcId="{2D3953C9-DBDC-4A95-971B-285FE50E2040}" destId="{0A20782C-D32A-4DEC-B449-FDAD1DABC8B4}" srcOrd="0" destOrd="0" presId="urn:microsoft.com/office/officeart/2005/8/layout/list1"/>
    <dgm:cxn modelId="{64443DF2-BB7C-48B3-9C21-9707048BAC7D}" type="presOf" srcId="{DE31DEE9-BB0D-4A33-8B9C-E7C44F38119F}" destId="{FE0CB10E-7C58-4B94-87AF-1237A1C78D7B}" srcOrd="0" destOrd="0" presId="urn:microsoft.com/office/officeart/2005/8/layout/list1"/>
    <dgm:cxn modelId="{FA9312F7-A4E0-443C-A92C-444A8EF0BF8A}" srcId="{1E6A76F1-402E-4C9A-AF4A-0B85F13AA673}" destId="{DE31DEE9-BB0D-4A33-8B9C-E7C44F38119F}" srcOrd="0" destOrd="0" parTransId="{8500FCD9-34AE-40DC-9500-70F28B3A9D28}" sibTransId="{44128309-4F39-4146-BAB1-24EF34740C1E}"/>
    <dgm:cxn modelId="{CE7AF97A-9EA8-40A3-9AAD-7603D850951C}" type="presParOf" srcId="{62FD0B11-2B00-4507-B064-06B14D73151E}" destId="{9C5897C7-77BD-4AA6-86BB-771EC5C418C6}" srcOrd="0" destOrd="0" presId="urn:microsoft.com/office/officeart/2005/8/layout/list1"/>
    <dgm:cxn modelId="{4B90A882-D0C3-4E79-9F4F-A82F2C42B722}" type="presParOf" srcId="{9C5897C7-77BD-4AA6-86BB-771EC5C418C6}" destId="{0A20782C-D32A-4DEC-B449-FDAD1DABC8B4}" srcOrd="0" destOrd="0" presId="urn:microsoft.com/office/officeart/2005/8/layout/list1"/>
    <dgm:cxn modelId="{AC9C489F-6111-417F-BD46-468C13B67E9F}" type="presParOf" srcId="{9C5897C7-77BD-4AA6-86BB-771EC5C418C6}" destId="{531B030E-858E-4066-99C0-3EDFDA5C619B}" srcOrd="1" destOrd="0" presId="urn:microsoft.com/office/officeart/2005/8/layout/list1"/>
    <dgm:cxn modelId="{F6C80381-64C5-466D-8DCD-87AEBDBCA1EC}" type="presParOf" srcId="{62FD0B11-2B00-4507-B064-06B14D73151E}" destId="{0D7EB6BB-3BC4-4462-A8AD-2B6740961EDD}" srcOrd="1" destOrd="0" presId="urn:microsoft.com/office/officeart/2005/8/layout/list1"/>
    <dgm:cxn modelId="{BF96204E-C453-46E9-BC56-514155CC0D76}" type="presParOf" srcId="{62FD0B11-2B00-4507-B064-06B14D73151E}" destId="{A9E0CBF8-8E29-4CDD-9DA2-501A25DCB17D}" srcOrd="2" destOrd="0" presId="urn:microsoft.com/office/officeart/2005/8/layout/list1"/>
    <dgm:cxn modelId="{BDD4DE91-5F0A-44DE-8789-9AC80D907592}" type="presParOf" srcId="{62FD0B11-2B00-4507-B064-06B14D73151E}" destId="{C8D02689-1805-4E5E-9965-678DAB07BE87}" srcOrd="3" destOrd="0" presId="urn:microsoft.com/office/officeart/2005/8/layout/list1"/>
    <dgm:cxn modelId="{28018D4D-0CD3-4B39-AFAB-3AE4FC5D6DC4}" type="presParOf" srcId="{62FD0B11-2B00-4507-B064-06B14D73151E}" destId="{2D928AA9-D053-428A-A8C8-8EF05BF73397}" srcOrd="4" destOrd="0" presId="urn:microsoft.com/office/officeart/2005/8/layout/list1"/>
    <dgm:cxn modelId="{1103C19C-2206-4370-8005-FA7E440CA3BA}" type="presParOf" srcId="{2D928AA9-D053-428A-A8C8-8EF05BF73397}" destId="{95A4E83F-2C95-4DAA-AB7A-FC58CBE05448}" srcOrd="0" destOrd="0" presId="urn:microsoft.com/office/officeart/2005/8/layout/list1"/>
    <dgm:cxn modelId="{D6F81ADB-2AE4-4218-80D4-B2696CB70D4C}" type="presParOf" srcId="{2D928AA9-D053-428A-A8C8-8EF05BF73397}" destId="{0B529AE4-63CC-47B5-968B-458176E83272}" srcOrd="1" destOrd="0" presId="urn:microsoft.com/office/officeart/2005/8/layout/list1"/>
    <dgm:cxn modelId="{AD4DA76B-7A2F-4640-9F6A-4FD4212171DB}" type="presParOf" srcId="{62FD0B11-2B00-4507-B064-06B14D73151E}" destId="{19730196-3F54-4CF2-B578-A4C6615B18B5}" srcOrd="5" destOrd="0" presId="urn:microsoft.com/office/officeart/2005/8/layout/list1"/>
    <dgm:cxn modelId="{FF7999EE-CAE5-4298-B511-1C6C01F8A654}" type="presParOf" srcId="{62FD0B11-2B00-4507-B064-06B14D73151E}" destId="{FE0CB10E-7C58-4B94-87AF-1237A1C78D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873A64-073A-4D7D-BC8D-88D9E32279A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167BFF-6697-4DCA-9620-C63403B9741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Природные</a:t>
          </a:r>
        </a:p>
      </dgm:t>
    </dgm:pt>
    <dgm:pt modelId="{5A3171B4-87A0-469D-AB6D-926DC84274A0}" type="parTrans" cxnId="{554F30D6-B40E-4868-9E0E-77AF4671C0E6}">
      <dgm:prSet/>
      <dgm:spPr/>
      <dgm:t>
        <a:bodyPr/>
        <a:lstStyle/>
        <a:p>
          <a:endParaRPr lang="ru-RU"/>
        </a:p>
      </dgm:t>
    </dgm:pt>
    <dgm:pt modelId="{2352804A-98F9-4CF5-A208-5883B5B13CD1}" type="sibTrans" cxnId="{554F30D6-B40E-4868-9E0E-77AF4671C0E6}">
      <dgm:prSet/>
      <dgm:spPr/>
      <dgm:t>
        <a:bodyPr/>
        <a:lstStyle/>
        <a:p>
          <a:endParaRPr lang="ru-RU"/>
        </a:p>
      </dgm:t>
    </dgm:pt>
    <dgm:pt modelId="{69013146-8C0D-4D43-B594-81F64E328EF5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Созданы природой</a:t>
          </a:r>
        </a:p>
      </dgm:t>
    </dgm:pt>
    <dgm:pt modelId="{D24B7CC2-DD7D-4004-B33E-ED655A871780}" type="parTrans" cxnId="{377C46F2-74CE-4F7F-9EAC-320AF6176E48}">
      <dgm:prSet/>
      <dgm:spPr/>
      <dgm:t>
        <a:bodyPr/>
        <a:lstStyle/>
        <a:p>
          <a:endParaRPr lang="ru-RU"/>
        </a:p>
      </dgm:t>
    </dgm:pt>
    <dgm:pt modelId="{20CC062E-E3C9-4173-B0D3-197970044FA6}" type="sibTrans" cxnId="{377C46F2-74CE-4F7F-9EAC-320AF6176E48}">
      <dgm:prSet/>
      <dgm:spPr/>
      <dgm:t>
        <a:bodyPr/>
        <a:lstStyle/>
        <a:p>
          <a:endParaRPr lang="ru-RU"/>
        </a:p>
      </dgm:t>
    </dgm:pt>
    <dgm:pt modelId="{A925DA5B-7EB6-4121-BF11-A6E938EF5D86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Экономические</a:t>
          </a:r>
        </a:p>
      </dgm:t>
    </dgm:pt>
    <dgm:pt modelId="{25ECA6C2-379C-48C3-B0B0-F7ACE54E4DF0}" type="parTrans" cxnId="{308E4179-DDCB-4AC1-A279-7DCECBDEA549}">
      <dgm:prSet/>
      <dgm:spPr/>
      <dgm:t>
        <a:bodyPr/>
        <a:lstStyle/>
        <a:p>
          <a:endParaRPr lang="ru-RU"/>
        </a:p>
      </dgm:t>
    </dgm:pt>
    <dgm:pt modelId="{A5B398FC-92AB-4B38-B748-2D0ACD3AF449}" type="sibTrans" cxnId="{308E4179-DDCB-4AC1-A279-7DCECBDEA549}">
      <dgm:prSet/>
      <dgm:spPr/>
      <dgm:t>
        <a:bodyPr/>
        <a:lstStyle/>
        <a:p>
          <a:endParaRPr lang="ru-RU"/>
        </a:p>
      </dgm:t>
    </dgm:pt>
    <dgm:pt modelId="{EA16312F-3F76-4D65-A98B-E55188A5A453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Созданы в процессе производства</a:t>
          </a:r>
        </a:p>
      </dgm:t>
    </dgm:pt>
    <dgm:pt modelId="{A96715A6-265B-404B-ABEF-CA93D2022326}" type="parTrans" cxnId="{090291C5-D421-47A1-BE4E-24574397DEDC}">
      <dgm:prSet/>
      <dgm:spPr/>
      <dgm:t>
        <a:bodyPr/>
        <a:lstStyle/>
        <a:p>
          <a:endParaRPr lang="ru-RU"/>
        </a:p>
      </dgm:t>
    </dgm:pt>
    <dgm:pt modelId="{7C0841BA-9D52-4654-8E3B-F6D78F989E55}" type="sibTrans" cxnId="{090291C5-D421-47A1-BE4E-24574397DEDC}">
      <dgm:prSet/>
      <dgm:spPr/>
      <dgm:t>
        <a:bodyPr/>
        <a:lstStyle/>
        <a:p>
          <a:endParaRPr lang="ru-RU"/>
        </a:p>
      </dgm:t>
    </dgm:pt>
    <dgm:pt modelId="{9A7B3F36-5BD9-4CB1-BD74-83B5D57CF835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Материальные</a:t>
          </a:r>
        </a:p>
      </dgm:t>
    </dgm:pt>
    <dgm:pt modelId="{285C6344-6536-484D-A7EE-9578F198B313}" type="parTrans" cxnId="{CE07C22A-5E11-4D33-AC0F-60833B111664}">
      <dgm:prSet/>
      <dgm:spPr/>
      <dgm:t>
        <a:bodyPr/>
        <a:lstStyle/>
        <a:p>
          <a:endParaRPr lang="ru-RU"/>
        </a:p>
      </dgm:t>
    </dgm:pt>
    <dgm:pt modelId="{E775FF82-5BBB-4366-85CD-33333C3C2F0C}" type="sibTrans" cxnId="{CE07C22A-5E11-4D33-AC0F-60833B111664}">
      <dgm:prSet/>
      <dgm:spPr/>
      <dgm:t>
        <a:bodyPr/>
        <a:lstStyle/>
        <a:p>
          <a:endParaRPr lang="ru-RU"/>
        </a:p>
      </dgm:t>
    </dgm:pt>
    <dgm:pt modelId="{13D776AC-EF6A-4687-A665-8DD6F7DDE46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Пища, одежда, жилье т.д.</a:t>
          </a:r>
        </a:p>
      </dgm:t>
    </dgm:pt>
    <dgm:pt modelId="{2F4A9E22-83E1-4DF8-898C-48B68C02028B}" type="parTrans" cxnId="{0FAF6CF8-F13C-479E-B1BD-23B9F184D157}">
      <dgm:prSet/>
      <dgm:spPr/>
      <dgm:t>
        <a:bodyPr/>
        <a:lstStyle/>
        <a:p>
          <a:endParaRPr lang="ru-RU"/>
        </a:p>
      </dgm:t>
    </dgm:pt>
    <dgm:pt modelId="{DF14CE63-FF35-43CE-BF84-C5FCC6FBD67F}" type="sibTrans" cxnId="{0FAF6CF8-F13C-479E-B1BD-23B9F184D157}">
      <dgm:prSet/>
      <dgm:spPr/>
      <dgm:t>
        <a:bodyPr/>
        <a:lstStyle/>
        <a:p>
          <a:endParaRPr lang="ru-RU"/>
        </a:p>
      </dgm:t>
    </dgm:pt>
    <dgm:pt modelId="{813398D2-8035-435C-A8BF-AD92160D646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Нематериальные</a:t>
          </a:r>
        </a:p>
      </dgm:t>
    </dgm:pt>
    <dgm:pt modelId="{647BBEE3-BE79-457B-840E-41EBBB7B320B}" type="parTrans" cxnId="{510D05D6-C5F9-4542-A56E-E949AF196E6E}">
      <dgm:prSet/>
      <dgm:spPr/>
      <dgm:t>
        <a:bodyPr/>
        <a:lstStyle/>
        <a:p>
          <a:endParaRPr lang="ru-RU"/>
        </a:p>
      </dgm:t>
    </dgm:pt>
    <dgm:pt modelId="{93695FD5-C856-4DED-BA8A-E3835F29366D}" type="sibTrans" cxnId="{510D05D6-C5F9-4542-A56E-E949AF196E6E}">
      <dgm:prSet/>
      <dgm:spPr/>
      <dgm:t>
        <a:bodyPr/>
        <a:lstStyle/>
        <a:p>
          <a:endParaRPr lang="ru-RU"/>
        </a:p>
      </dgm:t>
    </dgm:pt>
    <dgm:pt modelId="{C609A924-9CC2-4DD4-94B6-E943281438F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Образование, искусство, кино, и т.д.</a:t>
          </a:r>
        </a:p>
      </dgm:t>
    </dgm:pt>
    <dgm:pt modelId="{F518108B-86FA-4B37-B415-C8CF3D85D2AE}" type="parTrans" cxnId="{1779C1AD-16B0-4B10-94B0-E715C4CA1E69}">
      <dgm:prSet/>
      <dgm:spPr/>
      <dgm:t>
        <a:bodyPr/>
        <a:lstStyle/>
        <a:p>
          <a:endParaRPr lang="ru-RU"/>
        </a:p>
      </dgm:t>
    </dgm:pt>
    <dgm:pt modelId="{2DDEA6C2-DC1B-4D17-B2B2-C5BB09DCC2DE}" type="sibTrans" cxnId="{1779C1AD-16B0-4B10-94B0-E715C4CA1E69}">
      <dgm:prSet/>
      <dgm:spPr/>
      <dgm:t>
        <a:bodyPr/>
        <a:lstStyle/>
        <a:p>
          <a:endParaRPr lang="ru-RU"/>
        </a:p>
      </dgm:t>
    </dgm:pt>
    <dgm:pt modelId="{8B0471C1-2C7E-450D-9542-102547082FB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Общественные </a:t>
          </a:r>
        </a:p>
      </dgm:t>
    </dgm:pt>
    <dgm:pt modelId="{5EDC67C9-D45F-45BD-8D67-B08EBC2B5A13}" type="parTrans" cxnId="{80B68D22-9811-4987-8662-B7973DA09399}">
      <dgm:prSet/>
      <dgm:spPr/>
      <dgm:t>
        <a:bodyPr/>
        <a:lstStyle/>
        <a:p>
          <a:endParaRPr lang="ru-RU"/>
        </a:p>
      </dgm:t>
    </dgm:pt>
    <dgm:pt modelId="{D9BEE7E4-B078-41CD-91B0-18137BED6E67}" type="sibTrans" cxnId="{80B68D22-9811-4987-8662-B7973DA09399}">
      <dgm:prSet/>
      <dgm:spPr/>
      <dgm:t>
        <a:bodyPr/>
        <a:lstStyle/>
        <a:p>
          <a:endParaRPr lang="ru-RU"/>
        </a:p>
      </dgm:t>
    </dgm:pt>
    <dgm:pt modelId="{F4A3D392-6248-4731-A3EA-7AD359D47CB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Общественный транспорт, водопровод и т.д.</a:t>
          </a:r>
        </a:p>
      </dgm:t>
    </dgm:pt>
    <dgm:pt modelId="{EA0199E8-89B2-4164-A704-78C58BEDF7DD}" type="parTrans" cxnId="{685D6AAF-735C-48CC-AD1F-DCE72899FDB9}">
      <dgm:prSet/>
      <dgm:spPr/>
      <dgm:t>
        <a:bodyPr/>
        <a:lstStyle/>
        <a:p>
          <a:endParaRPr lang="ru-RU"/>
        </a:p>
      </dgm:t>
    </dgm:pt>
    <dgm:pt modelId="{1D9B912F-7A92-4FE9-B6B2-55949979E315}" type="sibTrans" cxnId="{685D6AAF-735C-48CC-AD1F-DCE72899FDB9}">
      <dgm:prSet/>
      <dgm:spPr/>
      <dgm:t>
        <a:bodyPr/>
        <a:lstStyle/>
        <a:p>
          <a:endParaRPr lang="ru-RU"/>
        </a:p>
      </dgm:t>
    </dgm:pt>
    <dgm:pt modelId="{BD5A08D4-EB20-4FC2-A20A-9D93AC108B4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Частные</a:t>
          </a:r>
        </a:p>
      </dgm:t>
    </dgm:pt>
    <dgm:pt modelId="{EAB492EA-9A3B-42E7-9CCC-74439A0F326E}" type="parTrans" cxnId="{673F1ACA-10DB-4DA8-A669-0C1399F34997}">
      <dgm:prSet/>
      <dgm:spPr/>
      <dgm:t>
        <a:bodyPr/>
        <a:lstStyle/>
        <a:p>
          <a:endParaRPr lang="ru-RU"/>
        </a:p>
      </dgm:t>
    </dgm:pt>
    <dgm:pt modelId="{D97FF511-10BF-4EE7-B540-77A0DC063FDA}" type="sibTrans" cxnId="{673F1ACA-10DB-4DA8-A669-0C1399F34997}">
      <dgm:prSet/>
      <dgm:spPr/>
      <dgm:t>
        <a:bodyPr/>
        <a:lstStyle/>
        <a:p>
          <a:endParaRPr lang="ru-RU"/>
        </a:p>
      </dgm:t>
    </dgm:pt>
    <dgm:pt modelId="{58D0E660-6B2C-4781-86F8-9AC8FBDE51C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Одежда, пища и т.д.</a:t>
          </a:r>
        </a:p>
      </dgm:t>
    </dgm:pt>
    <dgm:pt modelId="{DCAF1DB0-F6CA-4327-B828-646B0FACD5E3}" type="parTrans" cxnId="{9E772061-2633-4934-91CE-0D16E3C8C4C3}">
      <dgm:prSet/>
      <dgm:spPr/>
      <dgm:t>
        <a:bodyPr/>
        <a:lstStyle/>
        <a:p>
          <a:endParaRPr lang="ru-RU"/>
        </a:p>
      </dgm:t>
    </dgm:pt>
    <dgm:pt modelId="{EC595CCA-52CF-4CB9-BF83-8469963416D7}" type="sibTrans" cxnId="{9E772061-2633-4934-91CE-0D16E3C8C4C3}">
      <dgm:prSet/>
      <dgm:spPr/>
      <dgm:t>
        <a:bodyPr/>
        <a:lstStyle/>
        <a:p>
          <a:endParaRPr lang="ru-RU"/>
        </a:p>
      </dgm:t>
    </dgm:pt>
    <dgm:pt modelId="{8210C6A5-2752-4085-9D02-4D1F4917CF85}" type="pres">
      <dgm:prSet presAssocID="{34873A64-073A-4D7D-BC8D-88D9E32279A2}" presName="linear" presStyleCnt="0">
        <dgm:presLayoutVars>
          <dgm:animLvl val="lvl"/>
          <dgm:resizeHandles val="exact"/>
        </dgm:presLayoutVars>
      </dgm:prSet>
      <dgm:spPr/>
    </dgm:pt>
    <dgm:pt modelId="{9353D089-294C-4DFE-9890-EBCE8A3C9FF8}" type="pres">
      <dgm:prSet presAssocID="{C9167BFF-6697-4DCA-9620-C63403B9741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058433E-E4A9-4B03-985E-900D0D769601}" type="pres">
      <dgm:prSet presAssocID="{C9167BFF-6697-4DCA-9620-C63403B97419}" presName="childText" presStyleLbl="revTx" presStyleIdx="0" presStyleCnt="6">
        <dgm:presLayoutVars>
          <dgm:bulletEnabled val="1"/>
        </dgm:presLayoutVars>
      </dgm:prSet>
      <dgm:spPr/>
    </dgm:pt>
    <dgm:pt modelId="{4B98E196-3550-4A85-B4F1-858B6608B04D}" type="pres">
      <dgm:prSet presAssocID="{A925DA5B-7EB6-4121-BF11-A6E938EF5D8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3772EA3-B6CF-4498-9C5C-8E2A66DB17DD}" type="pres">
      <dgm:prSet presAssocID="{A925DA5B-7EB6-4121-BF11-A6E938EF5D86}" presName="childText" presStyleLbl="revTx" presStyleIdx="1" presStyleCnt="6">
        <dgm:presLayoutVars>
          <dgm:bulletEnabled val="1"/>
        </dgm:presLayoutVars>
      </dgm:prSet>
      <dgm:spPr/>
    </dgm:pt>
    <dgm:pt modelId="{A5F6EACF-1DC0-4585-81F0-0A2F8702F292}" type="pres">
      <dgm:prSet presAssocID="{9A7B3F36-5BD9-4CB1-BD74-83B5D57CF83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85798C7-9B65-4815-9A7D-0EDDDC273B39}" type="pres">
      <dgm:prSet presAssocID="{9A7B3F36-5BD9-4CB1-BD74-83B5D57CF835}" presName="childText" presStyleLbl="revTx" presStyleIdx="2" presStyleCnt="6">
        <dgm:presLayoutVars>
          <dgm:bulletEnabled val="1"/>
        </dgm:presLayoutVars>
      </dgm:prSet>
      <dgm:spPr/>
    </dgm:pt>
    <dgm:pt modelId="{0C20DFDB-35A9-46C1-A0DF-D6CF74B7735E}" type="pres">
      <dgm:prSet presAssocID="{813398D2-8035-435C-A8BF-AD92160D646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55A6980-19B6-414D-A7DB-59B8205E2C4A}" type="pres">
      <dgm:prSet presAssocID="{813398D2-8035-435C-A8BF-AD92160D646F}" presName="childText" presStyleLbl="revTx" presStyleIdx="3" presStyleCnt="6">
        <dgm:presLayoutVars>
          <dgm:bulletEnabled val="1"/>
        </dgm:presLayoutVars>
      </dgm:prSet>
      <dgm:spPr/>
    </dgm:pt>
    <dgm:pt modelId="{63924AF9-8F9F-4E08-8029-A98947D75C7A}" type="pres">
      <dgm:prSet presAssocID="{8B0471C1-2C7E-450D-9542-102547082FB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F2F1206-668B-4A55-896E-D23938BF0EA8}" type="pres">
      <dgm:prSet presAssocID="{8B0471C1-2C7E-450D-9542-102547082FBD}" presName="childText" presStyleLbl="revTx" presStyleIdx="4" presStyleCnt="6">
        <dgm:presLayoutVars>
          <dgm:bulletEnabled val="1"/>
        </dgm:presLayoutVars>
      </dgm:prSet>
      <dgm:spPr/>
    </dgm:pt>
    <dgm:pt modelId="{5A19D12E-634F-4A82-A11B-DDD741C394DC}" type="pres">
      <dgm:prSet presAssocID="{BD5A08D4-EB20-4FC2-A20A-9D93AC108B42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6CBC35A-5FF5-427D-AD7D-E91F147E7371}" type="pres">
      <dgm:prSet presAssocID="{BD5A08D4-EB20-4FC2-A20A-9D93AC108B42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BDF4AC14-5121-484F-88CC-C3A10E7B7810}" type="presOf" srcId="{13D776AC-EF6A-4687-A665-8DD6F7DDE462}" destId="{B85798C7-9B65-4815-9A7D-0EDDDC273B39}" srcOrd="0" destOrd="0" presId="urn:microsoft.com/office/officeart/2005/8/layout/vList2"/>
    <dgm:cxn modelId="{53D6E020-E900-4A39-AB5C-59D96DE6055D}" type="presOf" srcId="{8B0471C1-2C7E-450D-9542-102547082FBD}" destId="{63924AF9-8F9F-4E08-8029-A98947D75C7A}" srcOrd="0" destOrd="0" presId="urn:microsoft.com/office/officeart/2005/8/layout/vList2"/>
    <dgm:cxn modelId="{80B68D22-9811-4987-8662-B7973DA09399}" srcId="{34873A64-073A-4D7D-BC8D-88D9E32279A2}" destId="{8B0471C1-2C7E-450D-9542-102547082FBD}" srcOrd="4" destOrd="0" parTransId="{5EDC67C9-D45F-45BD-8D67-B08EBC2B5A13}" sibTransId="{D9BEE7E4-B078-41CD-91B0-18137BED6E67}"/>
    <dgm:cxn modelId="{D723CA23-F8C0-4690-BF56-B0A0FB710A0F}" type="presOf" srcId="{F4A3D392-6248-4731-A3EA-7AD359D47CB4}" destId="{5F2F1206-668B-4A55-896E-D23938BF0EA8}" srcOrd="0" destOrd="0" presId="urn:microsoft.com/office/officeart/2005/8/layout/vList2"/>
    <dgm:cxn modelId="{CE07C22A-5E11-4D33-AC0F-60833B111664}" srcId="{34873A64-073A-4D7D-BC8D-88D9E32279A2}" destId="{9A7B3F36-5BD9-4CB1-BD74-83B5D57CF835}" srcOrd="2" destOrd="0" parTransId="{285C6344-6536-484D-A7EE-9578F198B313}" sibTransId="{E775FF82-5BBB-4366-85CD-33333C3C2F0C}"/>
    <dgm:cxn modelId="{F8DD6336-AEF8-469A-B3E9-E71667ACD96E}" type="presOf" srcId="{A925DA5B-7EB6-4121-BF11-A6E938EF5D86}" destId="{4B98E196-3550-4A85-B4F1-858B6608B04D}" srcOrd="0" destOrd="0" presId="urn:microsoft.com/office/officeart/2005/8/layout/vList2"/>
    <dgm:cxn modelId="{F364175F-4F1D-4A2B-9634-6621C30307CF}" type="presOf" srcId="{813398D2-8035-435C-A8BF-AD92160D646F}" destId="{0C20DFDB-35A9-46C1-A0DF-D6CF74B7735E}" srcOrd="0" destOrd="0" presId="urn:microsoft.com/office/officeart/2005/8/layout/vList2"/>
    <dgm:cxn modelId="{9E772061-2633-4934-91CE-0D16E3C8C4C3}" srcId="{BD5A08D4-EB20-4FC2-A20A-9D93AC108B42}" destId="{58D0E660-6B2C-4781-86F8-9AC8FBDE51C7}" srcOrd="0" destOrd="0" parTransId="{DCAF1DB0-F6CA-4327-B828-646B0FACD5E3}" sibTransId="{EC595CCA-52CF-4CB9-BF83-8469963416D7}"/>
    <dgm:cxn modelId="{9FADDC43-CFD1-4827-9B75-4D6F5EDE2E74}" type="presOf" srcId="{C609A924-9CC2-4DD4-94B6-E943281438F2}" destId="{255A6980-19B6-414D-A7DB-59B8205E2C4A}" srcOrd="0" destOrd="0" presId="urn:microsoft.com/office/officeart/2005/8/layout/vList2"/>
    <dgm:cxn modelId="{9B223565-C683-4B2D-9051-B1B5A332962A}" type="presOf" srcId="{9A7B3F36-5BD9-4CB1-BD74-83B5D57CF835}" destId="{A5F6EACF-1DC0-4585-81F0-0A2F8702F292}" srcOrd="0" destOrd="0" presId="urn:microsoft.com/office/officeart/2005/8/layout/vList2"/>
    <dgm:cxn modelId="{308E4179-DDCB-4AC1-A279-7DCECBDEA549}" srcId="{34873A64-073A-4D7D-BC8D-88D9E32279A2}" destId="{A925DA5B-7EB6-4121-BF11-A6E938EF5D86}" srcOrd="1" destOrd="0" parTransId="{25ECA6C2-379C-48C3-B0B0-F7ACE54E4DF0}" sibTransId="{A5B398FC-92AB-4B38-B748-2D0ACD3AF449}"/>
    <dgm:cxn modelId="{A8B85F9E-3833-4710-B717-DA8BE97D9AFB}" type="presOf" srcId="{EA16312F-3F76-4D65-A98B-E55188A5A453}" destId="{D3772EA3-B6CF-4498-9C5C-8E2A66DB17DD}" srcOrd="0" destOrd="0" presId="urn:microsoft.com/office/officeart/2005/8/layout/vList2"/>
    <dgm:cxn modelId="{0B83AEA6-6C93-45F4-A352-7B47E1FBA29B}" type="presOf" srcId="{34873A64-073A-4D7D-BC8D-88D9E32279A2}" destId="{8210C6A5-2752-4085-9D02-4D1F4917CF85}" srcOrd="0" destOrd="0" presId="urn:microsoft.com/office/officeart/2005/8/layout/vList2"/>
    <dgm:cxn modelId="{1779C1AD-16B0-4B10-94B0-E715C4CA1E69}" srcId="{813398D2-8035-435C-A8BF-AD92160D646F}" destId="{C609A924-9CC2-4DD4-94B6-E943281438F2}" srcOrd="0" destOrd="0" parTransId="{F518108B-86FA-4B37-B415-C8CF3D85D2AE}" sibTransId="{2DDEA6C2-DC1B-4D17-B2B2-C5BB09DCC2DE}"/>
    <dgm:cxn modelId="{685D6AAF-735C-48CC-AD1F-DCE72899FDB9}" srcId="{8B0471C1-2C7E-450D-9542-102547082FBD}" destId="{F4A3D392-6248-4731-A3EA-7AD359D47CB4}" srcOrd="0" destOrd="0" parTransId="{EA0199E8-89B2-4164-A704-78C58BEDF7DD}" sibTransId="{1D9B912F-7A92-4FE9-B6B2-55949979E315}"/>
    <dgm:cxn modelId="{090291C5-D421-47A1-BE4E-24574397DEDC}" srcId="{A925DA5B-7EB6-4121-BF11-A6E938EF5D86}" destId="{EA16312F-3F76-4D65-A98B-E55188A5A453}" srcOrd="0" destOrd="0" parTransId="{A96715A6-265B-404B-ABEF-CA93D2022326}" sibTransId="{7C0841BA-9D52-4654-8E3B-F6D78F989E55}"/>
    <dgm:cxn modelId="{FA3DB1C6-3D44-49BB-A95E-4B9DED76B350}" type="presOf" srcId="{69013146-8C0D-4D43-B594-81F64E328EF5}" destId="{1058433E-E4A9-4B03-985E-900D0D769601}" srcOrd="0" destOrd="0" presId="urn:microsoft.com/office/officeart/2005/8/layout/vList2"/>
    <dgm:cxn modelId="{673F1ACA-10DB-4DA8-A669-0C1399F34997}" srcId="{34873A64-073A-4D7D-BC8D-88D9E32279A2}" destId="{BD5A08D4-EB20-4FC2-A20A-9D93AC108B42}" srcOrd="5" destOrd="0" parTransId="{EAB492EA-9A3B-42E7-9CCC-74439A0F326E}" sibTransId="{D97FF511-10BF-4EE7-B540-77A0DC063FDA}"/>
    <dgm:cxn modelId="{1C670FD0-986C-42D4-B639-2891AE1B0771}" type="presOf" srcId="{BD5A08D4-EB20-4FC2-A20A-9D93AC108B42}" destId="{5A19D12E-634F-4A82-A11B-DDD741C394DC}" srcOrd="0" destOrd="0" presId="urn:microsoft.com/office/officeart/2005/8/layout/vList2"/>
    <dgm:cxn modelId="{510D05D6-C5F9-4542-A56E-E949AF196E6E}" srcId="{34873A64-073A-4D7D-BC8D-88D9E32279A2}" destId="{813398D2-8035-435C-A8BF-AD92160D646F}" srcOrd="3" destOrd="0" parTransId="{647BBEE3-BE79-457B-840E-41EBBB7B320B}" sibTransId="{93695FD5-C856-4DED-BA8A-E3835F29366D}"/>
    <dgm:cxn modelId="{554F30D6-B40E-4868-9E0E-77AF4671C0E6}" srcId="{34873A64-073A-4D7D-BC8D-88D9E32279A2}" destId="{C9167BFF-6697-4DCA-9620-C63403B97419}" srcOrd="0" destOrd="0" parTransId="{5A3171B4-87A0-469D-AB6D-926DC84274A0}" sibTransId="{2352804A-98F9-4CF5-A208-5883B5B13CD1}"/>
    <dgm:cxn modelId="{2D0255DB-2133-4DFC-A76C-F207CFF19834}" type="presOf" srcId="{58D0E660-6B2C-4781-86F8-9AC8FBDE51C7}" destId="{76CBC35A-5FF5-427D-AD7D-E91F147E7371}" srcOrd="0" destOrd="0" presId="urn:microsoft.com/office/officeart/2005/8/layout/vList2"/>
    <dgm:cxn modelId="{C93CFDED-72E1-44FA-BA83-5109F734F528}" type="presOf" srcId="{C9167BFF-6697-4DCA-9620-C63403B97419}" destId="{9353D089-294C-4DFE-9890-EBCE8A3C9FF8}" srcOrd="0" destOrd="0" presId="urn:microsoft.com/office/officeart/2005/8/layout/vList2"/>
    <dgm:cxn modelId="{377C46F2-74CE-4F7F-9EAC-320AF6176E48}" srcId="{C9167BFF-6697-4DCA-9620-C63403B97419}" destId="{69013146-8C0D-4D43-B594-81F64E328EF5}" srcOrd="0" destOrd="0" parTransId="{D24B7CC2-DD7D-4004-B33E-ED655A871780}" sibTransId="{20CC062E-E3C9-4173-B0D3-197970044FA6}"/>
    <dgm:cxn modelId="{0FAF6CF8-F13C-479E-B1BD-23B9F184D157}" srcId="{9A7B3F36-5BD9-4CB1-BD74-83B5D57CF835}" destId="{13D776AC-EF6A-4687-A665-8DD6F7DDE462}" srcOrd="0" destOrd="0" parTransId="{2F4A9E22-83E1-4DF8-898C-48B68C02028B}" sibTransId="{DF14CE63-FF35-43CE-BF84-C5FCC6FBD67F}"/>
    <dgm:cxn modelId="{C04FF247-E088-47C3-AC9B-F51C6BD9CA7B}" type="presParOf" srcId="{8210C6A5-2752-4085-9D02-4D1F4917CF85}" destId="{9353D089-294C-4DFE-9890-EBCE8A3C9FF8}" srcOrd="0" destOrd="0" presId="urn:microsoft.com/office/officeart/2005/8/layout/vList2"/>
    <dgm:cxn modelId="{862B9605-7FAB-4B2D-A16E-C2C2AAA5B9F2}" type="presParOf" srcId="{8210C6A5-2752-4085-9D02-4D1F4917CF85}" destId="{1058433E-E4A9-4B03-985E-900D0D769601}" srcOrd="1" destOrd="0" presId="urn:microsoft.com/office/officeart/2005/8/layout/vList2"/>
    <dgm:cxn modelId="{616DF26B-A2F0-4ECB-8EFC-D2ADC2F66738}" type="presParOf" srcId="{8210C6A5-2752-4085-9D02-4D1F4917CF85}" destId="{4B98E196-3550-4A85-B4F1-858B6608B04D}" srcOrd="2" destOrd="0" presId="urn:microsoft.com/office/officeart/2005/8/layout/vList2"/>
    <dgm:cxn modelId="{EB1EC894-3AD6-4598-9267-11F125C54395}" type="presParOf" srcId="{8210C6A5-2752-4085-9D02-4D1F4917CF85}" destId="{D3772EA3-B6CF-4498-9C5C-8E2A66DB17DD}" srcOrd="3" destOrd="0" presId="urn:microsoft.com/office/officeart/2005/8/layout/vList2"/>
    <dgm:cxn modelId="{383FBBDB-D798-44EF-A31F-A504AE7D57C9}" type="presParOf" srcId="{8210C6A5-2752-4085-9D02-4D1F4917CF85}" destId="{A5F6EACF-1DC0-4585-81F0-0A2F8702F292}" srcOrd="4" destOrd="0" presId="urn:microsoft.com/office/officeart/2005/8/layout/vList2"/>
    <dgm:cxn modelId="{4B4F371D-719D-42D0-953E-9DDC57951EBD}" type="presParOf" srcId="{8210C6A5-2752-4085-9D02-4D1F4917CF85}" destId="{B85798C7-9B65-4815-9A7D-0EDDDC273B39}" srcOrd="5" destOrd="0" presId="urn:microsoft.com/office/officeart/2005/8/layout/vList2"/>
    <dgm:cxn modelId="{0070B67E-05C6-4D17-8B41-1FB788381145}" type="presParOf" srcId="{8210C6A5-2752-4085-9D02-4D1F4917CF85}" destId="{0C20DFDB-35A9-46C1-A0DF-D6CF74B7735E}" srcOrd="6" destOrd="0" presId="urn:microsoft.com/office/officeart/2005/8/layout/vList2"/>
    <dgm:cxn modelId="{662CE2E5-027C-4488-AB13-3AC1FFA9EC0D}" type="presParOf" srcId="{8210C6A5-2752-4085-9D02-4D1F4917CF85}" destId="{255A6980-19B6-414D-A7DB-59B8205E2C4A}" srcOrd="7" destOrd="0" presId="urn:microsoft.com/office/officeart/2005/8/layout/vList2"/>
    <dgm:cxn modelId="{70DA279B-61F8-4AF6-B515-1627060B623E}" type="presParOf" srcId="{8210C6A5-2752-4085-9D02-4D1F4917CF85}" destId="{63924AF9-8F9F-4E08-8029-A98947D75C7A}" srcOrd="8" destOrd="0" presId="urn:microsoft.com/office/officeart/2005/8/layout/vList2"/>
    <dgm:cxn modelId="{D091F214-ED96-4C3D-A3CC-99D87EAC79D7}" type="presParOf" srcId="{8210C6A5-2752-4085-9D02-4D1F4917CF85}" destId="{5F2F1206-668B-4A55-896E-D23938BF0EA8}" srcOrd="9" destOrd="0" presId="urn:microsoft.com/office/officeart/2005/8/layout/vList2"/>
    <dgm:cxn modelId="{4139159B-129D-4A16-8A0D-077B737E2ACC}" type="presParOf" srcId="{8210C6A5-2752-4085-9D02-4D1F4917CF85}" destId="{5A19D12E-634F-4A82-A11B-DDD741C394DC}" srcOrd="10" destOrd="0" presId="urn:microsoft.com/office/officeart/2005/8/layout/vList2"/>
    <dgm:cxn modelId="{BB662BB0-E6D9-498D-B5B8-377281691B21}" type="presParOf" srcId="{8210C6A5-2752-4085-9D02-4D1F4917CF85}" destId="{76CBC35A-5FF5-427D-AD7D-E91F147E7371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6412FF-8A8B-4D90-A1A9-C3B137E25F0B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3E2696-EFCF-489D-95D3-BFA902AEDD3E}">
      <dgm:prSet phldrT="[Текст]"/>
      <dgm:spPr/>
      <dgm:t>
        <a:bodyPr/>
        <a:lstStyle/>
        <a:p>
          <a:r>
            <a:rPr lang="ru-RU" dirty="0"/>
            <a:t>Распределение</a:t>
          </a:r>
        </a:p>
      </dgm:t>
    </dgm:pt>
    <dgm:pt modelId="{DA0B2ECA-11AB-4CC2-88E7-591A57FD47E7}" type="parTrans" cxnId="{6179D77E-3410-492C-990B-173357F2388F}">
      <dgm:prSet/>
      <dgm:spPr/>
      <dgm:t>
        <a:bodyPr/>
        <a:lstStyle/>
        <a:p>
          <a:endParaRPr lang="ru-RU"/>
        </a:p>
      </dgm:t>
    </dgm:pt>
    <dgm:pt modelId="{F1C46989-F063-4847-A118-38216DBB4770}" type="sibTrans" cxnId="{6179D77E-3410-492C-990B-173357F2388F}">
      <dgm:prSet/>
      <dgm:spPr/>
      <dgm:t>
        <a:bodyPr/>
        <a:lstStyle/>
        <a:p>
          <a:endParaRPr lang="ru-RU"/>
        </a:p>
      </dgm:t>
    </dgm:pt>
    <dgm:pt modelId="{63CA2C7D-C5FD-404D-BB8A-77164616D311}">
      <dgm:prSet phldrT="[Текст]"/>
      <dgm:spPr/>
      <dgm:t>
        <a:bodyPr/>
        <a:lstStyle/>
        <a:p>
          <a:r>
            <a:rPr lang="ru-RU" dirty="0"/>
            <a:t>Обмен</a:t>
          </a:r>
        </a:p>
      </dgm:t>
    </dgm:pt>
    <dgm:pt modelId="{1652E5E7-F699-4211-A7B3-BC0EC186EC13}" type="parTrans" cxnId="{3425490C-9B61-4423-951D-20C29F2CC17A}">
      <dgm:prSet/>
      <dgm:spPr/>
      <dgm:t>
        <a:bodyPr/>
        <a:lstStyle/>
        <a:p>
          <a:endParaRPr lang="ru-RU"/>
        </a:p>
      </dgm:t>
    </dgm:pt>
    <dgm:pt modelId="{2390CDDD-4C20-45C3-9C83-BE709E639ED8}" type="sibTrans" cxnId="{3425490C-9B61-4423-951D-20C29F2CC17A}">
      <dgm:prSet/>
      <dgm:spPr/>
      <dgm:t>
        <a:bodyPr/>
        <a:lstStyle/>
        <a:p>
          <a:endParaRPr lang="ru-RU"/>
        </a:p>
      </dgm:t>
    </dgm:pt>
    <dgm:pt modelId="{E48B66D9-F954-4EEA-B7BC-DB90358DBF86}">
      <dgm:prSet phldrT="[Текст]"/>
      <dgm:spPr/>
      <dgm:t>
        <a:bodyPr/>
        <a:lstStyle/>
        <a:p>
          <a:r>
            <a:rPr lang="ru-RU" dirty="0"/>
            <a:t>Потребление</a:t>
          </a:r>
        </a:p>
      </dgm:t>
    </dgm:pt>
    <dgm:pt modelId="{45354550-0F8D-441E-A53A-041B299206D4}" type="parTrans" cxnId="{F8CAB102-41B3-4BB6-A28E-8862454B70C5}">
      <dgm:prSet/>
      <dgm:spPr/>
      <dgm:t>
        <a:bodyPr/>
        <a:lstStyle/>
        <a:p>
          <a:endParaRPr lang="ru-RU"/>
        </a:p>
      </dgm:t>
    </dgm:pt>
    <dgm:pt modelId="{F3264AA6-36C3-4817-9B53-46039C4CFEC2}" type="sibTrans" cxnId="{F8CAB102-41B3-4BB6-A28E-8862454B70C5}">
      <dgm:prSet/>
      <dgm:spPr/>
      <dgm:t>
        <a:bodyPr/>
        <a:lstStyle/>
        <a:p>
          <a:endParaRPr lang="ru-RU"/>
        </a:p>
      </dgm:t>
    </dgm:pt>
    <dgm:pt modelId="{447D12FE-3419-4CFE-8A5B-CBFF838A8314}">
      <dgm:prSet phldrT="[Текст]"/>
      <dgm:spPr/>
      <dgm:t>
        <a:bodyPr/>
        <a:lstStyle/>
        <a:p>
          <a:r>
            <a:rPr lang="ru-RU" dirty="0"/>
            <a:t>Производство</a:t>
          </a:r>
        </a:p>
      </dgm:t>
    </dgm:pt>
    <dgm:pt modelId="{6EE7B677-948E-424A-96D6-A938DA223C47}" type="parTrans" cxnId="{D065FC0A-72C1-446E-8545-9AC4DF867635}">
      <dgm:prSet/>
      <dgm:spPr/>
      <dgm:t>
        <a:bodyPr/>
        <a:lstStyle/>
        <a:p>
          <a:endParaRPr lang="ru-RU"/>
        </a:p>
      </dgm:t>
    </dgm:pt>
    <dgm:pt modelId="{70373967-28A1-454F-933F-C875D73D8FD3}" type="sibTrans" cxnId="{D065FC0A-72C1-446E-8545-9AC4DF867635}">
      <dgm:prSet/>
      <dgm:spPr/>
      <dgm:t>
        <a:bodyPr/>
        <a:lstStyle/>
        <a:p>
          <a:endParaRPr lang="ru-RU"/>
        </a:p>
      </dgm:t>
    </dgm:pt>
    <dgm:pt modelId="{A8575A25-0648-4D28-A25A-331CC69B25F7}" type="pres">
      <dgm:prSet presAssocID="{6F6412FF-8A8B-4D90-A1A9-C3B137E25F0B}" presName="cycle" presStyleCnt="0">
        <dgm:presLayoutVars>
          <dgm:dir/>
          <dgm:resizeHandles val="exact"/>
        </dgm:presLayoutVars>
      </dgm:prSet>
      <dgm:spPr/>
    </dgm:pt>
    <dgm:pt modelId="{440A1E8E-9079-462C-9FD7-89BBA86A3E75}" type="pres">
      <dgm:prSet presAssocID="{803E2696-EFCF-489D-95D3-BFA902AEDD3E}" presName="node" presStyleLbl="node1" presStyleIdx="0" presStyleCnt="4">
        <dgm:presLayoutVars>
          <dgm:bulletEnabled val="1"/>
        </dgm:presLayoutVars>
      </dgm:prSet>
      <dgm:spPr/>
    </dgm:pt>
    <dgm:pt modelId="{6A1C03ED-EB14-4B58-BF2D-B677CE7492C6}" type="pres">
      <dgm:prSet presAssocID="{803E2696-EFCF-489D-95D3-BFA902AEDD3E}" presName="spNode" presStyleCnt="0"/>
      <dgm:spPr/>
    </dgm:pt>
    <dgm:pt modelId="{5BA5ECD4-0FFC-4C75-8455-7C528DE58E33}" type="pres">
      <dgm:prSet presAssocID="{F1C46989-F063-4847-A118-38216DBB4770}" presName="sibTrans" presStyleLbl="sibTrans1D1" presStyleIdx="0" presStyleCnt="4"/>
      <dgm:spPr/>
    </dgm:pt>
    <dgm:pt modelId="{57D121AB-69D1-408F-A56A-FFF725117CBD}" type="pres">
      <dgm:prSet presAssocID="{63CA2C7D-C5FD-404D-BB8A-77164616D311}" presName="node" presStyleLbl="node1" presStyleIdx="1" presStyleCnt="4">
        <dgm:presLayoutVars>
          <dgm:bulletEnabled val="1"/>
        </dgm:presLayoutVars>
      </dgm:prSet>
      <dgm:spPr/>
    </dgm:pt>
    <dgm:pt modelId="{2AF748DD-615C-454D-9698-4D73E3A96DBB}" type="pres">
      <dgm:prSet presAssocID="{63CA2C7D-C5FD-404D-BB8A-77164616D311}" presName="spNode" presStyleCnt="0"/>
      <dgm:spPr/>
    </dgm:pt>
    <dgm:pt modelId="{91AD4FAC-D71D-4D5B-8F13-457CB541D0C3}" type="pres">
      <dgm:prSet presAssocID="{2390CDDD-4C20-45C3-9C83-BE709E639ED8}" presName="sibTrans" presStyleLbl="sibTrans1D1" presStyleIdx="1" presStyleCnt="4"/>
      <dgm:spPr/>
    </dgm:pt>
    <dgm:pt modelId="{307A8C3A-F908-41F7-8F50-E50E7130C242}" type="pres">
      <dgm:prSet presAssocID="{E48B66D9-F954-4EEA-B7BC-DB90358DBF86}" presName="node" presStyleLbl="node1" presStyleIdx="2" presStyleCnt="4">
        <dgm:presLayoutVars>
          <dgm:bulletEnabled val="1"/>
        </dgm:presLayoutVars>
      </dgm:prSet>
      <dgm:spPr/>
    </dgm:pt>
    <dgm:pt modelId="{6FBB3643-5C12-4429-9CB9-A41D648E6B7A}" type="pres">
      <dgm:prSet presAssocID="{E48B66D9-F954-4EEA-B7BC-DB90358DBF86}" presName="spNode" presStyleCnt="0"/>
      <dgm:spPr/>
    </dgm:pt>
    <dgm:pt modelId="{95C4BDD6-49ED-47B5-B8AC-5B79B91EE342}" type="pres">
      <dgm:prSet presAssocID="{F3264AA6-36C3-4817-9B53-46039C4CFEC2}" presName="sibTrans" presStyleLbl="sibTrans1D1" presStyleIdx="2" presStyleCnt="4"/>
      <dgm:spPr/>
    </dgm:pt>
    <dgm:pt modelId="{7C42EF0B-C600-4C6D-B522-E8BF3D32F703}" type="pres">
      <dgm:prSet presAssocID="{447D12FE-3419-4CFE-8A5B-CBFF838A8314}" presName="node" presStyleLbl="node1" presStyleIdx="3" presStyleCnt="4">
        <dgm:presLayoutVars>
          <dgm:bulletEnabled val="1"/>
        </dgm:presLayoutVars>
      </dgm:prSet>
      <dgm:spPr/>
    </dgm:pt>
    <dgm:pt modelId="{C0397F69-A2BB-471D-8E9C-AEB36FD22CBD}" type="pres">
      <dgm:prSet presAssocID="{447D12FE-3419-4CFE-8A5B-CBFF838A8314}" presName="spNode" presStyleCnt="0"/>
      <dgm:spPr/>
    </dgm:pt>
    <dgm:pt modelId="{BD4DA9ED-7EC3-4C19-9F7D-C1418116B33C}" type="pres">
      <dgm:prSet presAssocID="{70373967-28A1-454F-933F-C875D73D8FD3}" presName="sibTrans" presStyleLbl="sibTrans1D1" presStyleIdx="3" presStyleCnt="4"/>
      <dgm:spPr/>
    </dgm:pt>
  </dgm:ptLst>
  <dgm:cxnLst>
    <dgm:cxn modelId="{F8CAB102-41B3-4BB6-A28E-8862454B70C5}" srcId="{6F6412FF-8A8B-4D90-A1A9-C3B137E25F0B}" destId="{E48B66D9-F954-4EEA-B7BC-DB90358DBF86}" srcOrd="2" destOrd="0" parTransId="{45354550-0F8D-441E-A53A-041B299206D4}" sibTransId="{F3264AA6-36C3-4817-9B53-46039C4CFEC2}"/>
    <dgm:cxn modelId="{0184EF08-50B6-47E3-8915-1CEA25E8AAEF}" type="presOf" srcId="{70373967-28A1-454F-933F-C875D73D8FD3}" destId="{BD4DA9ED-7EC3-4C19-9F7D-C1418116B33C}" srcOrd="0" destOrd="0" presId="urn:microsoft.com/office/officeart/2005/8/layout/cycle6"/>
    <dgm:cxn modelId="{D065FC0A-72C1-446E-8545-9AC4DF867635}" srcId="{6F6412FF-8A8B-4D90-A1A9-C3B137E25F0B}" destId="{447D12FE-3419-4CFE-8A5B-CBFF838A8314}" srcOrd="3" destOrd="0" parTransId="{6EE7B677-948E-424A-96D6-A938DA223C47}" sibTransId="{70373967-28A1-454F-933F-C875D73D8FD3}"/>
    <dgm:cxn modelId="{3425490C-9B61-4423-951D-20C29F2CC17A}" srcId="{6F6412FF-8A8B-4D90-A1A9-C3B137E25F0B}" destId="{63CA2C7D-C5FD-404D-BB8A-77164616D311}" srcOrd="1" destOrd="0" parTransId="{1652E5E7-F699-4211-A7B3-BC0EC186EC13}" sibTransId="{2390CDDD-4C20-45C3-9C83-BE709E639ED8}"/>
    <dgm:cxn modelId="{3A4E1023-726E-4754-B33B-62500631F054}" type="presOf" srcId="{F1C46989-F063-4847-A118-38216DBB4770}" destId="{5BA5ECD4-0FFC-4C75-8455-7C528DE58E33}" srcOrd="0" destOrd="0" presId="urn:microsoft.com/office/officeart/2005/8/layout/cycle6"/>
    <dgm:cxn modelId="{8D869560-7806-4983-B89C-131BEA5E3A11}" type="presOf" srcId="{63CA2C7D-C5FD-404D-BB8A-77164616D311}" destId="{57D121AB-69D1-408F-A56A-FFF725117CBD}" srcOrd="0" destOrd="0" presId="urn:microsoft.com/office/officeart/2005/8/layout/cycle6"/>
    <dgm:cxn modelId="{3FFAC36A-55CD-4EA3-BB6E-51F6C7ECC0AF}" type="presOf" srcId="{803E2696-EFCF-489D-95D3-BFA902AEDD3E}" destId="{440A1E8E-9079-462C-9FD7-89BBA86A3E75}" srcOrd="0" destOrd="0" presId="urn:microsoft.com/office/officeart/2005/8/layout/cycle6"/>
    <dgm:cxn modelId="{686FE84B-007E-46FB-AF3A-890959383A11}" type="presOf" srcId="{F3264AA6-36C3-4817-9B53-46039C4CFEC2}" destId="{95C4BDD6-49ED-47B5-B8AC-5B79B91EE342}" srcOrd="0" destOrd="0" presId="urn:microsoft.com/office/officeart/2005/8/layout/cycle6"/>
    <dgm:cxn modelId="{29B6CE77-0EC9-4422-BD66-EAB80E8325EA}" type="presOf" srcId="{6F6412FF-8A8B-4D90-A1A9-C3B137E25F0B}" destId="{A8575A25-0648-4D28-A25A-331CC69B25F7}" srcOrd="0" destOrd="0" presId="urn:microsoft.com/office/officeart/2005/8/layout/cycle6"/>
    <dgm:cxn modelId="{6179D77E-3410-492C-990B-173357F2388F}" srcId="{6F6412FF-8A8B-4D90-A1A9-C3B137E25F0B}" destId="{803E2696-EFCF-489D-95D3-BFA902AEDD3E}" srcOrd="0" destOrd="0" parTransId="{DA0B2ECA-11AB-4CC2-88E7-591A57FD47E7}" sibTransId="{F1C46989-F063-4847-A118-38216DBB4770}"/>
    <dgm:cxn modelId="{E56C3C8E-C2FC-40AB-A0ED-FE82ED715807}" type="presOf" srcId="{E48B66D9-F954-4EEA-B7BC-DB90358DBF86}" destId="{307A8C3A-F908-41F7-8F50-E50E7130C242}" srcOrd="0" destOrd="0" presId="urn:microsoft.com/office/officeart/2005/8/layout/cycle6"/>
    <dgm:cxn modelId="{AAA4AAAC-263C-4FE1-8A7A-C3165BAC8354}" type="presOf" srcId="{447D12FE-3419-4CFE-8A5B-CBFF838A8314}" destId="{7C42EF0B-C600-4C6D-B522-E8BF3D32F703}" srcOrd="0" destOrd="0" presId="urn:microsoft.com/office/officeart/2005/8/layout/cycle6"/>
    <dgm:cxn modelId="{4560E7FC-A49D-48A7-8983-E9D7AD44B7F9}" type="presOf" srcId="{2390CDDD-4C20-45C3-9C83-BE709E639ED8}" destId="{91AD4FAC-D71D-4D5B-8F13-457CB541D0C3}" srcOrd="0" destOrd="0" presId="urn:microsoft.com/office/officeart/2005/8/layout/cycle6"/>
    <dgm:cxn modelId="{83EF5643-4132-4145-87C5-D37987E209E4}" type="presParOf" srcId="{A8575A25-0648-4D28-A25A-331CC69B25F7}" destId="{440A1E8E-9079-462C-9FD7-89BBA86A3E75}" srcOrd="0" destOrd="0" presId="urn:microsoft.com/office/officeart/2005/8/layout/cycle6"/>
    <dgm:cxn modelId="{B0B32102-C2F9-4A2C-B83C-4C2F0BD9FB55}" type="presParOf" srcId="{A8575A25-0648-4D28-A25A-331CC69B25F7}" destId="{6A1C03ED-EB14-4B58-BF2D-B677CE7492C6}" srcOrd="1" destOrd="0" presId="urn:microsoft.com/office/officeart/2005/8/layout/cycle6"/>
    <dgm:cxn modelId="{0F9F9ADF-2247-4821-9017-622B39E9C1CE}" type="presParOf" srcId="{A8575A25-0648-4D28-A25A-331CC69B25F7}" destId="{5BA5ECD4-0FFC-4C75-8455-7C528DE58E33}" srcOrd="2" destOrd="0" presId="urn:microsoft.com/office/officeart/2005/8/layout/cycle6"/>
    <dgm:cxn modelId="{62A29CB6-1419-41E8-8118-93A6F05DF441}" type="presParOf" srcId="{A8575A25-0648-4D28-A25A-331CC69B25F7}" destId="{57D121AB-69D1-408F-A56A-FFF725117CBD}" srcOrd="3" destOrd="0" presId="urn:microsoft.com/office/officeart/2005/8/layout/cycle6"/>
    <dgm:cxn modelId="{B87F5D35-A913-4923-BF8F-846689C9B21F}" type="presParOf" srcId="{A8575A25-0648-4D28-A25A-331CC69B25F7}" destId="{2AF748DD-615C-454D-9698-4D73E3A96DBB}" srcOrd="4" destOrd="0" presId="urn:microsoft.com/office/officeart/2005/8/layout/cycle6"/>
    <dgm:cxn modelId="{346C2609-BC7A-4AB1-9151-0E1AC44C5995}" type="presParOf" srcId="{A8575A25-0648-4D28-A25A-331CC69B25F7}" destId="{91AD4FAC-D71D-4D5B-8F13-457CB541D0C3}" srcOrd="5" destOrd="0" presId="urn:microsoft.com/office/officeart/2005/8/layout/cycle6"/>
    <dgm:cxn modelId="{069C0917-D6F7-46DE-854E-9CAAACEBE20B}" type="presParOf" srcId="{A8575A25-0648-4D28-A25A-331CC69B25F7}" destId="{307A8C3A-F908-41F7-8F50-E50E7130C242}" srcOrd="6" destOrd="0" presId="urn:microsoft.com/office/officeart/2005/8/layout/cycle6"/>
    <dgm:cxn modelId="{89BE82EA-FEE5-4DB0-80C0-D848301A1BCC}" type="presParOf" srcId="{A8575A25-0648-4D28-A25A-331CC69B25F7}" destId="{6FBB3643-5C12-4429-9CB9-A41D648E6B7A}" srcOrd="7" destOrd="0" presId="urn:microsoft.com/office/officeart/2005/8/layout/cycle6"/>
    <dgm:cxn modelId="{74ED2AB8-15F8-4297-83F3-373613A10D07}" type="presParOf" srcId="{A8575A25-0648-4D28-A25A-331CC69B25F7}" destId="{95C4BDD6-49ED-47B5-B8AC-5B79B91EE342}" srcOrd="8" destOrd="0" presId="urn:microsoft.com/office/officeart/2005/8/layout/cycle6"/>
    <dgm:cxn modelId="{37DFC9AF-F9EE-49EC-954D-AE59EA3955E3}" type="presParOf" srcId="{A8575A25-0648-4D28-A25A-331CC69B25F7}" destId="{7C42EF0B-C600-4C6D-B522-E8BF3D32F703}" srcOrd="9" destOrd="0" presId="urn:microsoft.com/office/officeart/2005/8/layout/cycle6"/>
    <dgm:cxn modelId="{193C50BF-316C-4033-96C8-219CA6755256}" type="presParOf" srcId="{A8575A25-0648-4D28-A25A-331CC69B25F7}" destId="{C0397F69-A2BB-471D-8E9C-AEB36FD22CBD}" srcOrd="10" destOrd="0" presId="urn:microsoft.com/office/officeart/2005/8/layout/cycle6"/>
    <dgm:cxn modelId="{C569C82E-87F2-4792-A3F1-633F61917187}" type="presParOf" srcId="{A8575A25-0648-4D28-A25A-331CC69B25F7}" destId="{BD4DA9ED-7EC3-4C19-9F7D-C1418116B33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C14126-22BF-4FCE-9364-002C7E90796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058A59-48AD-4E62-B45D-B93E3738AA93}">
      <dgm:prSet phldrT="[Текст]"/>
      <dgm:spPr/>
      <dgm:t>
        <a:bodyPr/>
        <a:lstStyle/>
        <a:p>
          <a:r>
            <a:rPr lang="ru-RU" dirty="0"/>
            <a:t>Труд</a:t>
          </a:r>
        </a:p>
      </dgm:t>
    </dgm:pt>
    <dgm:pt modelId="{95464023-C6EF-44F2-B66D-F03351BC45DE}" type="parTrans" cxnId="{45C24F86-0858-4308-AC49-4EE991F63764}">
      <dgm:prSet/>
      <dgm:spPr/>
      <dgm:t>
        <a:bodyPr/>
        <a:lstStyle/>
        <a:p>
          <a:endParaRPr lang="ru-RU"/>
        </a:p>
      </dgm:t>
    </dgm:pt>
    <dgm:pt modelId="{02074746-4E82-4003-9390-BBBB32EC7ADC}" type="sibTrans" cxnId="{45C24F86-0858-4308-AC49-4EE991F63764}">
      <dgm:prSet/>
      <dgm:spPr/>
      <dgm:t>
        <a:bodyPr/>
        <a:lstStyle/>
        <a:p>
          <a:endParaRPr lang="ru-RU"/>
        </a:p>
      </dgm:t>
    </dgm:pt>
    <dgm:pt modelId="{8F4614CB-032F-4BFB-BD92-1DD61DCE04D4}">
      <dgm:prSet phldrT="[Текст]"/>
      <dgm:spPr/>
      <dgm:t>
        <a:bodyPr/>
        <a:lstStyle/>
        <a:p>
          <a:r>
            <a:rPr lang="ru-RU" dirty="0"/>
            <a:t>Осознания целенаправленная деятельность по созданию благ</a:t>
          </a:r>
        </a:p>
      </dgm:t>
    </dgm:pt>
    <dgm:pt modelId="{EADC8FDF-5344-46B7-97B3-0D1E4AE0FF86}" type="parTrans" cxnId="{BDD3EC86-02F9-4A54-BD26-BE0BA3E28B0C}">
      <dgm:prSet/>
      <dgm:spPr/>
      <dgm:t>
        <a:bodyPr/>
        <a:lstStyle/>
        <a:p>
          <a:endParaRPr lang="ru-RU"/>
        </a:p>
      </dgm:t>
    </dgm:pt>
    <dgm:pt modelId="{973DFDAE-5081-4025-9074-AC95F4CC8F0C}" type="sibTrans" cxnId="{BDD3EC86-02F9-4A54-BD26-BE0BA3E28B0C}">
      <dgm:prSet/>
      <dgm:spPr/>
      <dgm:t>
        <a:bodyPr/>
        <a:lstStyle/>
        <a:p>
          <a:endParaRPr lang="ru-RU"/>
        </a:p>
      </dgm:t>
    </dgm:pt>
    <dgm:pt modelId="{07008F03-8194-4948-B984-CB9F02819DC4}">
      <dgm:prSet phldrT="[Текст]"/>
      <dgm:spPr/>
      <dgm:t>
        <a:bodyPr/>
        <a:lstStyle/>
        <a:p>
          <a:r>
            <a:rPr lang="ru-RU" dirty="0"/>
            <a:t>Земля</a:t>
          </a:r>
        </a:p>
      </dgm:t>
    </dgm:pt>
    <dgm:pt modelId="{77D3D649-DBFE-4F3C-AA1A-2411C4E6FB04}" type="parTrans" cxnId="{64451640-20DE-4DE9-9D28-AE7708806020}">
      <dgm:prSet/>
      <dgm:spPr/>
      <dgm:t>
        <a:bodyPr/>
        <a:lstStyle/>
        <a:p>
          <a:endParaRPr lang="ru-RU"/>
        </a:p>
      </dgm:t>
    </dgm:pt>
    <dgm:pt modelId="{6FC94935-6959-4F85-9661-42387B263E98}" type="sibTrans" cxnId="{64451640-20DE-4DE9-9D28-AE7708806020}">
      <dgm:prSet/>
      <dgm:spPr/>
      <dgm:t>
        <a:bodyPr/>
        <a:lstStyle/>
        <a:p>
          <a:endParaRPr lang="ru-RU"/>
        </a:p>
      </dgm:t>
    </dgm:pt>
    <dgm:pt modelId="{8929EFED-8F61-4C12-9CCE-580E799C0A43}">
      <dgm:prSet phldrT="[Текст]"/>
      <dgm:spPr/>
      <dgm:t>
        <a:bodyPr/>
        <a:lstStyle/>
        <a:p>
          <a:r>
            <a:rPr lang="ru-RU" dirty="0"/>
            <a:t>Природные ресурсы, включенные в хозяйственный оборот</a:t>
          </a:r>
        </a:p>
      </dgm:t>
    </dgm:pt>
    <dgm:pt modelId="{14367563-0A10-4894-912B-F1971CAA2E20}" type="parTrans" cxnId="{E14AC4F1-A3D0-4F3B-898C-1D27FDCD0F28}">
      <dgm:prSet/>
      <dgm:spPr/>
      <dgm:t>
        <a:bodyPr/>
        <a:lstStyle/>
        <a:p>
          <a:endParaRPr lang="ru-RU"/>
        </a:p>
      </dgm:t>
    </dgm:pt>
    <dgm:pt modelId="{0549B2E4-6CDF-4895-A6CD-8095D30D469E}" type="sibTrans" cxnId="{E14AC4F1-A3D0-4F3B-898C-1D27FDCD0F28}">
      <dgm:prSet/>
      <dgm:spPr/>
      <dgm:t>
        <a:bodyPr/>
        <a:lstStyle/>
        <a:p>
          <a:endParaRPr lang="ru-RU"/>
        </a:p>
      </dgm:t>
    </dgm:pt>
    <dgm:pt modelId="{13403126-EECB-44F1-BD24-76003B6C7D29}">
      <dgm:prSet/>
      <dgm:spPr/>
      <dgm:t>
        <a:bodyPr/>
        <a:lstStyle/>
        <a:p>
          <a:r>
            <a:rPr lang="ru-RU" dirty="0"/>
            <a:t>Капитал</a:t>
          </a:r>
        </a:p>
      </dgm:t>
    </dgm:pt>
    <dgm:pt modelId="{08A5F353-B657-4FF9-8EC1-C6247C005034}" type="parTrans" cxnId="{87DBCE76-53CC-4A44-80D9-70716D1324F4}">
      <dgm:prSet/>
      <dgm:spPr/>
      <dgm:t>
        <a:bodyPr/>
        <a:lstStyle/>
        <a:p>
          <a:endParaRPr lang="ru-RU"/>
        </a:p>
      </dgm:t>
    </dgm:pt>
    <dgm:pt modelId="{2DA5C1E0-6601-477E-8930-6D46CB71D142}" type="sibTrans" cxnId="{87DBCE76-53CC-4A44-80D9-70716D1324F4}">
      <dgm:prSet/>
      <dgm:spPr/>
      <dgm:t>
        <a:bodyPr/>
        <a:lstStyle/>
        <a:p>
          <a:endParaRPr lang="ru-RU"/>
        </a:p>
      </dgm:t>
    </dgm:pt>
    <dgm:pt modelId="{8B9056D4-7C0D-45A7-8552-0886CFEEF365}">
      <dgm:prSet/>
      <dgm:spPr/>
      <dgm:t>
        <a:bodyPr/>
        <a:lstStyle/>
        <a:p>
          <a:r>
            <a:rPr lang="ru-RU" dirty="0"/>
            <a:t>Созданные человеком ресурсы, которые используются в производстве и включают в себя средства производства и финансовые ресурсы</a:t>
          </a:r>
        </a:p>
      </dgm:t>
    </dgm:pt>
    <dgm:pt modelId="{323E7721-E31C-4D7B-88FA-A74984D3E284}" type="parTrans" cxnId="{3C7B0078-D811-412F-98A0-368528982573}">
      <dgm:prSet/>
      <dgm:spPr/>
      <dgm:t>
        <a:bodyPr/>
        <a:lstStyle/>
        <a:p>
          <a:endParaRPr lang="ru-RU"/>
        </a:p>
      </dgm:t>
    </dgm:pt>
    <dgm:pt modelId="{11FF5DC6-BACB-4B61-A753-D2997C5934A2}" type="sibTrans" cxnId="{3C7B0078-D811-412F-98A0-368528982573}">
      <dgm:prSet/>
      <dgm:spPr/>
      <dgm:t>
        <a:bodyPr/>
        <a:lstStyle/>
        <a:p>
          <a:endParaRPr lang="ru-RU"/>
        </a:p>
      </dgm:t>
    </dgm:pt>
    <dgm:pt modelId="{A675F5C9-6B3D-4DB3-8355-4BBFCC4A10E8}">
      <dgm:prSet/>
      <dgm:spPr/>
      <dgm:t>
        <a:bodyPr/>
        <a:lstStyle/>
        <a:p>
          <a:r>
            <a:rPr lang="ru-RU" dirty="0"/>
            <a:t>Информация</a:t>
          </a:r>
        </a:p>
      </dgm:t>
    </dgm:pt>
    <dgm:pt modelId="{F799961C-F6A1-414F-8334-72D79ED8F288}" type="parTrans" cxnId="{9D03088F-575F-4AE4-AA7B-ED8A75B7EEF3}">
      <dgm:prSet/>
      <dgm:spPr/>
      <dgm:t>
        <a:bodyPr/>
        <a:lstStyle/>
        <a:p>
          <a:endParaRPr lang="ru-RU"/>
        </a:p>
      </dgm:t>
    </dgm:pt>
    <dgm:pt modelId="{BC376A77-4BA6-471E-8698-B9C561F04022}" type="sibTrans" cxnId="{9D03088F-575F-4AE4-AA7B-ED8A75B7EEF3}">
      <dgm:prSet/>
      <dgm:spPr/>
      <dgm:t>
        <a:bodyPr/>
        <a:lstStyle/>
        <a:p>
          <a:endParaRPr lang="ru-RU"/>
        </a:p>
      </dgm:t>
    </dgm:pt>
    <dgm:pt modelId="{EC0A86F6-53B6-4100-BBB6-4A0D53509B86}">
      <dgm:prSet/>
      <dgm:spPr/>
      <dgm:t>
        <a:bodyPr/>
        <a:lstStyle/>
        <a:p>
          <a:r>
            <a:rPr lang="ru-RU" dirty="0"/>
            <a:t>Знания, научные достижения и технологии, патенты на использование изобретений</a:t>
          </a:r>
        </a:p>
      </dgm:t>
    </dgm:pt>
    <dgm:pt modelId="{8CD963FC-A8B3-41D0-BBA1-2A2315ED7FEB}" type="parTrans" cxnId="{B78CD67F-FBBB-43E9-A61D-9F1F742B7D87}">
      <dgm:prSet/>
      <dgm:spPr/>
      <dgm:t>
        <a:bodyPr/>
        <a:lstStyle/>
        <a:p>
          <a:endParaRPr lang="ru-RU"/>
        </a:p>
      </dgm:t>
    </dgm:pt>
    <dgm:pt modelId="{32D2F554-8936-4AB0-93E3-5CDE5FA8D57C}" type="sibTrans" cxnId="{B78CD67F-FBBB-43E9-A61D-9F1F742B7D87}">
      <dgm:prSet/>
      <dgm:spPr/>
      <dgm:t>
        <a:bodyPr/>
        <a:lstStyle/>
        <a:p>
          <a:endParaRPr lang="ru-RU"/>
        </a:p>
      </dgm:t>
    </dgm:pt>
    <dgm:pt modelId="{A80F1AF2-761F-45C4-B1AC-D171AF08B00C}">
      <dgm:prSet/>
      <dgm:spPr/>
      <dgm:t>
        <a:bodyPr/>
        <a:lstStyle/>
        <a:p>
          <a:r>
            <a:rPr lang="ru-RU" dirty="0"/>
            <a:t>Предпринимательская способность</a:t>
          </a:r>
        </a:p>
      </dgm:t>
    </dgm:pt>
    <dgm:pt modelId="{8F339844-4F31-4D2F-AAE5-677D73B9321E}" type="parTrans" cxnId="{3116B313-990C-4788-904D-B5E13ABE2332}">
      <dgm:prSet/>
      <dgm:spPr/>
      <dgm:t>
        <a:bodyPr/>
        <a:lstStyle/>
        <a:p>
          <a:endParaRPr lang="ru-RU"/>
        </a:p>
      </dgm:t>
    </dgm:pt>
    <dgm:pt modelId="{9FEAD42E-6245-47EE-A079-0E985E5D9A92}" type="sibTrans" cxnId="{3116B313-990C-4788-904D-B5E13ABE2332}">
      <dgm:prSet/>
      <dgm:spPr/>
      <dgm:t>
        <a:bodyPr/>
        <a:lstStyle/>
        <a:p>
          <a:endParaRPr lang="ru-RU"/>
        </a:p>
      </dgm:t>
    </dgm:pt>
    <dgm:pt modelId="{6F051A4E-FF21-47C0-84C2-C2893EE38488}">
      <dgm:prSet/>
      <dgm:spPr/>
      <dgm:t>
        <a:bodyPr/>
        <a:lstStyle/>
        <a:p>
          <a:r>
            <a:rPr lang="ru-RU" dirty="0"/>
            <a:t>Способность человека проявлять инициативы по организации и управлению производством</a:t>
          </a:r>
        </a:p>
      </dgm:t>
    </dgm:pt>
    <dgm:pt modelId="{53B30055-6013-49B0-A255-A59C049D651C}" type="parTrans" cxnId="{D13903C3-3E7B-4A4B-AC45-CC3E3FA2257A}">
      <dgm:prSet/>
      <dgm:spPr/>
      <dgm:t>
        <a:bodyPr/>
        <a:lstStyle/>
        <a:p>
          <a:endParaRPr lang="ru-RU"/>
        </a:p>
      </dgm:t>
    </dgm:pt>
    <dgm:pt modelId="{42257023-50C0-4BAA-8FC0-314FE7F66A65}" type="sibTrans" cxnId="{D13903C3-3E7B-4A4B-AC45-CC3E3FA2257A}">
      <dgm:prSet/>
      <dgm:spPr/>
      <dgm:t>
        <a:bodyPr/>
        <a:lstStyle/>
        <a:p>
          <a:endParaRPr lang="ru-RU"/>
        </a:p>
      </dgm:t>
    </dgm:pt>
    <dgm:pt modelId="{9B7393A5-A36B-4F3A-822D-C12334FBAE74}" type="pres">
      <dgm:prSet presAssocID="{4CC14126-22BF-4FCE-9364-002C7E907963}" presName="linear" presStyleCnt="0">
        <dgm:presLayoutVars>
          <dgm:dir/>
          <dgm:animLvl val="lvl"/>
          <dgm:resizeHandles val="exact"/>
        </dgm:presLayoutVars>
      </dgm:prSet>
      <dgm:spPr/>
    </dgm:pt>
    <dgm:pt modelId="{06308636-C2B2-4B11-9E60-F13F326207D5}" type="pres">
      <dgm:prSet presAssocID="{87058A59-48AD-4E62-B45D-B93E3738AA93}" presName="parentLin" presStyleCnt="0"/>
      <dgm:spPr/>
    </dgm:pt>
    <dgm:pt modelId="{5045F6E1-87FF-4476-B8CE-6C48C83BC6BD}" type="pres">
      <dgm:prSet presAssocID="{87058A59-48AD-4E62-B45D-B93E3738AA93}" presName="parentLeftMargin" presStyleLbl="node1" presStyleIdx="0" presStyleCnt="5"/>
      <dgm:spPr/>
    </dgm:pt>
    <dgm:pt modelId="{5D74C861-2250-43BB-AC06-AF62497E4329}" type="pres">
      <dgm:prSet presAssocID="{87058A59-48AD-4E62-B45D-B93E3738AA9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EB368D-C551-40CB-9DE9-309306A26ADB}" type="pres">
      <dgm:prSet presAssocID="{87058A59-48AD-4E62-B45D-B93E3738AA93}" presName="negativeSpace" presStyleCnt="0"/>
      <dgm:spPr/>
    </dgm:pt>
    <dgm:pt modelId="{6FB6E47F-C9EF-41EC-9703-CD78448C1625}" type="pres">
      <dgm:prSet presAssocID="{87058A59-48AD-4E62-B45D-B93E3738AA93}" presName="childText" presStyleLbl="conFgAcc1" presStyleIdx="0" presStyleCnt="5">
        <dgm:presLayoutVars>
          <dgm:bulletEnabled val="1"/>
        </dgm:presLayoutVars>
      </dgm:prSet>
      <dgm:spPr/>
    </dgm:pt>
    <dgm:pt modelId="{A0064DF5-2883-42E7-AD83-000EE537D41A}" type="pres">
      <dgm:prSet presAssocID="{02074746-4E82-4003-9390-BBBB32EC7ADC}" presName="spaceBetweenRectangles" presStyleCnt="0"/>
      <dgm:spPr/>
    </dgm:pt>
    <dgm:pt modelId="{98C54817-550E-446D-96C7-9036E7290D37}" type="pres">
      <dgm:prSet presAssocID="{07008F03-8194-4948-B984-CB9F02819DC4}" presName="parentLin" presStyleCnt="0"/>
      <dgm:spPr/>
    </dgm:pt>
    <dgm:pt modelId="{9FCF7460-887A-4965-A4B9-6FF17CE84E5D}" type="pres">
      <dgm:prSet presAssocID="{07008F03-8194-4948-B984-CB9F02819DC4}" presName="parentLeftMargin" presStyleLbl="node1" presStyleIdx="0" presStyleCnt="5"/>
      <dgm:spPr/>
    </dgm:pt>
    <dgm:pt modelId="{8B56D59E-24A7-4CD6-87FC-8FC3FDA6A591}" type="pres">
      <dgm:prSet presAssocID="{07008F03-8194-4948-B984-CB9F02819DC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54AEB67-F966-41EA-8D3B-9FFCD19DAD13}" type="pres">
      <dgm:prSet presAssocID="{07008F03-8194-4948-B984-CB9F02819DC4}" presName="negativeSpace" presStyleCnt="0"/>
      <dgm:spPr/>
    </dgm:pt>
    <dgm:pt modelId="{B6764095-9FDF-4B43-B343-9E6ABADBFDA9}" type="pres">
      <dgm:prSet presAssocID="{07008F03-8194-4948-B984-CB9F02819DC4}" presName="childText" presStyleLbl="conFgAcc1" presStyleIdx="1" presStyleCnt="5">
        <dgm:presLayoutVars>
          <dgm:bulletEnabled val="1"/>
        </dgm:presLayoutVars>
      </dgm:prSet>
      <dgm:spPr/>
    </dgm:pt>
    <dgm:pt modelId="{5A73F9E6-CAEB-4846-866F-AB4C3FAA3092}" type="pres">
      <dgm:prSet presAssocID="{6FC94935-6959-4F85-9661-42387B263E98}" presName="spaceBetweenRectangles" presStyleCnt="0"/>
      <dgm:spPr/>
    </dgm:pt>
    <dgm:pt modelId="{BA84AAF4-12AF-466C-9710-DA45F37A81DC}" type="pres">
      <dgm:prSet presAssocID="{13403126-EECB-44F1-BD24-76003B6C7D29}" presName="parentLin" presStyleCnt="0"/>
      <dgm:spPr/>
    </dgm:pt>
    <dgm:pt modelId="{2E9C5D57-4FEC-458A-BBCC-DE82526A38E1}" type="pres">
      <dgm:prSet presAssocID="{13403126-EECB-44F1-BD24-76003B6C7D29}" presName="parentLeftMargin" presStyleLbl="node1" presStyleIdx="1" presStyleCnt="5"/>
      <dgm:spPr/>
    </dgm:pt>
    <dgm:pt modelId="{40AE4E6E-1303-49D1-A903-29FE524E55E6}" type="pres">
      <dgm:prSet presAssocID="{13403126-EECB-44F1-BD24-76003B6C7D2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1A61D2-B71B-4F54-9EAF-4B909396512B}" type="pres">
      <dgm:prSet presAssocID="{13403126-EECB-44F1-BD24-76003B6C7D29}" presName="negativeSpace" presStyleCnt="0"/>
      <dgm:spPr/>
    </dgm:pt>
    <dgm:pt modelId="{40D9F6EE-23E6-4F97-9A89-FC60D52A5D29}" type="pres">
      <dgm:prSet presAssocID="{13403126-EECB-44F1-BD24-76003B6C7D29}" presName="childText" presStyleLbl="conFgAcc1" presStyleIdx="2" presStyleCnt="5">
        <dgm:presLayoutVars>
          <dgm:bulletEnabled val="1"/>
        </dgm:presLayoutVars>
      </dgm:prSet>
      <dgm:spPr/>
    </dgm:pt>
    <dgm:pt modelId="{CEB23CD9-F7E8-49CB-A497-49CCE48EB4F0}" type="pres">
      <dgm:prSet presAssocID="{2DA5C1E0-6601-477E-8930-6D46CB71D142}" presName="spaceBetweenRectangles" presStyleCnt="0"/>
      <dgm:spPr/>
    </dgm:pt>
    <dgm:pt modelId="{F374FDFE-1CD2-4CFD-9E94-F1049317ABD5}" type="pres">
      <dgm:prSet presAssocID="{A675F5C9-6B3D-4DB3-8355-4BBFCC4A10E8}" presName="parentLin" presStyleCnt="0"/>
      <dgm:spPr/>
    </dgm:pt>
    <dgm:pt modelId="{E4769F8F-CC1C-4074-A563-C383A142114B}" type="pres">
      <dgm:prSet presAssocID="{A675F5C9-6B3D-4DB3-8355-4BBFCC4A10E8}" presName="parentLeftMargin" presStyleLbl="node1" presStyleIdx="2" presStyleCnt="5"/>
      <dgm:spPr/>
    </dgm:pt>
    <dgm:pt modelId="{36E3F801-8A5D-4661-BD52-B8C3703C6E12}" type="pres">
      <dgm:prSet presAssocID="{A675F5C9-6B3D-4DB3-8355-4BBFCC4A10E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84C039B-3CA9-4294-8D3C-3FDED8B8C811}" type="pres">
      <dgm:prSet presAssocID="{A675F5C9-6B3D-4DB3-8355-4BBFCC4A10E8}" presName="negativeSpace" presStyleCnt="0"/>
      <dgm:spPr/>
    </dgm:pt>
    <dgm:pt modelId="{293C26E8-1566-438F-8FBF-BC50C90E5421}" type="pres">
      <dgm:prSet presAssocID="{A675F5C9-6B3D-4DB3-8355-4BBFCC4A10E8}" presName="childText" presStyleLbl="conFgAcc1" presStyleIdx="3" presStyleCnt="5">
        <dgm:presLayoutVars>
          <dgm:bulletEnabled val="1"/>
        </dgm:presLayoutVars>
      </dgm:prSet>
      <dgm:spPr/>
    </dgm:pt>
    <dgm:pt modelId="{D621146A-D46F-40DA-AB78-38C8F23B186C}" type="pres">
      <dgm:prSet presAssocID="{BC376A77-4BA6-471E-8698-B9C561F04022}" presName="spaceBetweenRectangles" presStyleCnt="0"/>
      <dgm:spPr/>
    </dgm:pt>
    <dgm:pt modelId="{8DF4E5B5-35E5-45A6-8465-4FBBD5F5D833}" type="pres">
      <dgm:prSet presAssocID="{A80F1AF2-761F-45C4-B1AC-D171AF08B00C}" presName="parentLin" presStyleCnt="0"/>
      <dgm:spPr/>
    </dgm:pt>
    <dgm:pt modelId="{A6E203AF-BE5C-42A8-8921-6A917AD9EF4B}" type="pres">
      <dgm:prSet presAssocID="{A80F1AF2-761F-45C4-B1AC-D171AF08B00C}" presName="parentLeftMargin" presStyleLbl="node1" presStyleIdx="3" presStyleCnt="5"/>
      <dgm:spPr/>
    </dgm:pt>
    <dgm:pt modelId="{CFB9839C-2682-44C7-894E-F48874996099}" type="pres">
      <dgm:prSet presAssocID="{A80F1AF2-761F-45C4-B1AC-D171AF08B00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D567609-01BC-47F7-A4DB-2392E61A1FBA}" type="pres">
      <dgm:prSet presAssocID="{A80F1AF2-761F-45C4-B1AC-D171AF08B00C}" presName="negativeSpace" presStyleCnt="0"/>
      <dgm:spPr/>
    </dgm:pt>
    <dgm:pt modelId="{581CD85F-DED2-4DBC-B10B-443B1CD0DE82}" type="pres">
      <dgm:prSet presAssocID="{A80F1AF2-761F-45C4-B1AC-D171AF08B00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116B313-990C-4788-904D-B5E13ABE2332}" srcId="{4CC14126-22BF-4FCE-9364-002C7E907963}" destId="{A80F1AF2-761F-45C4-B1AC-D171AF08B00C}" srcOrd="4" destOrd="0" parTransId="{8F339844-4F31-4D2F-AAE5-677D73B9321E}" sibTransId="{9FEAD42E-6245-47EE-A079-0E985E5D9A92}"/>
    <dgm:cxn modelId="{04CF261E-3AF3-4105-980F-31FB101F0745}" type="presOf" srcId="{A675F5C9-6B3D-4DB3-8355-4BBFCC4A10E8}" destId="{36E3F801-8A5D-4661-BD52-B8C3703C6E12}" srcOrd="1" destOrd="0" presId="urn:microsoft.com/office/officeart/2005/8/layout/list1"/>
    <dgm:cxn modelId="{8F0C4626-A281-4A67-810E-0CBCFBCE92E9}" type="presOf" srcId="{A675F5C9-6B3D-4DB3-8355-4BBFCC4A10E8}" destId="{E4769F8F-CC1C-4074-A563-C383A142114B}" srcOrd="0" destOrd="0" presId="urn:microsoft.com/office/officeart/2005/8/layout/list1"/>
    <dgm:cxn modelId="{09DCE02F-AA45-4B51-B27F-037940071F42}" type="presOf" srcId="{07008F03-8194-4948-B984-CB9F02819DC4}" destId="{9FCF7460-887A-4965-A4B9-6FF17CE84E5D}" srcOrd="0" destOrd="0" presId="urn:microsoft.com/office/officeart/2005/8/layout/list1"/>
    <dgm:cxn modelId="{2867B23D-F4AD-4155-A7F3-EE30448936C3}" type="presOf" srcId="{6F051A4E-FF21-47C0-84C2-C2893EE38488}" destId="{581CD85F-DED2-4DBC-B10B-443B1CD0DE82}" srcOrd="0" destOrd="0" presId="urn:microsoft.com/office/officeart/2005/8/layout/list1"/>
    <dgm:cxn modelId="{64451640-20DE-4DE9-9D28-AE7708806020}" srcId="{4CC14126-22BF-4FCE-9364-002C7E907963}" destId="{07008F03-8194-4948-B984-CB9F02819DC4}" srcOrd="1" destOrd="0" parTransId="{77D3D649-DBFE-4F3C-AA1A-2411C4E6FB04}" sibTransId="{6FC94935-6959-4F85-9661-42387B263E98}"/>
    <dgm:cxn modelId="{C88D1E5F-D88B-4A59-AD98-03B12C2B4ADA}" type="presOf" srcId="{87058A59-48AD-4E62-B45D-B93E3738AA93}" destId="{5D74C861-2250-43BB-AC06-AF62497E4329}" srcOrd="1" destOrd="0" presId="urn:microsoft.com/office/officeart/2005/8/layout/list1"/>
    <dgm:cxn modelId="{1213EC46-AD13-4E1A-9258-1328FEA387BA}" type="presOf" srcId="{8F4614CB-032F-4BFB-BD92-1DD61DCE04D4}" destId="{6FB6E47F-C9EF-41EC-9703-CD78448C1625}" srcOrd="0" destOrd="0" presId="urn:microsoft.com/office/officeart/2005/8/layout/list1"/>
    <dgm:cxn modelId="{4F574F4C-9FA3-4477-B5F2-6E2930495526}" type="presOf" srcId="{8B9056D4-7C0D-45A7-8552-0886CFEEF365}" destId="{40D9F6EE-23E6-4F97-9A89-FC60D52A5D29}" srcOrd="0" destOrd="0" presId="urn:microsoft.com/office/officeart/2005/8/layout/list1"/>
    <dgm:cxn modelId="{BB0F4D70-C0F7-4FDF-AAB9-10E3E24BC3DC}" type="presOf" srcId="{13403126-EECB-44F1-BD24-76003B6C7D29}" destId="{40AE4E6E-1303-49D1-A903-29FE524E55E6}" srcOrd="1" destOrd="0" presId="urn:microsoft.com/office/officeart/2005/8/layout/list1"/>
    <dgm:cxn modelId="{87DBCE76-53CC-4A44-80D9-70716D1324F4}" srcId="{4CC14126-22BF-4FCE-9364-002C7E907963}" destId="{13403126-EECB-44F1-BD24-76003B6C7D29}" srcOrd="2" destOrd="0" parTransId="{08A5F353-B657-4FF9-8EC1-C6247C005034}" sibTransId="{2DA5C1E0-6601-477E-8930-6D46CB71D142}"/>
    <dgm:cxn modelId="{3C7B0078-D811-412F-98A0-368528982573}" srcId="{13403126-EECB-44F1-BD24-76003B6C7D29}" destId="{8B9056D4-7C0D-45A7-8552-0886CFEEF365}" srcOrd="0" destOrd="0" parTransId="{323E7721-E31C-4D7B-88FA-A74984D3E284}" sibTransId="{11FF5DC6-BACB-4B61-A753-D2997C5934A2}"/>
    <dgm:cxn modelId="{B78CD67F-FBBB-43E9-A61D-9F1F742B7D87}" srcId="{A675F5C9-6B3D-4DB3-8355-4BBFCC4A10E8}" destId="{EC0A86F6-53B6-4100-BBB6-4A0D53509B86}" srcOrd="0" destOrd="0" parTransId="{8CD963FC-A8B3-41D0-BBA1-2A2315ED7FEB}" sibTransId="{32D2F554-8936-4AB0-93E3-5CDE5FA8D57C}"/>
    <dgm:cxn modelId="{44A79780-7C2C-4A8F-B07C-AF5378A785EB}" type="presOf" srcId="{13403126-EECB-44F1-BD24-76003B6C7D29}" destId="{2E9C5D57-4FEC-458A-BBCC-DE82526A38E1}" srcOrd="0" destOrd="0" presId="urn:microsoft.com/office/officeart/2005/8/layout/list1"/>
    <dgm:cxn modelId="{45C24F86-0858-4308-AC49-4EE991F63764}" srcId="{4CC14126-22BF-4FCE-9364-002C7E907963}" destId="{87058A59-48AD-4E62-B45D-B93E3738AA93}" srcOrd="0" destOrd="0" parTransId="{95464023-C6EF-44F2-B66D-F03351BC45DE}" sibTransId="{02074746-4E82-4003-9390-BBBB32EC7ADC}"/>
    <dgm:cxn modelId="{BDD3EC86-02F9-4A54-BD26-BE0BA3E28B0C}" srcId="{87058A59-48AD-4E62-B45D-B93E3738AA93}" destId="{8F4614CB-032F-4BFB-BD92-1DD61DCE04D4}" srcOrd="0" destOrd="0" parTransId="{EADC8FDF-5344-46B7-97B3-0D1E4AE0FF86}" sibTransId="{973DFDAE-5081-4025-9074-AC95F4CC8F0C}"/>
    <dgm:cxn modelId="{CFF1EC86-BCEC-43A1-B872-028C7D04090B}" type="presOf" srcId="{87058A59-48AD-4E62-B45D-B93E3738AA93}" destId="{5045F6E1-87FF-4476-B8CE-6C48C83BC6BD}" srcOrd="0" destOrd="0" presId="urn:microsoft.com/office/officeart/2005/8/layout/list1"/>
    <dgm:cxn modelId="{403DD58B-2609-4EEE-B6FD-102A3DE11A9A}" type="presOf" srcId="{A80F1AF2-761F-45C4-B1AC-D171AF08B00C}" destId="{A6E203AF-BE5C-42A8-8921-6A917AD9EF4B}" srcOrd="0" destOrd="0" presId="urn:microsoft.com/office/officeart/2005/8/layout/list1"/>
    <dgm:cxn modelId="{9D03088F-575F-4AE4-AA7B-ED8A75B7EEF3}" srcId="{4CC14126-22BF-4FCE-9364-002C7E907963}" destId="{A675F5C9-6B3D-4DB3-8355-4BBFCC4A10E8}" srcOrd="3" destOrd="0" parTransId="{F799961C-F6A1-414F-8334-72D79ED8F288}" sibTransId="{BC376A77-4BA6-471E-8698-B9C561F04022}"/>
    <dgm:cxn modelId="{BD6A91AB-DF32-477B-BD5E-1AA71E232F67}" type="presOf" srcId="{07008F03-8194-4948-B984-CB9F02819DC4}" destId="{8B56D59E-24A7-4CD6-87FC-8FC3FDA6A591}" srcOrd="1" destOrd="0" presId="urn:microsoft.com/office/officeart/2005/8/layout/list1"/>
    <dgm:cxn modelId="{E70275AE-1FA7-43A0-BEC1-C3BF744B8F30}" type="presOf" srcId="{4CC14126-22BF-4FCE-9364-002C7E907963}" destId="{9B7393A5-A36B-4F3A-822D-C12334FBAE74}" srcOrd="0" destOrd="0" presId="urn:microsoft.com/office/officeart/2005/8/layout/list1"/>
    <dgm:cxn modelId="{62639BB9-D266-4560-8381-928191ED4533}" type="presOf" srcId="{8929EFED-8F61-4C12-9CCE-580E799C0A43}" destId="{B6764095-9FDF-4B43-B343-9E6ABADBFDA9}" srcOrd="0" destOrd="0" presId="urn:microsoft.com/office/officeart/2005/8/layout/list1"/>
    <dgm:cxn modelId="{B080B6C0-6CC9-4D53-88B8-637CCE981A28}" type="presOf" srcId="{A80F1AF2-761F-45C4-B1AC-D171AF08B00C}" destId="{CFB9839C-2682-44C7-894E-F48874996099}" srcOrd="1" destOrd="0" presId="urn:microsoft.com/office/officeart/2005/8/layout/list1"/>
    <dgm:cxn modelId="{D13903C3-3E7B-4A4B-AC45-CC3E3FA2257A}" srcId="{A80F1AF2-761F-45C4-B1AC-D171AF08B00C}" destId="{6F051A4E-FF21-47C0-84C2-C2893EE38488}" srcOrd="0" destOrd="0" parTransId="{53B30055-6013-49B0-A255-A59C049D651C}" sibTransId="{42257023-50C0-4BAA-8FC0-314FE7F66A65}"/>
    <dgm:cxn modelId="{E14AC4F1-A3D0-4F3B-898C-1D27FDCD0F28}" srcId="{07008F03-8194-4948-B984-CB9F02819DC4}" destId="{8929EFED-8F61-4C12-9CCE-580E799C0A43}" srcOrd="0" destOrd="0" parTransId="{14367563-0A10-4894-912B-F1971CAA2E20}" sibTransId="{0549B2E4-6CDF-4895-A6CD-8095D30D469E}"/>
    <dgm:cxn modelId="{B64FEBF6-8EF7-4E51-B326-6CEED889249A}" type="presOf" srcId="{EC0A86F6-53B6-4100-BBB6-4A0D53509B86}" destId="{293C26E8-1566-438F-8FBF-BC50C90E5421}" srcOrd="0" destOrd="0" presId="urn:microsoft.com/office/officeart/2005/8/layout/list1"/>
    <dgm:cxn modelId="{A7CD165F-96E6-4AF8-B036-9C5BB9C4533C}" type="presParOf" srcId="{9B7393A5-A36B-4F3A-822D-C12334FBAE74}" destId="{06308636-C2B2-4B11-9E60-F13F326207D5}" srcOrd="0" destOrd="0" presId="urn:microsoft.com/office/officeart/2005/8/layout/list1"/>
    <dgm:cxn modelId="{5A9BE060-F53F-4D9F-A86A-28CB8B778E41}" type="presParOf" srcId="{06308636-C2B2-4B11-9E60-F13F326207D5}" destId="{5045F6E1-87FF-4476-B8CE-6C48C83BC6BD}" srcOrd="0" destOrd="0" presId="urn:microsoft.com/office/officeart/2005/8/layout/list1"/>
    <dgm:cxn modelId="{CFB5D141-3AEF-40D0-A0B8-149D9DB8A6D6}" type="presParOf" srcId="{06308636-C2B2-4B11-9E60-F13F326207D5}" destId="{5D74C861-2250-43BB-AC06-AF62497E4329}" srcOrd="1" destOrd="0" presId="urn:microsoft.com/office/officeart/2005/8/layout/list1"/>
    <dgm:cxn modelId="{A78BD8FD-E166-49EE-A485-6ECE25B4C035}" type="presParOf" srcId="{9B7393A5-A36B-4F3A-822D-C12334FBAE74}" destId="{C6EB368D-C551-40CB-9DE9-309306A26ADB}" srcOrd="1" destOrd="0" presId="urn:microsoft.com/office/officeart/2005/8/layout/list1"/>
    <dgm:cxn modelId="{CC3EC14C-BD73-4EDD-8E35-8D7C062C6A46}" type="presParOf" srcId="{9B7393A5-A36B-4F3A-822D-C12334FBAE74}" destId="{6FB6E47F-C9EF-41EC-9703-CD78448C1625}" srcOrd="2" destOrd="0" presId="urn:microsoft.com/office/officeart/2005/8/layout/list1"/>
    <dgm:cxn modelId="{6DABAB9B-EA62-4769-B8F5-B459C3919377}" type="presParOf" srcId="{9B7393A5-A36B-4F3A-822D-C12334FBAE74}" destId="{A0064DF5-2883-42E7-AD83-000EE537D41A}" srcOrd="3" destOrd="0" presId="urn:microsoft.com/office/officeart/2005/8/layout/list1"/>
    <dgm:cxn modelId="{A642A1D2-0D84-432A-A40A-BF54EA807991}" type="presParOf" srcId="{9B7393A5-A36B-4F3A-822D-C12334FBAE74}" destId="{98C54817-550E-446D-96C7-9036E7290D37}" srcOrd="4" destOrd="0" presId="urn:microsoft.com/office/officeart/2005/8/layout/list1"/>
    <dgm:cxn modelId="{D34C4303-763E-4131-AFEB-1421122EF266}" type="presParOf" srcId="{98C54817-550E-446D-96C7-9036E7290D37}" destId="{9FCF7460-887A-4965-A4B9-6FF17CE84E5D}" srcOrd="0" destOrd="0" presId="urn:microsoft.com/office/officeart/2005/8/layout/list1"/>
    <dgm:cxn modelId="{53EB90E7-7492-42CA-98F8-83C656A5F59E}" type="presParOf" srcId="{98C54817-550E-446D-96C7-9036E7290D37}" destId="{8B56D59E-24A7-4CD6-87FC-8FC3FDA6A591}" srcOrd="1" destOrd="0" presId="urn:microsoft.com/office/officeart/2005/8/layout/list1"/>
    <dgm:cxn modelId="{7C94F4C9-EE1D-47E6-B9DF-156B3BE7DBEA}" type="presParOf" srcId="{9B7393A5-A36B-4F3A-822D-C12334FBAE74}" destId="{254AEB67-F966-41EA-8D3B-9FFCD19DAD13}" srcOrd="5" destOrd="0" presId="urn:microsoft.com/office/officeart/2005/8/layout/list1"/>
    <dgm:cxn modelId="{B7CF70D5-9564-43B4-BDAC-E01454587172}" type="presParOf" srcId="{9B7393A5-A36B-4F3A-822D-C12334FBAE74}" destId="{B6764095-9FDF-4B43-B343-9E6ABADBFDA9}" srcOrd="6" destOrd="0" presId="urn:microsoft.com/office/officeart/2005/8/layout/list1"/>
    <dgm:cxn modelId="{1538568B-A04A-453D-BA3F-8EF9AB0E472F}" type="presParOf" srcId="{9B7393A5-A36B-4F3A-822D-C12334FBAE74}" destId="{5A73F9E6-CAEB-4846-866F-AB4C3FAA3092}" srcOrd="7" destOrd="0" presId="urn:microsoft.com/office/officeart/2005/8/layout/list1"/>
    <dgm:cxn modelId="{DA9B9010-BA2E-4B47-909F-47613364AA50}" type="presParOf" srcId="{9B7393A5-A36B-4F3A-822D-C12334FBAE74}" destId="{BA84AAF4-12AF-466C-9710-DA45F37A81DC}" srcOrd="8" destOrd="0" presId="urn:microsoft.com/office/officeart/2005/8/layout/list1"/>
    <dgm:cxn modelId="{08E16BCB-8DBD-417E-B477-6B76E6967813}" type="presParOf" srcId="{BA84AAF4-12AF-466C-9710-DA45F37A81DC}" destId="{2E9C5D57-4FEC-458A-BBCC-DE82526A38E1}" srcOrd="0" destOrd="0" presId="urn:microsoft.com/office/officeart/2005/8/layout/list1"/>
    <dgm:cxn modelId="{C3635BAC-6032-4F44-ADE2-19FEEC846E88}" type="presParOf" srcId="{BA84AAF4-12AF-466C-9710-DA45F37A81DC}" destId="{40AE4E6E-1303-49D1-A903-29FE524E55E6}" srcOrd="1" destOrd="0" presId="urn:microsoft.com/office/officeart/2005/8/layout/list1"/>
    <dgm:cxn modelId="{E3F24091-96DE-4FCC-9EE5-7A2450F5C423}" type="presParOf" srcId="{9B7393A5-A36B-4F3A-822D-C12334FBAE74}" destId="{751A61D2-B71B-4F54-9EAF-4B909396512B}" srcOrd="9" destOrd="0" presId="urn:microsoft.com/office/officeart/2005/8/layout/list1"/>
    <dgm:cxn modelId="{854E17E6-7534-49D2-B287-67CCF56423B4}" type="presParOf" srcId="{9B7393A5-A36B-4F3A-822D-C12334FBAE74}" destId="{40D9F6EE-23E6-4F97-9A89-FC60D52A5D29}" srcOrd="10" destOrd="0" presId="urn:microsoft.com/office/officeart/2005/8/layout/list1"/>
    <dgm:cxn modelId="{E4CE75F4-072C-4C8A-A629-8EE7B1F483DE}" type="presParOf" srcId="{9B7393A5-A36B-4F3A-822D-C12334FBAE74}" destId="{CEB23CD9-F7E8-49CB-A497-49CCE48EB4F0}" srcOrd="11" destOrd="0" presId="urn:microsoft.com/office/officeart/2005/8/layout/list1"/>
    <dgm:cxn modelId="{138053FD-329D-4CE2-B62E-BEFA3451953D}" type="presParOf" srcId="{9B7393A5-A36B-4F3A-822D-C12334FBAE74}" destId="{F374FDFE-1CD2-4CFD-9E94-F1049317ABD5}" srcOrd="12" destOrd="0" presId="urn:microsoft.com/office/officeart/2005/8/layout/list1"/>
    <dgm:cxn modelId="{269264E3-9852-4161-829E-9CA4EC27B3A7}" type="presParOf" srcId="{F374FDFE-1CD2-4CFD-9E94-F1049317ABD5}" destId="{E4769F8F-CC1C-4074-A563-C383A142114B}" srcOrd="0" destOrd="0" presId="urn:microsoft.com/office/officeart/2005/8/layout/list1"/>
    <dgm:cxn modelId="{D594608B-48F5-44E9-B99D-130E2C01C070}" type="presParOf" srcId="{F374FDFE-1CD2-4CFD-9E94-F1049317ABD5}" destId="{36E3F801-8A5D-4661-BD52-B8C3703C6E12}" srcOrd="1" destOrd="0" presId="urn:microsoft.com/office/officeart/2005/8/layout/list1"/>
    <dgm:cxn modelId="{C71AA2AD-ADD6-4F91-9C2E-76CB650DACBA}" type="presParOf" srcId="{9B7393A5-A36B-4F3A-822D-C12334FBAE74}" destId="{C84C039B-3CA9-4294-8D3C-3FDED8B8C811}" srcOrd="13" destOrd="0" presId="urn:microsoft.com/office/officeart/2005/8/layout/list1"/>
    <dgm:cxn modelId="{F5B7B04E-B5FC-4DCB-B43E-6DE8C1379E54}" type="presParOf" srcId="{9B7393A5-A36B-4F3A-822D-C12334FBAE74}" destId="{293C26E8-1566-438F-8FBF-BC50C90E5421}" srcOrd="14" destOrd="0" presId="urn:microsoft.com/office/officeart/2005/8/layout/list1"/>
    <dgm:cxn modelId="{B2878DCE-0F2A-48E7-850D-A85236453D8F}" type="presParOf" srcId="{9B7393A5-A36B-4F3A-822D-C12334FBAE74}" destId="{D621146A-D46F-40DA-AB78-38C8F23B186C}" srcOrd="15" destOrd="0" presId="urn:microsoft.com/office/officeart/2005/8/layout/list1"/>
    <dgm:cxn modelId="{4AFA8FB9-8570-4C86-AE5F-51243FBF45C0}" type="presParOf" srcId="{9B7393A5-A36B-4F3A-822D-C12334FBAE74}" destId="{8DF4E5B5-35E5-45A6-8465-4FBBD5F5D833}" srcOrd="16" destOrd="0" presId="urn:microsoft.com/office/officeart/2005/8/layout/list1"/>
    <dgm:cxn modelId="{A3B33B7B-5713-49B5-B655-0F7D59C7220E}" type="presParOf" srcId="{8DF4E5B5-35E5-45A6-8465-4FBBD5F5D833}" destId="{A6E203AF-BE5C-42A8-8921-6A917AD9EF4B}" srcOrd="0" destOrd="0" presId="urn:microsoft.com/office/officeart/2005/8/layout/list1"/>
    <dgm:cxn modelId="{6B26F1F9-AAB2-4968-850F-F219F35AD1F9}" type="presParOf" srcId="{8DF4E5B5-35E5-45A6-8465-4FBBD5F5D833}" destId="{CFB9839C-2682-44C7-894E-F48874996099}" srcOrd="1" destOrd="0" presId="urn:microsoft.com/office/officeart/2005/8/layout/list1"/>
    <dgm:cxn modelId="{D0F02D2E-DB3B-492E-8C26-0014FAD6B8BE}" type="presParOf" srcId="{9B7393A5-A36B-4F3A-822D-C12334FBAE74}" destId="{8D567609-01BC-47F7-A4DB-2392E61A1FBA}" srcOrd="17" destOrd="0" presId="urn:microsoft.com/office/officeart/2005/8/layout/list1"/>
    <dgm:cxn modelId="{EA2A630C-DC86-4F88-BA6B-CF175FBE4865}" type="presParOf" srcId="{9B7393A5-A36B-4F3A-822D-C12334FBAE74}" destId="{581CD85F-DED2-4DBC-B10B-443B1CD0DE8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0FE11D-537D-474E-A4F0-250F8C077CE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B68DA3A-C802-42B4-8232-30AE3E26F861}">
      <dgm:prSet phldrT="[Текст]"/>
      <dgm:spPr/>
      <dgm:t>
        <a:bodyPr/>
        <a:lstStyle/>
        <a:p>
          <a:r>
            <a:rPr lang="ru-RU" dirty="0"/>
            <a:t>Домохозяйства</a:t>
          </a:r>
        </a:p>
      </dgm:t>
    </dgm:pt>
    <dgm:pt modelId="{387DB7D1-8773-4747-A773-32F1C9080DBB}" type="parTrans" cxnId="{8F31D0B1-9C12-42E6-8D5D-3561217A63B6}">
      <dgm:prSet/>
      <dgm:spPr/>
      <dgm:t>
        <a:bodyPr/>
        <a:lstStyle/>
        <a:p>
          <a:endParaRPr lang="ru-RU"/>
        </a:p>
      </dgm:t>
    </dgm:pt>
    <dgm:pt modelId="{3D241571-277A-4721-9E43-50110CA12E3D}" type="sibTrans" cxnId="{8F31D0B1-9C12-42E6-8D5D-3561217A63B6}">
      <dgm:prSet/>
      <dgm:spPr/>
      <dgm:t>
        <a:bodyPr/>
        <a:lstStyle/>
        <a:p>
          <a:endParaRPr lang="ru-RU"/>
        </a:p>
      </dgm:t>
    </dgm:pt>
    <dgm:pt modelId="{C412A163-8CB2-4A25-B106-054837E91714}">
      <dgm:prSet phldrT="[Текст]"/>
      <dgm:spPr/>
      <dgm:t>
        <a:bodyPr/>
        <a:lstStyle/>
        <a:p>
          <a:r>
            <a:rPr lang="ru-RU" dirty="0"/>
            <a:t>Субъект экономики, состоящий из одного человека или группы лиц (семьи), которые проживают совместно и ведут совместное хозяйство</a:t>
          </a:r>
        </a:p>
      </dgm:t>
    </dgm:pt>
    <dgm:pt modelId="{B2D1DE5A-BBF1-4E59-B529-96DEDD0F1679}" type="parTrans" cxnId="{806C0A2A-3038-4866-97A1-BE677A77BB28}">
      <dgm:prSet/>
      <dgm:spPr/>
      <dgm:t>
        <a:bodyPr/>
        <a:lstStyle/>
        <a:p>
          <a:endParaRPr lang="ru-RU"/>
        </a:p>
      </dgm:t>
    </dgm:pt>
    <dgm:pt modelId="{A8E3BFF3-4A45-4571-8E27-DD760ECF8FEB}" type="sibTrans" cxnId="{806C0A2A-3038-4866-97A1-BE677A77BB28}">
      <dgm:prSet/>
      <dgm:spPr/>
      <dgm:t>
        <a:bodyPr/>
        <a:lstStyle/>
        <a:p>
          <a:endParaRPr lang="ru-RU"/>
        </a:p>
      </dgm:t>
    </dgm:pt>
    <dgm:pt modelId="{BA9D325A-873D-4661-A023-355EB14DBE66}">
      <dgm:prSet phldrT="[Текст]"/>
      <dgm:spPr/>
      <dgm:t>
        <a:bodyPr/>
        <a:lstStyle/>
        <a:p>
          <a:r>
            <a:rPr lang="ru-RU" dirty="0"/>
            <a:t>Предприятия</a:t>
          </a:r>
        </a:p>
      </dgm:t>
    </dgm:pt>
    <dgm:pt modelId="{A61492F9-BA09-4FAB-A727-A6703BF260FF}" type="parTrans" cxnId="{BBF340C3-E6DF-4681-9AC1-5AFD2E8EF974}">
      <dgm:prSet/>
      <dgm:spPr/>
      <dgm:t>
        <a:bodyPr/>
        <a:lstStyle/>
        <a:p>
          <a:endParaRPr lang="ru-RU"/>
        </a:p>
      </dgm:t>
    </dgm:pt>
    <dgm:pt modelId="{D945CC2A-BEB6-4026-8215-DA0295EBED70}" type="sibTrans" cxnId="{BBF340C3-E6DF-4681-9AC1-5AFD2E8EF974}">
      <dgm:prSet/>
      <dgm:spPr/>
      <dgm:t>
        <a:bodyPr/>
        <a:lstStyle/>
        <a:p>
          <a:endParaRPr lang="ru-RU"/>
        </a:p>
      </dgm:t>
    </dgm:pt>
    <dgm:pt modelId="{F1365467-B3E6-4C28-9863-7430413FBFA2}">
      <dgm:prSet phldrT="[Текст]"/>
      <dgm:spPr/>
      <dgm:t>
        <a:bodyPr/>
        <a:lstStyle/>
        <a:p>
          <a:r>
            <a:rPr lang="ru-RU" dirty="0"/>
            <a:t>Экономический субъект, использующий факторы производства для создания благ</a:t>
          </a:r>
        </a:p>
      </dgm:t>
    </dgm:pt>
    <dgm:pt modelId="{662504E4-365A-4960-B16A-37C3FB19B747}" type="parTrans" cxnId="{58CF2206-28A8-40E7-AE88-6603AD6829E2}">
      <dgm:prSet/>
      <dgm:spPr/>
      <dgm:t>
        <a:bodyPr/>
        <a:lstStyle/>
        <a:p>
          <a:endParaRPr lang="ru-RU"/>
        </a:p>
      </dgm:t>
    </dgm:pt>
    <dgm:pt modelId="{DBC3DBB5-E232-42EA-B578-B6756669BE8C}" type="sibTrans" cxnId="{58CF2206-28A8-40E7-AE88-6603AD6829E2}">
      <dgm:prSet/>
      <dgm:spPr/>
      <dgm:t>
        <a:bodyPr/>
        <a:lstStyle/>
        <a:p>
          <a:endParaRPr lang="ru-RU"/>
        </a:p>
      </dgm:t>
    </dgm:pt>
    <dgm:pt modelId="{682CD6FF-E2F7-46A8-A19E-12E5804366FC}">
      <dgm:prSet/>
      <dgm:spPr/>
      <dgm:t>
        <a:bodyPr/>
        <a:lstStyle/>
        <a:p>
          <a:r>
            <a:rPr lang="ru-RU" dirty="0"/>
            <a:t>Государство</a:t>
          </a:r>
        </a:p>
      </dgm:t>
    </dgm:pt>
    <dgm:pt modelId="{BC11924E-4C95-4FAC-BD22-77F8E097C6C7}" type="parTrans" cxnId="{653F1C42-A0B6-46F9-97A8-5B933D2DA6CB}">
      <dgm:prSet/>
      <dgm:spPr/>
      <dgm:t>
        <a:bodyPr/>
        <a:lstStyle/>
        <a:p>
          <a:endParaRPr lang="ru-RU"/>
        </a:p>
      </dgm:t>
    </dgm:pt>
    <dgm:pt modelId="{C081156C-D8A8-48B4-A904-F83349217CA9}" type="sibTrans" cxnId="{653F1C42-A0B6-46F9-97A8-5B933D2DA6CB}">
      <dgm:prSet/>
      <dgm:spPr/>
      <dgm:t>
        <a:bodyPr/>
        <a:lstStyle/>
        <a:p>
          <a:endParaRPr lang="ru-RU"/>
        </a:p>
      </dgm:t>
    </dgm:pt>
    <dgm:pt modelId="{4745577B-EC3A-4868-88FB-72B481FAA503}">
      <dgm:prSet/>
      <dgm:spPr/>
      <dgm:t>
        <a:bodyPr/>
        <a:lstStyle/>
        <a:p>
          <a:r>
            <a:rPr lang="ru-RU" dirty="0"/>
            <a:t>Экономический субъект, устанавливающий правила экономической деятельности и регулирующий её</a:t>
          </a:r>
        </a:p>
      </dgm:t>
    </dgm:pt>
    <dgm:pt modelId="{80CFB64F-3FFC-4667-8D35-EFC59F3C1DA9}" type="parTrans" cxnId="{12DAAC7F-C28E-4450-B060-F2949BDCEB1A}">
      <dgm:prSet/>
      <dgm:spPr/>
      <dgm:t>
        <a:bodyPr/>
        <a:lstStyle/>
        <a:p>
          <a:endParaRPr lang="ru-RU"/>
        </a:p>
      </dgm:t>
    </dgm:pt>
    <dgm:pt modelId="{001EDCDB-BB82-416E-A420-60C9D98E9281}" type="sibTrans" cxnId="{12DAAC7F-C28E-4450-B060-F2949BDCEB1A}">
      <dgm:prSet/>
      <dgm:spPr/>
      <dgm:t>
        <a:bodyPr/>
        <a:lstStyle/>
        <a:p>
          <a:endParaRPr lang="ru-RU"/>
        </a:p>
      </dgm:t>
    </dgm:pt>
    <dgm:pt modelId="{972E9C7C-9183-4772-AB8E-28B64BE38C42}" type="pres">
      <dgm:prSet presAssocID="{0B0FE11D-537D-474E-A4F0-250F8C077CE3}" presName="linear" presStyleCnt="0">
        <dgm:presLayoutVars>
          <dgm:dir/>
          <dgm:animLvl val="lvl"/>
          <dgm:resizeHandles val="exact"/>
        </dgm:presLayoutVars>
      </dgm:prSet>
      <dgm:spPr/>
    </dgm:pt>
    <dgm:pt modelId="{9C1DFD91-104A-455E-8642-54522A853F22}" type="pres">
      <dgm:prSet presAssocID="{EB68DA3A-C802-42B4-8232-30AE3E26F861}" presName="parentLin" presStyleCnt="0"/>
      <dgm:spPr/>
    </dgm:pt>
    <dgm:pt modelId="{ED93FA54-D9D5-4650-B903-F8047E31B56E}" type="pres">
      <dgm:prSet presAssocID="{EB68DA3A-C802-42B4-8232-30AE3E26F861}" presName="parentLeftMargin" presStyleLbl="node1" presStyleIdx="0" presStyleCnt="3"/>
      <dgm:spPr/>
    </dgm:pt>
    <dgm:pt modelId="{DC6FCC02-874C-47F5-8E1E-766BFB77F8E0}" type="pres">
      <dgm:prSet presAssocID="{EB68DA3A-C802-42B4-8232-30AE3E26F8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DC59D1-4B2E-4340-917B-43576436EC56}" type="pres">
      <dgm:prSet presAssocID="{EB68DA3A-C802-42B4-8232-30AE3E26F861}" presName="negativeSpace" presStyleCnt="0"/>
      <dgm:spPr/>
    </dgm:pt>
    <dgm:pt modelId="{C74A0C4B-CBFF-497C-A0C7-714408FB71E0}" type="pres">
      <dgm:prSet presAssocID="{EB68DA3A-C802-42B4-8232-30AE3E26F861}" presName="childText" presStyleLbl="conFgAcc1" presStyleIdx="0" presStyleCnt="3">
        <dgm:presLayoutVars>
          <dgm:bulletEnabled val="1"/>
        </dgm:presLayoutVars>
      </dgm:prSet>
      <dgm:spPr/>
    </dgm:pt>
    <dgm:pt modelId="{F600498B-E5F4-4894-B7A1-BF7CC136A0D3}" type="pres">
      <dgm:prSet presAssocID="{3D241571-277A-4721-9E43-50110CA12E3D}" presName="spaceBetweenRectangles" presStyleCnt="0"/>
      <dgm:spPr/>
    </dgm:pt>
    <dgm:pt modelId="{A714091A-FBA3-40AE-A9D4-FA4DEED8DF33}" type="pres">
      <dgm:prSet presAssocID="{BA9D325A-873D-4661-A023-355EB14DBE66}" presName="parentLin" presStyleCnt="0"/>
      <dgm:spPr/>
    </dgm:pt>
    <dgm:pt modelId="{D7208813-F4CD-4445-BE2B-394A10427437}" type="pres">
      <dgm:prSet presAssocID="{BA9D325A-873D-4661-A023-355EB14DBE66}" presName="parentLeftMargin" presStyleLbl="node1" presStyleIdx="0" presStyleCnt="3"/>
      <dgm:spPr/>
    </dgm:pt>
    <dgm:pt modelId="{D9175AB0-9169-42FE-BE2E-66ED6537FDF2}" type="pres">
      <dgm:prSet presAssocID="{BA9D325A-873D-4661-A023-355EB14DBE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D90336-5D6C-4737-9263-EE3BD9CEFF17}" type="pres">
      <dgm:prSet presAssocID="{BA9D325A-873D-4661-A023-355EB14DBE66}" presName="negativeSpace" presStyleCnt="0"/>
      <dgm:spPr/>
    </dgm:pt>
    <dgm:pt modelId="{79A6A68A-7F35-4437-8449-EEE65ACDDBDA}" type="pres">
      <dgm:prSet presAssocID="{BA9D325A-873D-4661-A023-355EB14DBE66}" presName="childText" presStyleLbl="conFgAcc1" presStyleIdx="1" presStyleCnt="3">
        <dgm:presLayoutVars>
          <dgm:bulletEnabled val="1"/>
        </dgm:presLayoutVars>
      </dgm:prSet>
      <dgm:spPr/>
    </dgm:pt>
    <dgm:pt modelId="{0F79D17F-A84F-4E88-99E3-68CB213507E4}" type="pres">
      <dgm:prSet presAssocID="{D945CC2A-BEB6-4026-8215-DA0295EBED70}" presName="spaceBetweenRectangles" presStyleCnt="0"/>
      <dgm:spPr/>
    </dgm:pt>
    <dgm:pt modelId="{D17D07B5-398F-4216-A6B9-30A8A546399F}" type="pres">
      <dgm:prSet presAssocID="{682CD6FF-E2F7-46A8-A19E-12E5804366FC}" presName="parentLin" presStyleCnt="0"/>
      <dgm:spPr/>
    </dgm:pt>
    <dgm:pt modelId="{51C3C34F-97D5-4E0D-97CB-C5A1E185FD51}" type="pres">
      <dgm:prSet presAssocID="{682CD6FF-E2F7-46A8-A19E-12E5804366FC}" presName="parentLeftMargin" presStyleLbl="node1" presStyleIdx="1" presStyleCnt="3"/>
      <dgm:spPr/>
    </dgm:pt>
    <dgm:pt modelId="{9FE54593-A070-4D00-9410-7043ACB7F019}" type="pres">
      <dgm:prSet presAssocID="{682CD6FF-E2F7-46A8-A19E-12E5804366F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0162222-FFA1-488F-82AB-309E965D0C26}" type="pres">
      <dgm:prSet presAssocID="{682CD6FF-E2F7-46A8-A19E-12E5804366FC}" presName="negativeSpace" presStyleCnt="0"/>
      <dgm:spPr/>
    </dgm:pt>
    <dgm:pt modelId="{457F17BB-61BD-4400-B151-4D23C0EBF4CA}" type="pres">
      <dgm:prSet presAssocID="{682CD6FF-E2F7-46A8-A19E-12E5804366F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CF2206-28A8-40E7-AE88-6603AD6829E2}" srcId="{BA9D325A-873D-4661-A023-355EB14DBE66}" destId="{F1365467-B3E6-4C28-9863-7430413FBFA2}" srcOrd="0" destOrd="0" parTransId="{662504E4-365A-4960-B16A-37C3FB19B747}" sibTransId="{DBC3DBB5-E232-42EA-B578-B6756669BE8C}"/>
    <dgm:cxn modelId="{BF216717-7079-4BE6-A265-7CC4D8532742}" type="presOf" srcId="{0B0FE11D-537D-474E-A4F0-250F8C077CE3}" destId="{972E9C7C-9183-4772-AB8E-28B64BE38C42}" srcOrd="0" destOrd="0" presId="urn:microsoft.com/office/officeart/2005/8/layout/list1"/>
    <dgm:cxn modelId="{806C0A2A-3038-4866-97A1-BE677A77BB28}" srcId="{EB68DA3A-C802-42B4-8232-30AE3E26F861}" destId="{C412A163-8CB2-4A25-B106-054837E91714}" srcOrd="0" destOrd="0" parTransId="{B2D1DE5A-BBF1-4E59-B529-96DEDD0F1679}" sibTransId="{A8E3BFF3-4A45-4571-8E27-DD760ECF8FEB}"/>
    <dgm:cxn modelId="{09D22233-6764-444A-8210-470E0A6CF385}" type="presOf" srcId="{EB68DA3A-C802-42B4-8232-30AE3E26F861}" destId="{ED93FA54-D9D5-4650-B903-F8047E31B56E}" srcOrd="0" destOrd="0" presId="urn:microsoft.com/office/officeart/2005/8/layout/list1"/>
    <dgm:cxn modelId="{258EFD5F-D8CE-4AA6-82E7-E6BE02469C43}" type="presOf" srcId="{BA9D325A-873D-4661-A023-355EB14DBE66}" destId="{D7208813-F4CD-4445-BE2B-394A10427437}" srcOrd="0" destOrd="0" presId="urn:microsoft.com/office/officeart/2005/8/layout/list1"/>
    <dgm:cxn modelId="{653F1C42-A0B6-46F9-97A8-5B933D2DA6CB}" srcId="{0B0FE11D-537D-474E-A4F0-250F8C077CE3}" destId="{682CD6FF-E2F7-46A8-A19E-12E5804366FC}" srcOrd="2" destOrd="0" parTransId="{BC11924E-4C95-4FAC-BD22-77F8E097C6C7}" sibTransId="{C081156C-D8A8-48B4-A904-F83349217CA9}"/>
    <dgm:cxn modelId="{DB6C1D58-60AA-465A-91E4-A4C9E0613956}" type="presOf" srcId="{EB68DA3A-C802-42B4-8232-30AE3E26F861}" destId="{DC6FCC02-874C-47F5-8E1E-766BFB77F8E0}" srcOrd="1" destOrd="0" presId="urn:microsoft.com/office/officeart/2005/8/layout/list1"/>
    <dgm:cxn modelId="{149CDE78-D4AC-4A75-9F48-364D44B740F2}" type="presOf" srcId="{F1365467-B3E6-4C28-9863-7430413FBFA2}" destId="{79A6A68A-7F35-4437-8449-EEE65ACDDBDA}" srcOrd="0" destOrd="0" presId="urn:microsoft.com/office/officeart/2005/8/layout/list1"/>
    <dgm:cxn modelId="{12DAAC7F-C28E-4450-B060-F2949BDCEB1A}" srcId="{682CD6FF-E2F7-46A8-A19E-12E5804366FC}" destId="{4745577B-EC3A-4868-88FB-72B481FAA503}" srcOrd="0" destOrd="0" parTransId="{80CFB64F-3FFC-4667-8D35-EFC59F3C1DA9}" sibTransId="{001EDCDB-BB82-416E-A420-60C9D98E9281}"/>
    <dgm:cxn modelId="{9007238C-4CD1-45C3-9012-7C7E7753A419}" type="presOf" srcId="{BA9D325A-873D-4661-A023-355EB14DBE66}" destId="{D9175AB0-9169-42FE-BE2E-66ED6537FDF2}" srcOrd="1" destOrd="0" presId="urn:microsoft.com/office/officeart/2005/8/layout/list1"/>
    <dgm:cxn modelId="{5FEFD294-DDE7-4409-BE4A-D2B61D7A47C7}" type="presOf" srcId="{4745577B-EC3A-4868-88FB-72B481FAA503}" destId="{457F17BB-61BD-4400-B151-4D23C0EBF4CA}" srcOrd="0" destOrd="0" presId="urn:microsoft.com/office/officeart/2005/8/layout/list1"/>
    <dgm:cxn modelId="{7E8F10AC-C737-46B1-9325-114AE9D2542C}" type="presOf" srcId="{C412A163-8CB2-4A25-B106-054837E91714}" destId="{C74A0C4B-CBFF-497C-A0C7-714408FB71E0}" srcOrd="0" destOrd="0" presId="urn:microsoft.com/office/officeart/2005/8/layout/list1"/>
    <dgm:cxn modelId="{8F31D0B1-9C12-42E6-8D5D-3561217A63B6}" srcId="{0B0FE11D-537D-474E-A4F0-250F8C077CE3}" destId="{EB68DA3A-C802-42B4-8232-30AE3E26F861}" srcOrd="0" destOrd="0" parTransId="{387DB7D1-8773-4747-A773-32F1C9080DBB}" sibTransId="{3D241571-277A-4721-9E43-50110CA12E3D}"/>
    <dgm:cxn modelId="{F147C1BD-5341-4CB9-AB41-75E72C82BA53}" type="presOf" srcId="{682CD6FF-E2F7-46A8-A19E-12E5804366FC}" destId="{9FE54593-A070-4D00-9410-7043ACB7F019}" srcOrd="1" destOrd="0" presId="urn:microsoft.com/office/officeart/2005/8/layout/list1"/>
    <dgm:cxn modelId="{BBF340C3-E6DF-4681-9AC1-5AFD2E8EF974}" srcId="{0B0FE11D-537D-474E-A4F0-250F8C077CE3}" destId="{BA9D325A-873D-4661-A023-355EB14DBE66}" srcOrd="1" destOrd="0" parTransId="{A61492F9-BA09-4FAB-A727-A6703BF260FF}" sibTransId="{D945CC2A-BEB6-4026-8215-DA0295EBED70}"/>
    <dgm:cxn modelId="{E04B2ECB-6861-4E07-90A1-86A3B4D0A990}" type="presOf" srcId="{682CD6FF-E2F7-46A8-A19E-12E5804366FC}" destId="{51C3C34F-97D5-4E0D-97CB-C5A1E185FD51}" srcOrd="0" destOrd="0" presId="urn:microsoft.com/office/officeart/2005/8/layout/list1"/>
    <dgm:cxn modelId="{8EC10D4B-D8E4-443A-9D74-64F7FF6D4200}" type="presParOf" srcId="{972E9C7C-9183-4772-AB8E-28B64BE38C42}" destId="{9C1DFD91-104A-455E-8642-54522A853F22}" srcOrd="0" destOrd="0" presId="urn:microsoft.com/office/officeart/2005/8/layout/list1"/>
    <dgm:cxn modelId="{5872D44E-D72B-4819-B0D9-94F40F8F9E16}" type="presParOf" srcId="{9C1DFD91-104A-455E-8642-54522A853F22}" destId="{ED93FA54-D9D5-4650-B903-F8047E31B56E}" srcOrd="0" destOrd="0" presId="urn:microsoft.com/office/officeart/2005/8/layout/list1"/>
    <dgm:cxn modelId="{BB0293AE-3D37-4143-8080-903C47765613}" type="presParOf" srcId="{9C1DFD91-104A-455E-8642-54522A853F22}" destId="{DC6FCC02-874C-47F5-8E1E-766BFB77F8E0}" srcOrd="1" destOrd="0" presId="urn:microsoft.com/office/officeart/2005/8/layout/list1"/>
    <dgm:cxn modelId="{287C4304-773B-4E43-A7F3-5DD62E0DE1A5}" type="presParOf" srcId="{972E9C7C-9183-4772-AB8E-28B64BE38C42}" destId="{B8DC59D1-4B2E-4340-917B-43576436EC56}" srcOrd="1" destOrd="0" presId="urn:microsoft.com/office/officeart/2005/8/layout/list1"/>
    <dgm:cxn modelId="{935E028E-87EA-411B-AF22-A3A8D98BB1EF}" type="presParOf" srcId="{972E9C7C-9183-4772-AB8E-28B64BE38C42}" destId="{C74A0C4B-CBFF-497C-A0C7-714408FB71E0}" srcOrd="2" destOrd="0" presId="urn:microsoft.com/office/officeart/2005/8/layout/list1"/>
    <dgm:cxn modelId="{9477F513-97C5-4BB4-B3E0-9848A9C8717D}" type="presParOf" srcId="{972E9C7C-9183-4772-AB8E-28B64BE38C42}" destId="{F600498B-E5F4-4894-B7A1-BF7CC136A0D3}" srcOrd="3" destOrd="0" presId="urn:microsoft.com/office/officeart/2005/8/layout/list1"/>
    <dgm:cxn modelId="{722E5296-FBFC-4318-8678-6D59EF08FAA7}" type="presParOf" srcId="{972E9C7C-9183-4772-AB8E-28B64BE38C42}" destId="{A714091A-FBA3-40AE-A9D4-FA4DEED8DF33}" srcOrd="4" destOrd="0" presId="urn:microsoft.com/office/officeart/2005/8/layout/list1"/>
    <dgm:cxn modelId="{4621EE80-3439-4FA2-A8F4-5913DD2EB899}" type="presParOf" srcId="{A714091A-FBA3-40AE-A9D4-FA4DEED8DF33}" destId="{D7208813-F4CD-4445-BE2B-394A10427437}" srcOrd="0" destOrd="0" presId="urn:microsoft.com/office/officeart/2005/8/layout/list1"/>
    <dgm:cxn modelId="{DB937362-7587-48F6-A683-1BAFD7E67F98}" type="presParOf" srcId="{A714091A-FBA3-40AE-A9D4-FA4DEED8DF33}" destId="{D9175AB0-9169-42FE-BE2E-66ED6537FDF2}" srcOrd="1" destOrd="0" presId="urn:microsoft.com/office/officeart/2005/8/layout/list1"/>
    <dgm:cxn modelId="{2715DBF3-6D05-4DBF-AB6B-97D370032F09}" type="presParOf" srcId="{972E9C7C-9183-4772-AB8E-28B64BE38C42}" destId="{58D90336-5D6C-4737-9263-EE3BD9CEFF17}" srcOrd="5" destOrd="0" presId="urn:microsoft.com/office/officeart/2005/8/layout/list1"/>
    <dgm:cxn modelId="{4095090F-A508-4F6C-952D-F001F7276704}" type="presParOf" srcId="{972E9C7C-9183-4772-AB8E-28B64BE38C42}" destId="{79A6A68A-7F35-4437-8449-EEE65ACDDBDA}" srcOrd="6" destOrd="0" presId="urn:microsoft.com/office/officeart/2005/8/layout/list1"/>
    <dgm:cxn modelId="{B7B68B8B-9070-4C54-9379-0BE031CD0E98}" type="presParOf" srcId="{972E9C7C-9183-4772-AB8E-28B64BE38C42}" destId="{0F79D17F-A84F-4E88-99E3-68CB213507E4}" srcOrd="7" destOrd="0" presId="urn:microsoft.com/office/officeart/2005/8/layout/list1"/>
    <dgm:cxn modelId="{ED2F9373-C7D9-4BDA-9E3E-B9D18B13C1B7}" type="presParOf" srcId="{972E9C7C-9183-4772-AB8E-28B64BE38C42}" destId="{D17D07B5-398F-4216-A6B9-30A8A546399F}" srcOrd="8" destOrd="0" presId="urn:microsoft.com/office/officeart/2005/8/layout/list1"/>
    <dgm:cxn modelId="{0A9E4F2F-CAB1-46ED-9A21-2D9DC8EFA99E}" type="presParOf" srcId="{D17D07B5-398F-4216-A6B9-30A8A546399F}" destId="{51C3C34F-97D5-4E0D-97CB-C5A1E185FD51}" srcOrd="0" destOrd="0" presId="urn:microsoft.com/office/officeart/2005/8/layout/list1"/>
    <dgm:cxn modelId="{AC8D47D4-8139-4C95-A2E0-5A783E0C2BCF}" type="presParOf" srcId="{D17D07B5-398F-4216-A6B9-30A8A546399F}" destId="{9FE54593-A070-4D00-9410-7043ACB7F019}" srcOrd="1" destOrd="0" presId="urn:microsoft.com/office/officeart/2005/8/layout/list1"/>
    <dgm:cxn modelId="{D2E071AD-4AFE-48FF-8F0A-F42BF24882C6}" type="presParOf" srcId="{972E9C7C-9183-4772-AB8E-28B64BE38C42}" destId="{70162222-FFA1-488F-82AB-309E965D0C26}" srcOrd="9" destOrd="0" presId="urn:microsoft.com/office/officeart/2005/8/layout/list1"/>
    <dgm:cxn modelId="{9541D524-7DEA-466D-981B-8A07B16913B4}" type="presParOf" srcId="{972E9C7C-9183-4772-AB8E-28B64BE38C42}" destId="{457F17BB-61BD-4400-B151-4D23C0EBF4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E7D8BB-403A-4F3D-ABE3-68DEF8C4E02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DA6322-D854-4DA2-BE41-7E982E5F1FBD}">
      <dgm:prSet/>
      <dgm:spPr/>
      <dgm:t>
        <a:bodyPr/>
        <a:lstStyle/>
        <a:p>
          <a:r>
            <a:rPr lang="ru-RU"/>
            <a:t>Что производить? </a:t>
          </a:r>
          <a:endParaRPr lang="en-US"/>
        </a:p>
      </dgm:t>
    </dgm:pt>
    <dgm:pt modelId="{08E8F95C-C20A-4F5E-B5C8-0380CA191A9C}" type="parTrans" cxnId="{AD667624-17E9-414C-82EA-99D58C8445CB}">
      <dgm:prSet/>
      <dgm:spPr/>
      <dgm:t>
        <a:bodyPr/>
        <a:lstStyle/>
        <a:p>
          <a:endParaRPr lang="en-US"/>
        </a:p>
      </dgm:t>
    </dgm:pt>
    <dgm:pt modelId="{7F4085A7-F179-4465-BC80-23FB732915D4}" type="sibTrans" cxnId="{AD667624-17E9-414C-82EA-99D58C8445CB}">
      <dgm:prSet/>
      <dgm:spPr/>
      <dgm:t>
        <a:bodyPr/>
        <a:lstStyle/>
        <a:p>
          <a:endParaRPr lang="en-US"/>
        </a:p>
      </dgm:t>
    </dgm:pt>
    <dgm:pt modelId="{D44027C1-7040-482A-87AF-440E9665C9C7}">
      <dgm:prSet/>
      <dgm:spPr/>
      <dgm:t>
        <a:bodyPr/>
        <a:lstStyle/>
        <a:p>
          <a:r>
            <a:rPr lang="ru-RU"/>
            <a:t>Как производить?</a:t>
          </a:r>
          <a:endParaRPr lang="en-US"/>
        </a:p>
      </dgm:t>
    </dgm:pt>
    <dgm:pt modelId="{FC087E50-5155-4F10-A1B4-C5E95230091E}" type="parTrans" cxnId="{EABDFCA9-D525-4331-B08F-B9E9EE86A6E5}">
      <dgm:prSet/>
      <dgm:spPr/>
      <dgm:t>
        <a:bodyPr/>
        <a:lstStyle/>
        <a:p>
          <a:endParaRPr lang="en-US"/>
        </a:p>
      </dgm:t>
    </dgm:pt>
    <dgm:pt modelId="{A9CC9F5A-EEB4-463C-A321-900019246AB1}" type="sibTrans" cxnId="{EABDFCA9-D525-4331-B08F-B9E9EE86A6E5}">
      <dgm:prSet/>
      <dgm:spPr/>
      <dgm:t>
        <a:bodyPr/>
        <a:lstStyle/>
        <a:p>
          <a:endParaRPr lang="en-US"/>
        </a:p>
      </dgm:t>
    </dgm:pt>
    <dgm:pt modelId="{1EB14576-8DC3-4A26-BEB7-0039A995EDC8}">
      <dgm:prSet/>
      <dgm:spPr/>
      <dgm:t>
        <a:bodyPr/>
        <a:lstStyle/>
        <a:p>
          <a:r>
            <a:rPr lang="ru-RU"/>
            <a:t>Для кого производить?</a:t>
          </a:r>
          <a:endParaRPr lang="en-US"/>
        </a:p>
      </dgm:t>
    </dgm:pt>
    <dgm:pt modelId="{A7C92787-B98C-4E7D-AB59-A360289EF012}" type="parTrans" cxnId="{500A827C-1ECD-4ED3-B447-F8ED1EDDAF6F}">
      <dgm:prSet/>
      <dgm:spPr/>
      <dgm:t>
        <a:bodyPr/>
        <a:lstStyle/>
        <a:p>
          <a:endParaRPr lang="en-US"/>
        </a:p>
      </dgm:t>
    </dgm:pt>
    <dgm:pt modelId="{EC889B62-F301-49D1-8A7A-46299D03F326}" type="sibTrans" cxnId="{500A827C-1ECD-4ED3-B447-F8ED1EDDAF6F}">
      <dgm:prSet/>
      <dgm:spPr/>
      <dgm:t>
        <a:bodyPr/>
        <a:lstStyle/>
        <a:p>
          <a:endParaRPr lang="en-US"/>
        </a:p>
      </dgm:t>
    </dgm:pt>
    <dgm:pt modelId="{35C085F3-FE23-4217-8BBB-66D26874F2AB}" type="pres">
      <dgm:prSet presAssocID="{30E7D8BB-403A-4F3D-ABE3-68DEF8C4E02C}" presName="vert0" presStyleCnt="0">
        <dgm:presLayoutVars>
          <dgm:dir/>
          <dgm:animOne val="branch"/>
          <dgm:animLvl val="lvl"/>
        </dgm:presLayoutVars>
      </dgm:prSet>
      <dgm:spPr/>
    </dgm:pt>
    <dgm:pt modelId="{5BF22A05-A0D7-4869-A059-D3328CFDE9BB}" type="pres">
      <dgm:prSet presAssocID="{86DA6322-D854-4DA2-BE41-7E982E5F1FBD}" presName="thickLine" presStyleLbl="alignNode1" presStyleIdx="0" presStyleCnt="3"/>
      <dgm:spPr/>
    </dgm:pt>
    <dgm:pt modelId="{B19DAB15-1340-484C-B674-FFE599FCB807}" type="pres">
      <dgm:prSet presAssocID="{86DA6322-D854-4DA2-BE41-7E982E5F1FBD}" presName="horz1" presStyleCnt="0"/>
      <dgm:spPr/>
    </dgm:pt>
    <dgm:pt modelId="{49FDF95D-6FA7-4ADB-A108-BB601E07F0BE}" type="pres">
      <dgm:prSet presAssocID="{86DA6322-D854-4DA2-BE41-7E982E5F1FBD}" presName="tx1" presStyleLbl="revTx" presStyleIdx="0" presStyleCnt="3"/>
      <dgm:spPr/>
    </dgm:pt>
    <dgm:pt modelId="{3F4515A3-CEAA-4791-915D-31BE6C094E9D}" type="pres">
      <dgm:prSet presAssocID="{86DA6322-D854-4DA2-BE41-7E982E5F1FBD}" presName="vert1" presStyleCnt="0"/>
      <dgm:spPr/>
    </dgm:pt>
    <dgm:pt modelId="{D0BD3BD2-0C88-421C-8B8F-353BB5E372C3}" type="pres">
      <dgm:prSet presAssocID="{D44027C1-7040-482A-87AF-440E9665C9C7}" presName="thickLine" presStyleLbl="alignNode1" presStyleIdx="1" presStyleCnt="3"/>
      <dgm:spPr/>
    </dgm:pt>
    <dgm:pt modelId="{280BADE0-204B-43BF-A7B0-84CA6D984DEB}" type="pres">
      <dgm:prSet presAssocID="{D44027C1-7040-482A-87AF-440E9665C9C7}" presName="horz1" presStyleCnt="0"/>
      <dgm:spPr/>
    </dgm:pt>
    <dgm:pt modelId="{9D0AE83E-B1C9-4889-A48B-3B568FB70483}" type="pres">
      <dgm:prSet presAssocID="{D44027C1-7040-482A-87AF-440E9665C9C7}" presName="tx1" presStyleLbl="revTx" presStyleIdx="1" presStyleCnt="3"/>
      <dgm:spPr/>
    </dgm:pt>
    <dgm:pt modelId="{5E2BA9F3-0A00-4F4A-AC48-A2865C9BA5E4}" type="pres">
      <dgm:prSet presAssocID="{D44027C1-7040-482A-87AF-440E9665C9C7}" presName="vert1" presStyleCnt="0"/>
      <dgm:spPr/>
    </dgm:pt>
    <dgm:pt modelId="{B0CD8046-F946-43BD-A7F0-7E1DADCD3E72}" type="pres">
      <dgm:prSet presAssocID="{1EB14576-8DC3-4A26-BEB7-0039A995EDC8}" presName="thickLine" presStyleLbl="alignNode1" presStyleIdx="2" presStyleCnt="3"/>
      <dgm:spPr/>
    </dgm:pt>
    <dgm:pt modelId="{E5EE819D-D070-498C-B00C-A55BA27F0457}" type="pres">
      <dgm:prSet presAssocID="{1EB14576-8DC3-4A26-BEB7-0039A995EDC8}" presName="horz1" presStyleCnt="0"/>
      <dgm:spPr/>
    </dgm:pt>
    <dgm:pt modelId="{023BD391-B5E5-48F1-B699-3002661FCD5A}" type="pres">
      <dgm:prSet presAssocID="{1EB14576-8DC3-4A26-BEB7-0039A995EDC8}" presName="tx1" presStyleLbl="revTx" presStyleIdx="2" presStyleCnt="3"/>
      <dgm:spPr/>
    </dgm:pt>
    <dgm:pt modelId="{C0E532A0-8DB8-462A-B60E-C3A41E37A224}" type="pres">
      <dgm:prSet presAssocID="{1EB14576-8DC3-4A26-BEB7-0039A995EDC8}" presName="vert1" presStyleCnt="0"/>
      <dgm:spPr/>
    </dgm:pt>
  </dgm:ptLst>
  <dgm:cxnLst>
    <dgm:cxn modelId="{AD667624-17E9-414C-82EA-99D58C8445CB}" srcId="{30E7D8BB-403A-4F3D-ABE3-68DEF8C4E02C}" destId="{86DA6322-D854-4DA2-BE41-7E982E5F1FBD}" srcOrd="0" destOrd="0" parTransId="{08E8F95C-C20A-4F5E-B5C8-0380CA191A9C}" sibTransId="{7F4085A7-F179-4465-BC80-23FB732915D4}"/>
    <dgm:cxn modelId="{2289DF70-1562-42C3-9EBE-B51A5221B125}" type="presOf" srcId="{86DA6322-D854-4DA2-BE41-7E982E5F1FBD}" destId="{49FDF95D-6FA7-4ADB-A108-BB601E07F0BE}" srcOrd="0" destOrd="0" presId="urn:microsoft.com/office/officeart/2008/layout/LinedList"/>
    <dgm:cxn modelId="{500A827C-1ECD-4ED3-B447-F8ED1EDDAF6F}" srcId="{30E7D8BB-403A-4F3D-ABE3-68DEF8C4E02C}" destId="{1EB14576-8DC3-4A26-BEB7-0039A995EDC8}" srcOrd="2" destOrd="0" parTransId="{A7C92787-B98C-4E7D-AB59-A360289EF012}" sibTransId="{EC889B62-F301-49D1-8A7A-46299D03F326}"/>
    <dgm:cxn modelId="{EABDFCA9-D525-4331-B08F-B9E9EE86A6E5}" srcId="{30E7D8BB-403A-4F3D-ABE3-68DEF8C4E02C}" destId="{D44027C1-7040-482A-87AF-440E9665C9C7}" srcOrd="1" destOrd="0" parTransId="{FC087E50-5155-4F10-A1B4-C5E95230091E}" sibTransId="{A9CC9F5A-EEB4-463C-A321-900019246AB1}"/>
    <dgm:cxn modelId="{7883C3E6-6D29-4545-844A-91C0C35CED7E}" type="presOf" srcId="{D44027C1-7040-482A-87AF-440E9665C9C7}" destId="{9D0AE83E-B1C9-4889-A48B-3B568FB70483}" srcOrd="0" destOrd="0" presId="urn:microsoft.com/office/officeart/2008/layout/LinedList"/>
    <dgm:cxn modelId="{B2A619E8-C251-4CE4-A5DF-62F877D14E77}" type="presOf" srcId="{30E7D8BB-403A-4F3D-ABE3-68DEF8C4E02C}" destId="{35C085F3-FE23-4217-8BBB-66D26874F2AB}" srcOrd="0" destOrd="0" presId="urn:microsoft.com/office/officeart/2008/layout/LinedList"/>
    <dgm:cxn modelId="{0B9612EF-664E-4369-A670-46B5BE2AF3FD}" type="presOf" srcId="{1EB14576-8DC3-4A26-BEB7-0039A995EDC8}" destId="{023BD391-B5E5-48F1-B699-3002661FCD5A}" srcOrd="0" destOrd="0" presId="urn:microsoft.com/office/officeart/2008/layout/LinedList"/>
    <dgm:cxn modelId="{82522101-007A-4317-B553-EE19D58526CD}" type="presParOf" srcId="{35C085F3-FE23-4217-8BBB-66D26874F2AB}" destId="{5BF22A05-A0D7-4869-A059-D3328CFDE9BB}" srcOrd="0" destOrd="0" presId="urn:microsoft.com/office/officeart/2008/layout/LinedList"/>
    <dgm:cxn modelId="{14AA69F1-7A22-45AF-B3BE-E97E96125E85}" type="presParOf" srcId="{35C085F3-FE23-4217-8BBB-66D26874F2AB}" destId="{B19DAB15-1340-484C-B674-FFE599FCB807}" srcOrd="1" destOrd="0" presId="urn:microsoft.com/office/officeart/2008/layout/LinedList"/>
    <dgm:cxn modelId="{2B834ADD-0B47-4010-8821-D461BA3581AA}" type="presParOf" srcId="{B19DAB15-1340-484C-B674-FFE599FCB807}" destId="{49FDF95D-6FA7-4ADB-A108-BB601E07F0BE}" srcOrd="0" destOrd="0" presId="urn:microsoft.com/office/officeart/2008/layout/LinedList"/>
    <dgm:cxn modelId="{E4ED35F2-E531-4860-B161-AB4C5A4FF606}" type="presParOf" srcId="{B19DAB15-1340-484C-B674-FFE599FCB807}" destId="{3F4515A3-CEAA-4791-915D-31BE6C094E9D}" srcOrd="1" destOrd="0" presId="urn:microsoft.com/office/officeart/2008/layout/LinedList"/>
    <dgm:cxn modelId="{1F26BE7D-AD65-458D-B6D9-4A81B5387CC7}" type="presParOf" srcId="{35C085F3-FE23-4217-8BBB-66D26874F2AB}" destId="{D0BD3BD2-0C88-421C-8B8F-353BB5E372C3}" srcOrd="2" destOrd="0" presId="urn:microsoft.com/office/officeart/2008/layout/LinedList"/>
    <dgm:cxn modelId="{5B4686FC-D622-4E9D-8DA2-C5FF20FECB73}" type="presParOf" srcId="{35C085F3-FE23-4217-8BBB-66D26874F2AB}" destId="{280BADE0-204B-43BF-A7B0-84CA6D984DEB}" srcOrd="3" destOrd="0" presId="urn:microsoft.com/office/officeart/2008/layout/LinedList"/>
    <dgm:cxn modelId="{0D6E11F6-702A-4D8C-A515-A2EDA813AFF6}" type="presParOf" srcId="{280BADE0-204B-43BF-A7B0-84CA6D984DEB}" destId="{9D0AE83E-B1C9-4889-A48B-3B568FB70483}" srcOrd="0" destOrd="0" presId="urn:microsoft.com/office/officeart/2008/layout/LinedList"/>
    <dgm:cxn modelId="{EE1688A9-4912-4E25-B6F3-F8F83325D2A2}" type="presParOf" srcId="{280BADE0-204B-43BF-A7B0-84CA6D984DEB}" destId="{5E2BA9F3-0A00-4F4A-AC48-A2865C9BA5E4}" srcOrd="1" destOrd="0" presId="urn:microsoft.com/office/officeart/2008/layout/LinedList"/>
    <dgm:cxn modelId="{FAF2D856-28E2-4BDC-BF12-2FFB8FB0D1AD}" type="presParOf" srcId="{35C085F3-FE23-4217-8BBB-66D26874F2AB}" destId="{B0CD8046-F946-43BD-A7F0-7E1DADCD3E72}" srcOrd="4" destOrd="0" presId="urn:microsoft.com/office/officeart/2008/layout/LinedList"/>
    <dgm:cxn modelId="{A574499E-17D9-404E-9662-62EBC2394695}" type="presParOf" srcId="{35C085F3-FE23-4217-8BBB-66D26874F2AB}" destId="{E5EE819D-D070-498C-B00C-A55BA27F0457}" srcOrd="5" destOrd="0" presId="urn:microsoft.com/office/officeart/2008/layout/LinedList"/>
    <dgm:cxn modelId="{7FC5B2B2-7407-4281-A416-10CBA70667E5}" type="presParOf" srcId="{E5EE819D-D070-498C-B00C-A55BA27F0457}" destId="{023BD391-B5E5-48F1-B699-3002661FCD5A}" srcOrd="0" destOrd="0" presId="urn:microsoft.com/office/officeart/2008/layout/LinedList"/>
    <dgm:cxn modelId="{D5C76635-1531-4B9D-A621-EE51E3F78AA1}" type="presParOf" srcId="{E5EE819D-D070-498C-B00C-A55BA27F0457}" destId="{C0E532A0-8DB8-462A-B60E-C3A41E37A2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F22911-5FB0-4A4F-A224-FEBBFB6B44F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5A0061-6A23-4F4B-961A-D7A5CC32D9A3}">
      <dgm:prSet phldrT="[Текст]"/>
      <dgm:spPr/>
      <dgm:t>
        <a:bodyPr/>
        <a:lstStyle/>
        <a:p>
          <a:r>
            <a:rPr lang="ru-RU" dirty="0"/>
            <a:t>Меркантилизм</a:t>
          </a:r>
        </a:p>
      </dgm:t>
    </dgm:pt>
    <dgm:pt modelId="{8A45CD5F-1521-4333-B91A-1101EEFF6505}" type="parTrans" cxnId="{56F9BE9A-026F-46A9-912E-1CA950ADFCF0}">
      <dgm:prSet/>
      <dgm:spPr/>
      <dgm:t>
        <a:bodyPr/>
        <a:lstStyle/>
        <a:p>
          <a:endParaRPr lang="ru-RU"/>
        </a:p>
      </dgm:t>
    </dgm:pt>
    <dgm:pt modelId="{878A6181-0949-4766-9A43-29461539509C}" type="sibTrans" cxnId="{56F9BE9A-026F-46A9-912E-1CA950ADFCF0}">
      <dgm:prSet/>
      <dgm:spPr/>
      <dgm:t>
        <a:bodyPr/>
        <a:lstStyle/>
        <a:p>
          <a:endParaRPr lang="ru-RU"/>
        </a:p>
      </dgm:t>
    </dgm:pt>
    <dgm:pt modelId="{9E94FDF3-2921-41B9-954B-81410D448B53}">
      <dgm:prSet phldrT="[Текст]"/>
      <dgm:spPr/>
      <dgm:t>
        <a:bodyPr/>
        <a:lstStyle/>
        <a:p>
          <a:r>
            <a:rPr lang="en-US" dirty="0"/>
            <a:t>XVI – XVIII </a:t>
          </a:r>
          <a:r>
            <a:rPr lang="ru-RU" dirty="0"/>
            <a:t>вв.</a:t>
          </a:r>
        </a:p>
      </dgm:t>
    </dgm:pt>
    <dgm:pt modelId="{4FB6876B-7A06-4AB2-B20A-C73239B18624}" type="parTrans" cxnId="{CAAC0A39-872D-4A0D-A34B-6B1A38FEB2C1}">
      <dgm:prSet/>
      <dgm:spPr/>
      <dgm:t>
        <a:bodyPr/>
        <a:lstStyle/>
        <a:p>
          <a:endParaRPr lang="ru-RU"/>
        </a:p>
      </dgm:t>
    </dgm:pt>
    <dgm:pt modelId="{4E67E4CE-C0AB-4889-8240-54891218DC7B}" type="sibTrans" cxnId="{CAAC0A39-872D-4A0D-A34B-6B1A38FEB2C1}">
      <dgm:prSet/>
      <dgm:spPr/>
      <dgm:t>
        <a:bodyPr/>
        <a:lstStyle/>
        <a:p>
          <a:endParaRPr lang="ru-RU"/>
        </a:p>
      </dgm:t>
    </dgm:pt>
    <dgm:pt modelId="{FBD648A9-4499-4152-A8AF-63293EA0AA55}">
      <dgm:prSet phldrT="[Текст]"/>
      <dgm:spPr/>
      <dgm:t>
        <a:bodyPr/>
        <a:lstStyle/>
        <a:p>
          <a:r>
            <a:rPr lang="ru-RU" dirty="0"/>
            <a:t>Накопление золота и серебра – главная цель государства</a:t>
          </a:r>
        </a:p>
      </dgm:t>
    </dgm:pt>
    <dgm:pt modelId="{9FCA93D3-EA0C-48FC-8D70-84B64FC87E2B}" type="parTrans" cxnId="{ED44ED9C-3B32-432F-A4C6-E6D3CB6BCBAE}">
      <dgm:prSet/>
      <dgm:spPr/>
      <dgm:t>
        <a:bodyPr/>
        <a:lstStyle/>
        <a:p>
          <a:endParaRPr lang="ru-RU"/>
        </a:p>
      </dgm:t>
    </dgm:pt>
    <dgm:pt modelId="{3F9823C8-D12F-4292-BC68-1555B726FFAB}" type="sibTrans" cxnId="{ED44ED9C-3B32-432F-A4C6-E6D3CB6BCBAE}">
      <dgm:prSet/>
      <dgm:spPr/>
      <dgm:t>
        <a:bodyPr/>
        <a:lstStyle/>
        <a:p>
          <a:endParaRPr lang="ru-RU"/>
        </a:p>
      </dgm:t>
    </dgm:pt>
    <dgm:pt modelId="{AFA331D8-10A2-4C73-97C0-99258E23A604}">
      <dgm:prSet phldrT="[Текст]"/>
      <dgm:spPr/>
      <dgm:t>
        <a:bodyPr/>
        <a:lstStyle/>
        <a:p>
          <a:r>
            <a:rPr lang="ru-RU" dirty="0"/>
            <a:t>Физиократы</a:t>
          </a:r>
        </a:p>
      </dgm:t>
    </dgm:pt>
    <dgm:pt modelId="{2EEAE171-C724-4B66-A425-28079CB46A03}" type="parTrans" cxnId="{33471D26-79A3-43CD-99EC-7FB14AAA93B1}">
      <dgm:prSet/>
      <dgm:spPr/>
      <dgm:t>
        <a:bodyPr/>
        <a:lstStyle/>
        <a:p>
          <a:endParaRPr lang="ru-RU"/>
        </a:p>
      </dgm:t>
    </dgm:pt>
    <dgm:pt modelId="{26C6A2AA-A140-4E8A-8584-A363B1DB248F}" type="sibTrans" cxnId="{33471D26-79A3-43CD-99EC-7FB14AAA93B1}">
      <dgm:prSet/>
      <dgm:spPr/>
      <dgm:t>
        <a:bodyPr/>
        <a:lstStyle/>
        <a:p>
          <a:endParaRPr lang="ru-RU"/>
        </a:p>
      </dgm:t>
    </dgm:pt>
    <dgm:pt modelId="{92F5F6D6-4C7F-40DE-91E9-FF61A9A3A451}">
      <dgm:prSet phldrT="[Текст]"/>
      <dgm:spPr/>
      <dgm:t>
        <a:bodyPr/>
        <a:lstStyle/>
        <a:p>
          <a:r>
            <a:rPr lang="en-US" dirty="0"/>
            <a:t>XVIII</a:t>
          </a:r>
          <a:r>
            <a:rPr lang="ru-RU" dirty="0"/>
            <a:t> в.</a:t>
          </a:r>
        </a:p>
      </dgm:t>
    </dgm:pt>
    <dgm:pt modelId="{4329A2F8-2971-492D-A8EC-CA57B8861B9A}" type="parTrans" cxnId="{8FF85533-63EC-4C3D-AD7A-5DDC70B78F0D}">
      <dgm:prSet/>
      <dgm:spPr/>
      <dgm:t>
        <a:bodyPr/>
        <a:lstStyle/>
        <a:p>
          <a:endParaRPr lang="ru-RU"/>
        </a:p>
      </dgm:t>
    </dgm:pt>
    <dgm:pt modelId="{47182756-54CA-41D0-BA03-D471945D2267}" type="sibTrans" cxnId="{8FF85533-63EC-4C3D-AD7A-5DDC70B78F0D}">
      <dgm:prSet/>
      <dgm:spPr/>
      <dgm:t>
        <a:bodyPr/>
        <a:lstStyle/>
        <a:p>
          <a:endParaRPr lang="ru-RU"/>
        </a:p>
      </dgm:t>
    </dgm:pt>
    <dgm:pt modelId="{DFA89BF3-8A7F-4EDF-A6BA-17ECEA1FDB5F}">
      <dgm:prSet phldrT="[Текст]"/>
      <dgm:spPr/>
      <dgm:t>
        <a:bodyPr/>
        <a:lstStyle/>
        <a:p>
          <a:r>
            <a:rPr lang="ru-RU" dirty="0"/>
            <a:t>Основной источник богатства – производство в сельском хозяйстве</a:t>
          </a:r>
        </a:p>
      </dgm:t>
    </dgm:pt>
    <dgm:pt modelId="{16B5B183-9DD6-4D08-8E17-60C4C8549E87}" type="parTrans" cxnId="{C1D4F3AC-A3C1-4F1A-B3E0-83CD5344FA8B}">
      <dgm:prSet/>
      <dgm:spPr/>
      <dgm:t>
        <a:bodyPr/>
        <a:lstStyle/>
        <a:p>
          <a:endParaRPr lang="ru-RU"/>
        </a:p>
      </dgm:t>
    </dgm:pt>
    <dgm:pt modelId="{34EE5B65-2CE3-4EFD-96E0-3626F3A397D1}" type="sibTrans" cxnId="{C1D4F3AC-A3C1-4F1A-B3E0-83CD5344FA8B}">
      <dgm:prSet/>
      <dgm:spPr/>
      <dgm:t>
        <a:bodyPr/>
        <a:lstStyle/>
        <a:p>
          <a:endParaRPr lang="ru-RU"/>
        </a:p>
      </dgm:t>
    </dgm:pt>
    <dgm:pt modelId="{0ED83DFE-D066-4AC6-BBE9-7B0DC174735E}">
      <dgm:prSet phldrT="[Текст]"/>
      <dgm:spPr/>
      <dgm:t>
        <a:bodyPr/>
        <a:lstStyle/>
        <a:p>
          <a:r>
            <a:rPr lang="ru-RU" dirty="0"/>
            <a:t>Классическая школа</a:t>
          </a:r>
        </a:p>
      </dgm:t>
    </dgm:pt>
    <dgm:pt modelId="{3AFF9EB9-7D13-4EF1-B4A2-B73523549A69}" type="parTrans" cxnId="{0C8B52DE-CA59-4F23-9715-BEEF77A15996}">
      <dgm:prSet/>
      <dgm:spPr/>
      <dgm:t>
        <a:bodyPr/>
        <a:lstStyle/>
        <a:p>
          <a:endParaRPr lang="ru-RU"/>
        </a:p>
      </dgm:t>
    </dgm:pt>
    <dgm:pt modelId="{F79D0933-5EC2-4B65-A90B-B7DF3344D93D}" type="sibTrans" cxnId="{0C8B52DE-CA59-4F23-9715-BEEF77A15996}">
      <dgm:prSet/>
      <dgm:spPr/>
      <dgm:t>
        <a:bodyPr/>
        <a:lstStyle/>
        <a:p>
          <a:endParaRPr lang="ru-RU"/>
        </a:p>
      </dgm:t>
    </dgm:pt>
    <dgm:pt modelId="{8971EC67-BC84-4880-87BF-038BFE0A3FFF}">
      <dgm:prSet phldrT="[Текст]"/>
      <dgm:spPr/>
      <dgm:t>
        <a:bodyPr/>
        <a:lstStyle/>
        <a:p>
          <a:r>
            <a:rPr lang="en-US" dirty="0"/>
            <a:t>XIX</a:t>
          </a:r>
          <a:r>
            <a:rPr lang="ru-RU" dirty="0"/>
            <a:t> в.</a:t>
          </a:r>
        </a:p>
      </dgm:t>
    </dgm:pt>
    <dgm:pt modelId="{9E572FF4-A51F-40A7-8C84-1168167631AE}" type="parTrans" cxnId="{CE2025B6-962E-4918-B65A-352224ECCD0E}">
      <dgm:prSet/>
      <dgm:spPr/>
      <dgm:t>
        <a:bodyPr/>
        <a:lstStyle/>
        <a:p>
          <a:endParaRPr lang="ru-RU"/>
        </a:p>
      </dgm:t>
    </dgm:pt>
    <dgm:pt modelId="{9839F96D-7221-45BF-88E1-1CEBD6FEB466}" type="sibTrans" cxnId="{CE2025B6-962E-4918-B65A-352224ECCD0E}">
      <dgm:prSet/>
      <dgm:spPr/>
      <dgm:t>
        <a:bodyPr/>
        <a:lstStyle/>
        <a:p>
          <a:endParaRPr lang="ru-RU"/>
        </a:p>
      </dgm:t>
    </dgm:pt>
    <dgm:pt modelId="{65BEA0B1-F230-4D18-A9C1-07228962CBDD}">
      <dgm:prSet phldrT="[Текст]"/>
      <dgm:spPr/>
      <dgm:t>
        <a:bodyPr/>
        <a:lstStyle/>
        <a:p>
          <a:r>
            <a:rPr lang="ru-RU" dirty="0"/>
            <a:t>В экономике действует естественный порядок и рынок не нуждается в регулировании</a:t>
          </a:r>
        </a:p>
      </dgm:t>
    </dgm:pt>
    <dgm:pt modelId="{C5E74F55-F8E4-4EFF-815F-EA798A35E3D3}" type="parTrans" cxnId="{AB23C878-E004-431D-B9B8-D13122B823B2}">
      <dgm:prSet/>
      <dgm:spPr/>
      <dgm:t>
        <a:bodyPr/>
        <a:lstStyle/>
        <a:p>
          <a:endParaRPr lang="ru-RU"/>
        </a:p>
      </dgm:t>
    </dgm:pt>
    <dgm:pt modelId="{C0F178F0-D06F-4BA5-84CA-8CBBB1ED8A43}" type="sibTrans" cxnId="{AB23C878-E004-431D-B9B8-D13122B823B2}">
      <dgm:prSet/>
      <dgm:spPr/>
      <dgm:t>
        <a:bodyPr/>
        <a:lstStyle/>
        <a:p>
          <a:endParaRPr lang="ru-RU"/>
        </a:p>
      </dgm:t>
    </dgm:pt>
    <dgm:pt modelId="{4B0E748A-FB03-45CD-BB2C-49B1D1143E75}">
      <dgm:prSet/>
      <dgm:spPr/>
      <dgm:t>
        <a:bodyPr/>
        <a:lstStyle/>
        <a:p>
          <a:r>
            <a:rPr lang="ru-RU" dirty="0"/>
            <a:t>Марксизм</a:t>
          </a:r>
        </a:p>
      </dgm:t>
    </dgm:pt>
    <dgm:pt modelId="{A105F929-7B35-41B1-9FF1-55FABBBE6C2F}" type="parTrans" cxnId="{B211C039-5428-4A33-B22C-8F6119C09831}">
      <dgm:prSet/>
      <dgm:spPr/>
      <dgm:t>
        <a:bodyPr/>
        <a:lstStyle/>
        <a:p>
          <a:endParaRPr lang="ru-RU"/>
        </a:p>
      </dgm:t>
    </dgm:pt>
    <dgm:pt modelId="{F717E97E-715B-414B-9CF6-FB590C94A955}" type="sibTrans" cxnId="{B211C039-5428-4A33-B22C-8F6119C09831}">
      <dgm:prSet/>
      <dgm:spPr/>
      <dgm:t>
        <a:bodyPr/>
        <a:lstStyle/>
        <a:p>
          <a:endParaRPr lang="ru-RU"/>
        </a:p>
      </dgm:t>
    </dgm:pt>
    <dgm:pt modelId="{EAF617A9-D45E-46F2-BCDD-A5F25AA2843C}">
      <dgm:prSet/>
      <dgm:spPr/>
      <dgm:t>
        <a:bodyPr/>
        <a:lstStyle/>
        <a:p>
          <a:r>
            <a:rPr lang="ru-RU" dirty="0"/>
            <a:t>Вторая пол.</a:t>
          </a:r>
          <a:r>
            <a:rPr lang="en-US" dirty="0"/>
            <a:t> XIX</a:t>
          </a:r>
          <a:r>
            <a:rPr lang="ru-RU" dirty="0"/>
            <a:t> – </a:t>
          </a:r>
          <a:r>
            <a:rPr lang="en-US" dirty="0"/>
            <a:t>XX </a:t>
          </a:r>
          <a:r>
            <a:rPr lang="ru-RU" dirty="0"/>
            <a:t>вв.</a:t>
          </a:r>
        </a:p>
      </dgm:t>
    </dgm:pt>
    <dgm:pt modelId="{D1D30204-B39B-4478-8D97-1DC358275F10}" type="parTrans" cxnId="{D7563DDA-0E6A-4684-A8E2-B81D94E70C8D}">
      <dgm:prSet/>
      <dgm:spPr/>
      <dgm:t>
        <a:bodyPr/>
        <a:lstStyle/>
        <a:p>
          <a:endParaRPr lang="ru-RU"/>
        </a:p>
      </dgm:t>
    </dgm:pt>
    <dgm:pt modelId="{F0CA447D-683E-484B-901C-E7958F9A32D3}" type="sibTrans" cxnId="{D7563DDA-0E6A-4684-A8E2-B81D94E70C8D}">
      <dgm:prSet/>
      <dgm:spPr/>
      <dgm:t>
        <a:bodyPr/>
        <a:lstStyle/>
        <a:p>
          <a:endParaRPr lang="ru-RU"/>
        </a:p>
      </dgm:t>
    </dgm:pt>
    <dgm:pt modelId="{147DE24C-4B7A-4C96-B28E-B7C48F053662}">
      <dgm:prSet/>
      <dgm:spPr/>
      <dgm:t>
        <a:bodyPr/>
        <a:lstStyle/>
        <a:p>
          <a:r>
            <a:rPr lang="ru-RU" dirty="0"/>
            <a:t>Основа развития общества – материальное производство</a:t>
          </a:r>
        </a:p>
      </dgm:t>
    </dgm:pt>
    <dgm:pt modelId="{FA82A24A-D8A4-48AD-8ABB-E748E667D521}" type="parTrans" cxnId="{9E150A3B-4B6D-4735-93C3-217BECB63014}">
      <dgm:prSet/>
      <dgm:spPr/>
      <dgm:t>
        <a:bodyPr/>
        <a:lstStyle/>
        <a:p>
          <a:endParaRPr lang="ru-RU"/>
        </a:p>
      </dgm:t>
    </dgm:pt>
    <dgm:pt modelId="{8B46BE4C-525B-4992-B3B5-F2B51093AA22}" type="sibTrans" cxnId="{9E150A3B-4B6D-4735-93C3-217BECB63014}">
      <dgm:prSet/>
      <dgm:spPr/>
      <dgm:t>
        <a:bodyPr/>
        <a:lstStyle/>
        <a:p>
          <a:endParaRPr lang="ru-RU"/>
        </a:p>
      </dgm:t>
    </dgm:pt>
    <dgm:pt modelId="{73A978FE-8230-4537-B9C3-60D2BBC4FDFE}">
      <dgm:prSet/>
      <dgm:spPr/>
      <dgm:t>
        <a:bodyPr/>
        <a:lstStyle/>
        <a:p>
          <a:r>
            <a:rPr lang="ru-RU" dirty="0"/>
            <a:t>Неоклассическая школа</a:t>
          </a:r>
        </a:p>
      </dgm:t>
    </dgm:pt>
    <dgm:pt modelId="{8ECE92A8-01C6-45F5-ADF3-1D0C03F5ECFD}" type="parTrans" cxnId="{68F6D482-F99B-4D2E-95FE-77F1C56DAB95}">
      <dgm:prSet/>
      <dgm:spPr/>
      <dgm:t>
        <a:bodyPr/>
        <a:lstStyle/>
        <a:p>
          <a:endParaRPr lang="ru-RU"/>
        </a:p>
      </dgm:t>
    </dgm:pt>
    <dgm:pt modelId="{9FEFF7AA-457C-4271-BFF2-2BC5407A2839}" type="sibTrans" cxnId="{68F6D482-F99B-4D2E-95FE-77F1C56DAB95}">
      <dgm:prSet/>
      <dgm:spPr/>
      <dgm:t>
        <a:bodyPr/>
        <a:lstStyle/>
        <a:p>
          <a:endParaRPr lang="ru-RU"/>
        </a:p>
      </dgm:t>
    </dgm:pt>
    <dgm:pt modelId="{7CC68DCA-5CB7-40D5-A123-74A425E8A15D}">
      <dgm:prSet/>
      <dgm:spPr/>
      <dgm:t>
        <a:bodyPr/>
        <a:lstStyle/>
        <a:p>
          <a:r>
            <a:rPr lang="ru-RU" dirty="0"/>
            <a:t>Конец </a:t>
          </a:r>
          <a:r>
            <a:rPr lang="en-US" dirty="0"/>
            <a:t>XIX</a:t>
          </a:r>
          <a:r>
            <a:rPr lang="ru-RU" dirty="0"/>
            <a:t> – начало </a:t>
          </a:r>
          <a:r>
            <a:rPr lang="en-US" dirty="0"/>
            <a:t>XX</a:t>
          </a:r>
          <a:r>
            <a:rPr lang="ru-RU" dirty="0"/>
            <a:t> в.</a:t>
          </a:r>
        </a:p>
      </dgm:t>
    </dgm:pt>
    <dgm:pt modelId="{1D39D053-826C-4D4D-906B-596077B1DAD3}" type="parTrans" cxnId="{6709124F-0F6A-4BF6-B279-AEE3E75148C7}">
      <dgm:prSet/>
      <dgm:spPr/>
      <dgm:t>
        <a:bodyPr/>
        <a:lstStyle/>
        <a:p>
          <a:endParaRPr lang="ru-RU"/>
        </a:p>
      </dgm:t>
    </dgm:pt>
    <dgm:pt modelId="{F8240E25-7360-4C78-B41B-979EE3972B47}" type="sibTrans" cxnId="{6709124F-0F6A-4BF6-B279-AEE3E75148C7}">
      <dgm:prSet/>
      <dgm:spPr/>
      <dgm:t>
        <a:bodyPr/>
        <a:lstStyle/>
        <a:p>
          <a:endParaRPr lang="ru-RU"/>
        </a:p>
      </dgm:t>
    </dgm:pt>
    <dgm:pt modelId="{D0F1FE61-43F4-4B01-AD14-38F3018789D2}">
      <dgm:prSet/>
      <dgm:spPr/>
      <dgm:t>
        <a:bodyPr/>
        <a:lstStyle/>
        <a:p>
          <a:r>
            <a:rPr lang="ru-RU" dirty="0"/>
            <a:t>Современная теория рынка</a:t>
          </a:r>
          <a:r>
            <a:rPr lang="en-US" dirty="0"/>
            <a:t>:</a:t>
          </a:r>
          <a:r>
            <a:rPr lang="ru-RU" dirty="0"/>
            <a:t> ценообразование, спрос и предложение</a:t>
          </a:r>
        </a:p>
      </dgm:t>
    </dgm:pt>
    <dgm:pt modelId="{682452DA-5673-4618-B4D0-A626636A9C34}" type="parTrans" cxnId="{467F359B-BDA3-4816-9A27-C8731E1BD361}">
      <dgm:prSet/>
      <dgm:spPr/>
      <dgm:t>
        <a:bodyPr/>
        <a:lstStyle/>
        <a:p>
          <a:endParaRPr lang="ru-RU"/>
        </a:p>
      </dgm:t>
    </dgm:pt>
    <dgm:pt modelId="{48F7630E-7B90-474E-BBC7-326CB64D6BF8}" type="sibTrans" cxnId="{467F359B-BDA3-4816-9A27-C8731E1BD361}">
      <dgm:prSet/>
      <dgm:spPr/>
      <dgm:t>
        <a:bodyPr/>
        <a:lstStyle/>
        <a:p>
          <a:endParaRPr lang="ru-RU"/>
        </a:p>
      </dgm:t>
    </dgm:pt>
    <dgm:pt modelId="{961B1178-EF5C-4FB0-958D-65D993E61429}">
      <dgm:prSet/>
      <dgm:spPr/>
      <dgm:t>
        <a:bodyPr/>
        <a:lstStyle/>
        <a:p>
          <a:r>
            <a:rPr lang="ru-RU" dirty="0"/>
            <a:t>Институционализм</a:t>
          </a:r>
        </a:p>
      </dgm:t>
    </dgm:pt>
    <dgm:pt modelId="{AE0E6641-B8BF-4C9C-9272-246B8D165322}" type="parTrans" cxnId="{59813FFF-4C97-41D5-AB15-C6D3A93B14F4}">
      <dgm:prSet/>
      <dgm:spPr/>
      <dgm:t>
        <a:bodyPr/>
        <a:lstStyle/>
        <a:p>
          <a:endParaRPr lang="ru-RU"/>
        </a:p>
      </dgm:t>
    </dgm:pt>
    <dgm:pt modelId="{A519EE9C-B17C-452D-905A-884465DADDB0}" type="sibTrans" cxnId="{59813FFF-4C97-41D5-AB15-C6D3A93B14F4}">
      <dgm:prSet/>
      <dgm:spPr/>
      <dgm:t>
        <a:bodyPr/>
        <a:lstStyle/>
        <a:p>
          <a:endParaRPr lang="ru-RU"/>
        </a:p>
      </dgm:t>
    </dgm:pt>
    <dgm:pt modelId="{1F799A82-5CDD-43C6-B5A7-2DB46653DD0B}">
      <dgm:prSet/>
      <dgm:spPr/>
      <dgm:t>
        <a:bodyPr/>
        <a:lstStyle/>
        <a:p>
          <a:r>
            <a:rPr lang="en-US" dirty="0"/>
            <a:t>XIX – XX </a:t>
          </a:r>
          <a:r>
            <a:rPr lang="ru-RU" dirty="0"/>
            <a:t>в.</a:t>
          </a:r>
        </a:p>
      </dgm:t>
    </dgm:pt>
    <dgm:pt modelId="{DC3D0ACB-ADC4-4DCE-9920-5F553BAAC82E}" type="parTrans" cxnId="{D94B113C-157C-4D6B-BE5F-0A3FB2E8BFF2}">
      <dgm:prSet/>
      <dgm:spPr/>
      <dgm:t>
        <a:bodyPr/>
        <a:lstStyle/>
        <a:p>
          <a:endParaRPr lang="ru-RU"/>
        </a:p>
      </dgm:t>
    </dgm:pt>
    <dgm:pt modelId="{0FA28B4F-EA31-4F18-A4FC-3D598658E896}" type="sibTrans" cxnId="{D94B113C-157C-4D6B-BE5F-0A3FB2E8BFF2}">
      <dgm:prSet/>
      <dgm:spPr/>
      <dgm:t>
        <a:bodyPr/>
        <a:lstStyle/>
        <a:p>
          <a:endParaRPr lang="ru-RU"/>
        </a:p>
      </dgm:t>
    </dgm:pt>
    <dgm:pt modelId="{69C7D960-8B46-4C59-A1B8-450E82CB8D1D}">
      <dgm:prSet/>
      <dgm:spPr/>
      <dgm:t>
        <a:bodyPr/>
        <a:lstStyle/>
        <a:p>
          <a:r>
            <a:rPr lang="ru-RU" dirty="0"/>
            <a:t>Решающая роль внеэкономических факторов </a:t>
          </a:r>
        </a:p>
      </dgm:t>
    </dgm:pt>
    <dgm:pt modelId="{F1F3E142-4DAC-4253-A451-6ABC8DD42CC9}" type="parTrans" cxnId="{10202028-8175-4915-A613-66881A8791F5}">
      <dgm:prSet/>
      <dgm:spPr/>
      <dgm:t>
        <a:bodyPr/>
        <a:lstStyle/>
        <a:p>
          <a:endParaRPr lang="ru-RU"/>
        </a:p>
      </dgm:t>
    </dgm:pt>
    <dgm:pt modelId="{1B213E91-F751-4E57-9F10-B92D9637A231}" type="sibTrans" cxnId="{10202028-8175-4915-A613-66881A8791F5}">
      <dgm:prSet/>
      <dgm:spPr/>
      <dgm:t>
        <a:bodyPr/>
        <a:lstStyle/>
        <a:p>
          <a:endParaRPr lang="ru-RU"/>
        </a:p>
      </dgm:t>
    </dgm:pt>
    <dgm:pt modelId="{9BDFB1A5-6EE0-438B-A8D7-F5D9422E917A}">
      <dgm:prSet/>
      <dgm:spPr/>
      <dgm:t>
        <a:bodyPr/>
        <a:lstStyle/>
        <a:p>
          <a:r>
            <a:rPr lang="ru-RU" dirty="0"/>
            <a:t>Кейнсианство</a:t>
          </a:r>
        </a:p>
      </dgm:t>
    </dgm:pt>
    <dgm:pt modelId="{46090CCD-FC29-4997-970A-580AF252B776}" type="parTrans" cxnId="{AC75EE6B-0313-4A6B-BF5C-B8F78A3ABEF9}">
      <dgm:prSet/>
      <dgm:spPr/>
      <dgm:t>
        <a:bodyPr/>
        <a:lstStyle/>
        <a:p>
          <a:endParaRPr lang="ru-RU"/>
        </a:p>
      </dgm:t>
    </dgm:pt>
    <dgm:pt modelId="{78BE51A6-F3F7-441D-BF97-D237E29CAB95}" type="sibTrans" cxnId="{AC75EE6B-0313-4A6B-BF5C-B8F78A3ABEF9}">
      <dgm:prSet/>
      <dgm:spPr/>
      <dgm:t>
        <a:bodyPr/>
        <a:lstStyle/>
        <a:p>
          <a:endParaRPr lang="ru-RU"/>
        </a:p>
      </dgm:t>
    </dgm:pt>
    <dgm:pt modelId="{4006D013-1D16-4746-A02F-33D4C85297BB}">
      <dgm:prSet/>
      <dgm:spPr/>
      <dgm:t>
        <a:bodyPr/>
        <a:lstStyle/>
        <a:p>
          <a:r>
            <a:rPr lang="en-US" dirty="0"/>
            <a:t>XX </a:t>
          </a:r>
          <a:r>
            <a:rPr lang="ru-RU" dirty="0"/>
            <a:t>в</a:t>
          </a:r>
        </a:p>
      </dgm:t>
    </dgm:pt>
    <dgm:pt modelId="{0C809C47-B9C1-45AA-AF72-E296B4D47433}" type="parTrans" cxnId="{DA70BE87-4CDA-4C3D-9F28-0B0037D85505}">
      <dgm:prSet/>
      <dgm:spPr/>
      <dgm:t>
        <a:bodyPr/>
        <a:lstStyle/>
        <a:p>
          <a:endParaRPr lang="ru-RU"/>
        </a:p>
      </dgm:t>
    </dgm:pt>
    <dgm:pt modelId="{31BC44CF-7D5F-4BCC-8F84-0E6761106E29}" type="sibTrans" cxnId="{DA70BE87-4CDA-4C3D-9F28-0B0037D85505}">
      <dgm:prSet/>
      <dgm:spPr/>
      <dgm:t>
        <a:bodyPr/>
        <a:lstStyle/>
        <a:p>
          <a:endParaRPr lang="ru-RU"/>
        </a:p>
      </dgm:t>
    </dgm:pt>
    <dgm:pt modelId="{FF184C8B-33BA-4B9D-A331-9A6761656B19}">
      <dgm:prSet/>
      <dgm:spPr/>
      <dgm:t>
        <a:bodyPr/>
        <a:lstStyle/>
        <a:p>
          <a:r>
            <a:rPr lang="ru-RU" dirty="0"/>
            <a:t>Необходимо государственное регулирование рынка. </a:t>
          </a:r>
        </a:p>
      </dgm:t>
    </dgm:pt>
    <dgm:pt modelId="{62DABA89-E2E1-4CEA-88EF-9836CBFCA6F0}" type="parTrans" cxnId="{07237399-7350-4E0E-B842-ABEE77C91D95}">
      <dgm:prSet/>
      <dgm:spPr/>
      <dgm:t>
        <a:bodyPr/>
        <a:lstStyle/>
        <a:p>
          <a:endParaRPr lang="ru-RU"/>
        </a:p>
      </dgm:t>
    </dgm:pt>
    <dgm:pt modelId="{0B6CE954-0AB0-4AF8-BA1F-883E1CD9141C}" type="sibTrans" cxnId="{07237399-7350-4E0E-B842-ABEE77C91D95}">
      <dgm:prSet/>
      <dgm:spPr/>
      <dgm:t>
        <a:bodyPr/>
        <a:lstStyle/>
        <a:p>
          <a:endParaRPr lang="ru-RU"/>
        </a:p>
      </dgm:t>
    </dgm:pt>
    <dgm:pt modelId="{B08610D2-0059-49AF-AC00-65C35012D2EE}">
      <dgm:prSet/>
      <dgm:spPr/>
      <dgm:t>
        <a:bodyPr/>
        <a:lstStyle/>
        <a:p>
          <a:r>
            <a:rPr lang="ru-RU" dirty="0"/>
            <a:t>Монетаризм</a:t>
          </a:r>
        </a:p>
      </dgm:t>
    </dgm:pt>
    <dgm:pt modelId="{E09B5EA3-AF7F-49AF-986B-BD10031FAF6D}" type="parTrans" cxnId="{D46F24AD-D3C2-489E-98EE-FCA4591A186D}">
      <dgm:prSet/>
      <dgm:spPr/>
      <dgm:t>
        <a:bodyPr/>
        <a:lstStyle/>
        <a:p>
          <a:endParaRPr lang="ru-RU"/>
        </a:p>
      </dgm:t>
    </dgm:pt>
    <dgm:pt modelId="{EB42F0B1-2C7A-4BAF-BC60-8CA70B5D602A}" type="sibTrans" cxnId="{D46F24AD-D3C2-489E-98EE-FCA4591A186D}">
      <dgm:prSet/>
      <dgm:spPr/>
      <dgm:t>
        <a:bodyPr/>
        <a:lstStyle/>
        <a:p>
          <a:endParaRPr lang="ru-RU"/>
        </a:p>
      </dgm:t>
    </dgm:pt>
    <dgm:pt modelId="{737CFDE4-F491-4ADA-8695-F6047ECA258E}">
      <dgm:prSet/>
      <dgm:spPr/>
      <dgm:t>
        <a:bodyPr/>
        <a:lstStyle/>
        <a:p>
          <a:r>
            <a:rPr lang="en-US" dirty="0"/>
            <a:t>XX </a:t>
          </a:r>
          <a:r>
            <a:rPr lang="ru-RU" dirty="0"/>
            <a:t>в..</a:t>
          </a:r>
        </a:p>
      </dgm:t>
    </dgm:pt>
    <dgm:pt modelId="{B2762B4B-B3BB-4283-8FBE-A4D552D03878}" type="parTrans" cxnId="{9C508EE7-E1BF-4AA3-BDDB-A46592D150B9}">
      <dgm:prSet/>
      <dgm:spPr/>
      <dgm:t>
        <a:bodyPr/>
        <a:lstStyle/>
        <a:p>
          <a:endParaRPr lang="ru-RU"/>
        </a:p>
      </dgm:t>
    </dgm:pt>
    <dgm:pt modelId="{036821C0-58EC-4581-9A3C-D313BDD852C6}" type="sibTrans" cxnId="{9C508EE7-E1BF-4AA3-BDDB-A46592D150B9}">
      <dgm:prSet/>
      <dgm:spPr/>
      <dgm:t>
        <a:bodyPr/>
        <a:lstStyle/>
        <a:p>
          <a:endParaRPr lang="ru-RU"/>
        </a:p>
      </dgm:t>
    </dgm:pt>
    <dgm:pt modelId="{7D905627-0D7D-4172-9371-55A0F7F27150}">
      <dgm:prSet/>
      <dgm:spPr/>
      <dgm:t>
        <a:bodyPr/>
        <a:lstStyle/>
        <a:p>
          <a:r>
            <a:rPr lang="ru-RU" dirty="0"/>
            <a:t>Свобода предпринимательства и ограничение государственного вмешательства</a:t>
          </a:r>
        </a:p>
      </dgm:t>
    </dgm:pt>
    <dgm:pt modelId="{D46E6F4B-6A6C-41BC-B6F3-C3985450B027}" type="parTrans" cxnId="{09E70B92-2F70-444E-833D-600CDF32ECE4}">
      <dgm:prSet/>
      <dgm:spPr/>
      <dgm:t>
        <a:bodyPr/>
        <a:lstStyle/>
        <a:p>
          <a:endParaRPr lang="ru-RU"/>
        </a:p>
      </dgm:t>
    </dgm:pt>
    <dgm:pt modelId="{87050F10-39C0-4265-B571-03F154FF44D8}" type="sibTrans" cxnId="{09E70B92-2F70-444E-833D-600CDF32ECE4}">
      <dgm:prSet/>
      <dgm:spPr/>
      <dgm:t>
        <a:bodyPr/>
        <a:lstStyle/>
        <a:p>
          <a:endParaRPr lang="ru-RU"/>
        </a:p>
      </dgm:t>
    </dgm:pt>
    <dgm:pt modelId="{238B3C6B-D7CD-41AB-B64C-605F5B9EB5F6}" type="pres">
      <dgm:prSet presAssocID="{10F22911-5FB0-4A4F-A224-FEBBFB6B44F5}" presName="linear" presStyleCnt="0">
        <dgm:presLayoutVars>
          <dgm:dir/>
          <dgm:animLvl val="lvl"/>
          <dgm:resizeHandles val="exact"/>
        </dgm:presLayoutVars>
      </dgm:prSet>
      <dgm:spPr/>
    </dgm:pt>
    <dgm:pt modelId="{FD52454C-0F4C-445D-9B78-468D002F0FB3}" type="pres">
      <dgm:prSet presAssocID="{D05A0061-6A23-4F4B-961A-D7A5CC32D9A3}" presName="parentLin" presStyleCnt="0"/>
      <dgm:spPr/>
    </dgm:pt>
    <dgm:pt modelId="{636C39E8-463A-434B-AA0A-3A7E73A6D1DB}" type="pres">
      <dgm:prSet presAssocID="{D05A0061-6A23-4F4B-961A-D7A5CC32D9A3}" presName="parentLeftMargin" presStyleLbl="node1" presStyleIdx="0" presStyleCnt="8"/>
      <dgm:spPr/>
    </dgm:pt>
    <dgm:pt modelId="{3C315302-C0A1-4261-9395-EE0CDB623161}" type="pres">
      <dgm:prSet presAssocID="{D05A0061-6A23-4F4B-961A-D7A5CC32D9A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6477A1B-024C-4578-AAA4-7B4E89F9F55C}" type="pres">
      <dgm:prSet presAssocID="{D05A0061-6A23-4F4B-961A-D7A5CC32D9A3}" presName="negativeSpace" presStyleCnt="0"/>
      <dgm:spPr/>
    </dgm:pt>
    <dgm:pt modelId="{08C9DDA8-BB22-488E-B031-09F7974667A0}" type="pres">
      <dgm:prSet presAssocID="{D05A0061-6A23-4F4B-961A-D7A5CC32D9A3}" presName="childText" presStyleLbl="conFgAcc1" presStyleIdx="0" presStyleCnt="8">
        <dgm:presLayoutVars>
          <dgm:bulletEnabled val="1"/>
        </dgm:presLayoutVars>
      </dgm:prSet>
      <dgm:spPr/>
    </dgm:pt>
    <dgm:pt modelId="{32DAEC70-57AB-4D6D-908A-C72DC3EC3743}" type="pres">
      <dgm:prSet presAssocID="{878A6181-0949-4766-9A43-29461539509C}" presName="spaceBetweenRectangles" presStyleCnt="0"/>
      <dgm:spPr/>
    </dgm:pt>
    <dgm:pt modelId="{01D0E410-9C4D-46D1-B988-A0DCB0DE0903}" type="pres">
      <dgm:prSet presAssocID="{AFA331D8-10A2-4C73-97C0-99258E23A604}" presName="parentLin" presStyleCnt="0"/>
      <dgm:spPr/>
    </dgm:pt>
    <dgm:pt modelId="{0CFE243F-EC8B-47D3-99CD-DFF3C4872DF7}" type="pres">
      <dgm:prSet presAssocID="{AFA331D8-10A2-4C73-97C0-99258E23A604}" presName="parentLeftMargin" presStyleLbl="node1" presStyleIdx="0" presStyleCnt="8"/>
      <dgm:spPr/>
    </dgm:pt>
    <dgm:pt modelId="{B0862A64-8038-4375-91E3-6D36808CA3D9}" type="pres">
      <dgm:prSet presAssocID="{AFA331D8-10A2-4C73-97C0-99258E23A60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143D9B9-4D51-47CC-83E6-A8D6533E3EE5}" type="pres">
      <dgm:prSet presAssocID="{AFA331D8-10A2-4C73-97C0-99258E23A604}" presName="negativeSpace" presStyleCnt="0"/>
      <dgm:spPr/>
    </dgm:pt>
    <dgm:pt modelId="{BD9C632A-BCFE-4358-A4E9-F33B6D423BEF}" type="pres">
      <dgm:prSet presAssocID="{AFA331D8-10A2-4C73-97C0-99258E23A604}" presName="childText" presStyleLbl="conFgAcc1" presStyleIdx="1" presStyleCnt="8">
        <dgm:presLayoutVars>
          <dgm:bulletEnabled val="1"/>
        </dgm:presLayoutVars>
      </dgm:prSet>
      <dgm:spPr/>
    </dgm:pt>
    <dgm:pt modelId="{FAFA75CB-7CE7-4724-BF1D-DBA4BA14B928}" type="pres">
      <dgm:prSet presAssocID="{26C6A2AA-A140-4E8A-8584-A363B1DB248F}" presName="spaceBetweenRectangles" presStyleCnt="0"/>
      <dgm:spPr/>
    </dgm:pt>
    <dgm:pt modelId="{E23F3195-415E-47BF-ADE3-55F25E896C3E}" type="pres">
      <dgm:prSet presAssocID="{0ED83DFE-D066-4AC6-BBE9-7B0DC174735E}" presName="parentLin" presStyleCnt="0"/>
      <dgm:spPr/>
    </dgm:pt>
    <dgm:pt modelId="{9697D2A9-C8AA-449A-BE8D-8FEA3065DA73}" type="pres">
      <dgm:prSet presAssocID="{0ED83DFE-D066-4AC6-BBE9-7B0DC174735E}" presName="parentLeftMargin" presStyleLbl="node1" presStyleIdx="1" presStyleCnt="8"/>
      <dgm:spPr/>
    </dgm:pt>
    <dgm:pt modelId="{62F4497D-6489-44CB-BDF9-4391FFED7393}" type="pres">
      <dgm:prSet presAssocID="{0ED83DFE-D066-4AC6-BBE9-7B0DC174735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83EB178-D1CF-4BA6-92D7-50FFBFA83217}" type="pres">
      <dgm:prSet presAssocID="{0ED83DFE-D066-4AC6-BBE9-7B0DC174735E}" presName="negativeSpace" presStyleCnt="0"/>
      <dgm:spPr/>
    </dgm:pt>
    <dgm:pt modelId="{9941C3D2-0942-483B-ABA3-50DB23303B4B}" type="pres">
      <dgm:prSet presAssocID="{0ED83DFE-D066-4AC6-BBE9-7B0DC174735E}" presName="childText" presStyleLbl="conFgAcc1" presStyleIdx="2" presStyleCnt="8">
        <dgm:presLayoutVars>
          <dgm:bulletEnabled val="1"/>
        </dgm:presLayoutVars>
      </dgm:prSet>
      <dgm:spPr/>
    </dgm:pt>
    <dgm:pt modelId="{8029D3FC-2045-43C5-ADE1-091FD49957D4}" type="pres">
      <dgm:prSet presAssocID="{F79D0933-5EC2-4B65-A90B-B7DF3344D93D}" presName="spaceBetweenRectangles" presStyleCnt="0"/>
      <dgm:spPr/>
    </dgm:pt>
    <dgm:pt modelId="{80BB5DE9-132A-4379-A727-DCA8DEFFF3CA}" type="pres">
      <dgm:prSet presAssocID="{4B0E748A-FB03-45CD-BB2C-49B1D1143E75}" presName="parentLin" presStyleCnt="0"/>
      <dgm:spPr/>
    </dgm:pt>
    <dgm:pt modelId="{BEAAC543-61F3-413D-8ADF-C9AA82F1E2E9}" type="pres">
      <dgm:prSet presAssocID="{4B0E748A-FB03-45CD-BB2C-49B1D1143E75}" presName="parentLeftMargin" presStyleLbl="node1" presStyleIdx="2" presStyleCnt="8"/>
      <dgm:spPr/>
    </dgm:pt>
    <dgm:pt modelId="{4700A954-3AAD-49B4-93CE-52E810515262}" type="pres">
      <dgm:prSet presAssocID="{4B0E748A-FB03-45CD-BB2C-49B1D1143E7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910EFBD-57C2-4E1E-BFC9-0BEC32338EF4}" type="pres">
      <dgm:prSet presAssocID="{4B0E748A-FB03-45CD-BB2C-49B1D1143E75}" presName="negativeSpace" presStyleCnt="0"/>
      <dgm:spPr/>
    </dgm:pt>
    <dgm:pt modelId="{BCCE8CAE-3DAB-4FF7-91A4-A5B490FF2AEF}" type="pres">
      <dgm:prSet presAssocID="{4B0E748A-FB03-45CD-BB2C-49B1D1143E75}" presName="childText" presStyleLbl="conFgAcc1" presStyleIdx="3" presStyleCnt="8">
        <dgm:presLayoutVars>
          <dgm:bulletEnabled val="1"/>
        </dgm:presLayoutVars>
      </dgm:prSet>
      <dgm:spPr/>
    </dgm:pt>
    <dgm:pt modelId="{FED2F2FE-2172-4D95-9BCA-70FF5C4CFE13}" type="pres">
      <dgm:prSet presAssocID="{F717E97E-715B-414B-9CF6-FB590C94A955}" presName="spaceBetweenRectangles" presStyleCnt="0"/>
      <dgm:spPr/>
    </dgm:pt>
    <dgm:pt modelId="{BA03ED6E-56BA-4D79-A8EF-1C9C365F4B0C}" type="pres">
      <dgm:prSet presAssocID="{73A978FE-8230-4537-B9C3-60D2BBC4FDFE}" presName="parentLin" presStyleCnt="0"/>
      <dgm:spPr/>
    </dgm:pt>
    <dgm:pt modelId="{1B87DD91-F291-458F-9B68-3444D20486A7}" type="pres">
      <dgm:prSet presAssocID="{73A978FE-8230-4537-B9C3-60D2BBC4FDFE}" presName="parentLeftMargin" presStyleLbl="node1" presStyleIdx="3" presStyleCnt="8"/>
      <dgm:spPr/>
    </dgm:pt>
    <dgm:pt modelId="{2055E52E-F925-4E38-93E3-3B6C55A27979}" type="pres">
      <dgm:prSet presAssocID="{73A978FE-8230-4537-B9C3-60D2BBC4FDF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C4A6104-7B54-4F6B-A4AF-ACFCC42F7009}" type="pres">
      <dgm:prSet presAssocID="{73A978FE-8230-4537-B9C3-60D2BBC4FDFE}" presName="negativeSpace" presStyleCnt="0"/>
      <dgm:spPr/>
    </dgm:pt>
    <dgm:pt modelId="{2F0CB535-2ED2-4ACC-8E3F-B6C61E5FC950}" type="pres">
      <dgm:prSet presAssocID="{73A978FE-8230-4537-B9C3-60D2BBC4FDFE}" presName="childText" presStyleLbl="conFgAcc1" presStyleIdx="4" presStyleCnt="8">
        <dgm:presLayoutVars>
          <dgm:bulletEnabled val="1"/>
        </dgm:presLayoutVars>
      </dgm:prSet>
      <dgm:spPr/>
    </dgm:pt>
    <dgm:pt modelId="{89FC8CFA-F17B-453B-8235-45BE9E5F3467}" type="pres">
      <dgm:prSet presAssocID="{9FEFF7AA-457C-4271-BFF2-2BC5407A2839}" presName="spaceBetweenRectangles" presStyleCnt="0"/>
      <dgm:spPr/>
    </dgm:pt>
    <dgm:pt modelId="{F03A73C8-6342-4AB8-AAC7-BC66661FA7DF}" type="pres">
      <dgm:prSet presAssocID="{961B1178-EF5C-4FB0-958D-65D993E61429}" presName="parentLin" presStyleCnt="0"/>
      <dgm:spPr/>
    </dgm:pt>
    <dgm:pt modelId="{462C740C-D949-4124-BE42-E38782826D14}" type="pres">
      <dgm:prSet presAssocID="{961B1178-EF5C-4FB0-958D-65D993E61429}" presName="parentLeftMargin" presStyleLbl="node1" presStyleIdx="4" presStyleCnt="8"/>
      <dgm:spPr/>
    </dgm:pt>
    <dgm:pt modelId="{A086F0DF-D36A-4932-9179-4173FAFEF77A}" type="pres">
      <dgm:prSet presAssocID="{961B1178-EF5C-4FB0-958D-65D993E6142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19C6A66-4056-489C-99A8-5193F9DB8DB6}" type="pres">
      <dgm:prSet presAssocID="{961B1178-EF5C-4FB0-958D-65D993E61429}" presName="negativeSpace" presStyleCnt="0"/>
      <dgm:spPr/>
    </dgm:pt>
    <dgm:pt modelId="{E65C2342-83B5-46A2-BD85-479AAD918FB3}" type="pres">
      <dgm:prSet presAssocID="{961B1178-EF5C-4FB0-958D-65D993E61429}" presName="childText" presStyleLbl="conFgAcc1" presStyleIdx="5" presStyleCnt="8">
        <dgm:presLayoutVars>
          <dgm:bulletEnabled val="1"/>
        </dgm:presLayoutVars>
      </dgm:prSet>
      <dgm:spPr/>
    </dgm:pt>
    <dgm:pt modelId="{FB4500B8-6C8F-4920-BDD5-B0B0EE10638B}" type="pres">
      <dgm:prSet presAssocID="{A519EE9C-B17C-452D-905A-884465DADDB0}" presName="spaceBetweenRectangles" presStyleCnt="0"/>
      <dgm:spPr/>
    </dgm:pt>
    <dgm:pt modelId="{93DB1C02-C0A2-4B8F-86F6-721E119B12FC}" type="pres">
      <dgm:prSet presAssocID="{9BDFB1A5-6EE0-438B-A8D7-F5D9422E917A}" presName="parentLin" presStyleCnt="0"/>
      <dgm:spPr/>
    </dgm:pt>
    <dgm:pt modelId="{ED551CCA-00A9-4DA3-B511-32B447D3E744}" type="pres">
      <dgm:prSet presAssocID="{9BDFB1A5-6EE0-438B-A8D7-F5D9422E917A}" presName="parentLeftMargin" presStyleLbl="node1" presStyleIdx="5" presStyleCnt="8"/>
      <dgm:spPr/>
    </dgm:pt>
    <dgm:pt modelId="{58B6D707-9022-405B-B7DF-A0E93EECE4E5}" type="pres">
      <dgm:prSet presAssocID="{9BDFB1A5-6EE0-438B-A8D7-F5D9422E917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FAD2EDF-6922-49C0-8E1B-F233F78AA4C1}" type="pres">
      <dgm:prSet presAssocID="{9BDFB1A5-6EE0-438B-A8D7-F5D9422E917A}" presName="negativeSpace" presStyleCnt="0"/>
      <dgm:spPr/>
    </dgm:pt>
    <dgm:pt modelId="{C95505ED-2257-43FA-BFFF-DE66CE50A525}" type="pres">
      <dgm:prSet presAssocID="{9BDFB1A5-6EE0-438B-A8D7-F5D9422E917A}" presName="childText" presStyleLbl="conFgAcc1" presStyleIdx="6" presStyleCnt="8">
        <dgm:presLayoutVars>
          <dgm:bulletEnabled val="1"/>
        </dgm:presLayoutVars>
      </dgm:prSet>
      <dgm:spPr/>
    </dgm:pt>
    <dgm:pt modelId="{A1A8CC98-83F3-42B0-9583-D7A0B1083432}" type="pres">
      <dgm:prSet presAssocID="{78BE51A6-F3F7-441D-BF97-D237E29CAB95}" presName="spaceBetweenRectangles" presStyleCnt="0"/>
      <dgm:spPr/>
    </dgm:pt>
    <dgm:pt modelId="{E01F63AB-7B5E-4F7A-896C-25AB2787CE99}" type="pres">
      <dgm:prSet presAssocID="{B08610D2-0059-49AF-AC00-65C35012D2EE}" presName="parentLin" presStyleCnt="0"/>
      <dgm:spPr/>
    </dgm:pt>
    <dgm:pt modelId="{3AFFB24A-C579-4C09-82B5-515FEC2D09F8}" type="pres">
      <dgm:prSet presAssocID="{B08610D2-0059-49AF-AC00-65C35012D2EE}" presName="parentLeftMargin" presStyleLbl="node1" presStyleIdx="6" presStyleCnt="8"/>
      <dgm:spPr/>
    </dgm:pt>
    <dgm:pt modelId="{0B111EBB-5757-4C60-98FE-E3B411AD4565}" type="pres">
      <dgm:prSet presAssocID="{B08610D2-0059-49AF-AC00-65C35012D2EE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CAE4EBE4-5534-457A-81D9-F2EEF83A61AF}" type="pres">
      <dgm:prSet presAssocID="{B08610D2-0059-49AF-AC00-65C35012D2EE}" presName="negativeSpace" presStyleCnt="0"/>
      <dgm:spPr/>
    </dgm:pt>
    <dgm:pt modelId="{F98DBE2F-69A3-4EAC-9254-8BC845CDBC15}" type="pres">
      <dgm:prSet presAssocID="{B08610D2-0059-49AF-AC00-65C35012D2EE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ED484D0A-1776-4EEF-82E4-7BF539DA63E6}" type="presOf" srcId="{1F799A82-5CDD-43C6-B5A7-2DB46653DD0B}" destId="{E65C2342-83B5-46A2-BD85-479AAD918FB3}" srcOrd="0" destOrd="0" presId="urn:microsoft.com/office/officeart/2005/8/layout/list1"/>
    <dgm:cxn modelId="{88C53412-3AC1-40C9-A564-7841767CCDD0}" type="presOf" srcId="{7CC68DCA-5CB7-40D5-A123-74A425E8A15D}" destId="{2F0CB535-2ED2-4ACC-8E3F-B6C61E5FC950}" srcOrd="0" destOrd="0" presId="urn:microsoft.com/office/officeart/2005/8/layout/list1"/>
    <dgm:cxn modelId="{1543DB14-9AF3-4DFD-BC8A-EA004D1196E9}" type="presOf" srcId="{D05A0061-6A23-4F4B-961A-D7A5CC32D9A3}" destId="{636C39E8-463A-434B-AA0A-3A7E73A6D1DB}" srcOrd="0" destOrd="0" presId="urn:microsoft.com/office/officeart/2005/8/layout/list1"/>
    <dgm:cxn modelId="{055E6F16-0B8B-45F4-98C3-EA9EDF15E913}" type="presOf" srcId="{FF184C8B-33BA-4B9D-A331-9A6761656B19}" destId="{C95505ED-2257-43FA-BFFF-DE66CE50A525}" srcOrd="0" destOrd="1" presId="urn:microsoft.com/office/officeart/2005/8/layout/list1"/>
    <dgm:cxn modelId="{2686B419-F328-42B4-833D-AB8363B09482}" type="presOf" srcId="{B08610D2-0059-49AF-AC00-65C35012D2EE}" destId="{0B111EBB-5757-4C60-98FE-E3B411AD4565}" srcOrd="1" destOrd="0" presId="urn:microsoft.com/office/officeart/2005/8/layout/list1"/>
    <dgm:cxn modelId="{33471D26-79A3-43CD-99EC-7FB14AAA93B1}" srcId="{10F22911-5FB0-4A4F-A224-FEBBFB6B44F5}" destId="{AFA331D8-10A2-4C73-97C0-99258E23A604}" srcOrd="1" destOrd="0" parTransId="{2EEAE171-C724-4B66-A425-28079CB46A03}" sibTransId="{26C6A2AA-A140-4E8A-8584-A363B1DB248F}"/>
    <dgm:cxn modelId="{10202028-8175-4915-A613-66881A8791F5}" srcId="{961B1178-EF5C-4FB0-958D-65D993E61429}" destId="{69C7D960-8B46-4C59-A1B8-450E82CB8D1D}" srcOrd="1" destOrd="0" parTransId="{F1F3E142-4DAC-4253-A451-6ABC8DD42CC9}" sibTransId="{1B213E91-F751-4E57-9F10-B92D9637A231}"/>
    <dgm:cxn modelId="{7DE12628-6CA8-4D8A-9030-FD12A9A6AFB9}" type="presOf" srcId="{92F5F6D6-4C7F-40DE-91E9-FF61A9A3A451}" destId="{BD9C632A-BCFE-4358-A4E9-F33B6D423BEF}" srcOrd="0" destOrd="0" presId="urn:microsoft.com/office/officeart/2005/8/layout/list1"/>
    <dgm:cxn modelId="{5431C528-DB13-44F4-995B-296584D9F5A0}" type="presOf" srcId="{0ED83DFE-D066-4AC6-BBE9-7B0DC174735E}" destId="{9697D2A9-C8AA-449A-BE8D-8FEA3065DA73}" srcOrd="0" destOrd="0" presId="urn:microsoft.com/office/officeart/2005/8/layout/list1"/>
    <dgm:cxn modelId="{8FF85533-63EC-4C3D-AD7A-5DDC70B78F0D}" srcId="{AFA331D8-10A2-4C73-97C0-99258E23A604}" destId="{92F5F6D6-4C7F-40DE-91E9-FF61A9A3A451}" srcOrd="0" destOrd="0" parTransId="{4329A2F8-2971-492D-A8EC-CA57B8861B9A}" sibTransId="{47182756-54CA-41D0-BA03-D471945D2267}"/>
    <dgm:cxn modelId="{F4F12B34-4F31-46F7-BF6D-8873C519119D}" type="presOf" srcId="{69C7D960-8B46-4C59-A1B8-450E82CB8D1D}" destId="{E65C2342-83B5-46A2-BD85-479AAD918FB3}" srcOrd="0" destOrd="1" presId="urn:microsoft.com/office/officeart/2005/8/layout/list1"/>
    <dgm:cxn modelId="{D0D9F336-A868-4E84-93ED-849601CA0E6F}" type="presOf" srcId="{FBD648A9-4499-4152-A8AF-63293EA0AA55}" destId="{08C9DDA8-BB22-488E-B031-09F7974667A0}" srcOrd="0" destOrd="1" presId="urn:microsoft.com/office/officeart/2005/8/layout/list1"/>
    <dgm:cxn modelId="{CAAC0A39-872D-4A0D-A34B-6B1A38FEB2C1}" srcId="{D05A0061-6A23-4F4B-961A-D7A5CC32D9A3}" destId="{9E94FDF3-2921-41B9-954B-81410D448B53}" srcOrd="0" destOrd="0" parTransId="{4FB6876B-7A06-4AB2-B20A-C73239B18624}" sibTransId="{4E67E4CE-C0AB-4889-8240-54891218DC7B}"/>
    <dgm:cxn modelId="{B211C039-5428-4A33-B22C-8F6119C09831}" srcId="{10F22911-5FB0-4A4F-A224-FEBBFB6B44F5}" destId="{4B0E748A-FB03-45CD-BB2C-49B1D1143E75}" srcOrd="3" destOrd="0" parTransId="{A105F929-7B35-41B1-9FF1-55FABBBE6C2F}" sibTransId="{F717E97E-715B-414B-9CF6-FB590C94A955}"/>
    <dgm:cxn modelId="{9E150A3B-4B6D-4735-93C3-217BECB63014}" srcId="{4B0E748A-FB03-45CD-BB2C-49B1D1143E75}" destId="{147DE24C-4B7A-4C96-B28E-B7C48F053662}" srcOrd="1" destOrd="0" parTransId="{FA82A24A-D8A4-48AD-8ABB-E748E667D521}" sibTransId="{8B46BE4C-525B-4992-B3B5-F2B51093AA22}"/>
    <dgm:cxn modelId="{FE8AA23B-D835-4780-8927-179C1A36C23B}" type="presOf" srcId="{4B0E748A-FB03-45CD-BB2C-49B1D1143E75}" destId="{4700A954-3AAD-49B4-93CE-52E810515262}" srcOrd="1" destOrd="0" presId="urn:microsoft.com/office/officeart/2005/8/layout/list1"/>
    <dgm:cxn modelId="{D94B113C-157C-4D6B-BE5F-0A3FB2E8BFF2}" srcId="{961B1178-EF5C-4FB0-958D-65D993E61429}" destId="{1F799A82-5CDD-43C6-B5A7-2DB46653DD0B}" srcOrd="0" destOrd="0" parTransId="{DC3D0ACB-ADC4-4DCE-9920-5F553BAAC82E}" sibTransId="{0FA28B4F-EA31-4F18-A4FC-3D598658E896}"/>
    <dgm:cxn modelId="{31C8525D-A1CD-4207-9065-FF5FF5A299FD}" type="presOf" srcId="{9BDFB1A5-6EE0-438B-A8D7-F5D9422E917A}" destId="{58B6D707-9022-405B-B7DF-A0E93EECE4E5}" srcOrd="1" destOrd="0" presId="urn:microsoft.com/office/officeart/2005/8/layout/list1"/>
    <dgm:cxn modelId="{F25DE95F-AEA4-4E45-B2A6-C53EF088CA15}" type="presOf" srcId="{EAF617A9-D45E-46F2-BCDD-A5F25AA2843C}" destId="{BCCE8CAE-3DAB-4FF7-91A4-A5B490FF2AEF}" srcOrd="0" destOrd="0" presId="urn:microsoft.com/office/officeart/2005/8/layout/list1"/>
    <dgm:cxn modelId="{E68CAE48-B4D2-430A-8C45-BDDECFFB45D3}" type="presOf" srcId="{10F22911-5FB0-4A4F-A224-FEBBFB6B44F5}" destId="{238B3C6B-D7CD-41AB-B64C-605F5B9EB5F6}" srcOrd="0" destOrd="0" presId="urn:microsoft.com/office/officeart/2005/8/layout/list1"/>
    <dgm:cxn modelId="{AC75EE6B-0313-4A6B-BF5C-B8F78A3ABEF9}" srcId="{10F22911-5FB0-4A4F-A224-FEBBFB6B44F5}" destId="{9BDFB1A5-6EE0-438B-A8D7-F5D9422E917A}" srcOrd="6" destOrd="0" parTransId="{46090CCD-FC29-4997-970A-580AF252B776}" sibTransId="{78BE51A6-F3F7-441D-BF97-D237E29CAB95}"/>
    <dgm:cxn modelId="{6709124F-0F6A-4BF6-B279-AEE3E75148C7}" srcId="{73A978FE-8230-4537-B9C3-60D2BBC4FDFE}" destId="{7CC68DCA-5CB7-40D5-A123-74A425E8A15D}" srcOrd="0" destOrd="0" parTransId="{1D39D053-826C-4D4D-906B-596077B1DAD3}" sibTransId="{F8240E25-7360-4C78-B41B-979EE3972B47}"/>
    <dgm:cxn modelId="{02B5E551-DE1B-40AC-93D4-A21C614D214E}" type="presOf" srcId="{D05A0061-6A23-4F4B-961A-D7A5CC32D9A3}" destId="{3C315302-C0A1-4261-9395-EE0CDB623161}" srcOrd="1" destOrd="0" presId="urn:microsoft.com/office/officeart/2005/8/layout/list1"/>
    <dgm:cxn modelId="{D2E6C252-C71A-4143-9AAD-7A0C75DDECEA}" type="presOf" srcId="{961B1178-EF5C-4FB0-958D-65D993E61429}" destId="{462C740C-D949-4124-BE42-E38782826D14}" srcOrd="0" destOrd="0" presId="urn:microsoft.com/office/officeart/2005/8/layout/list1"/>
    <dgm:cxn modelId="{79C24856-F467-41D6-BB6C-7A483C95B337}" type="presOf" srcId="{8971EC67-BC84-4880-87BF-038BFE0A3FFF}" destId="{9941C3D2-0942-483B-ABA3-50DB23303B4B}" srcOrd="0" destOrd="0" presId="urn:microsoft.com/office/officeart/2005/8/layout/list1"/>
    <dgm:cxn modelId="{AB23C878-E004-431D-B9B8-D13122B823B2}" srcId="{0ED83DFE-D066-4AC6-BBE9-7B0DC174735E}" destId="{65BEA0B1-F230-4D18-A9C1-07228962CBDD}" srcOrd="1" destOrd="0" parTransId="{C5E74F55-F8E4-4EFF-815F-EA798A35E3D3}" sibTransId="{C0F178F0-D06F-4BA5-84CA-8CBBB1ED8A43}"/>
    <dgm:cxn modelId="{B426967F-3692-415B-82FB-3CC76238682E}" type="presOf" srcId="{4006D013-1D16-4746-A02F-33D4C85297BB}" destId="{C95505ED-2257-43FA-BFFF-DE66CE50A525}" srcOrd="0" destOrd="0" presId="urn:microsoft.com/office/officeart/2005/8/layout/list1"/>
    <dgm:cxn modelId="{1E4B7280-5193-40B6-A880-BC69BFC57286}" type="presOf" srcId="{DFA89BF3-8A7F-4EDF-A6BA-17ECEA1FDB5F}" destId="{BD9C632A-BCFE-4358-A4E9-F33B6D423BEF}" srcOrd="0" destOrd="1" presId="urn:microsoft.com/office/officeart/2005/8/layout/list1"/>
    <dgm:cxn modelId="{68F6D482-F99B-4D2E-95FE-77F1C56DAB95}" srcId="{10F22911-5FB0-4A4F-A224-FEBBFB6B44F5}" destId="{73A978FE-8230-4537-B9C3-60D2BBC4FDFE}" srcOrd="4" destOrd="0" parTransId="{8ECE92A8-01C6-45F5-ADF3-1D0C03F5ECFD}" sibTransId="{9FEFF7AA-457C-4271-BFF2-2BC5407A2839}"/>
    <dgm:cxn modelId="{E03F9883-5B39-4EF9-BDE9-C2289CB51E77}" type="presOf" srcId="{D0F1FE61-43F4-4B01-AD14-38F3018789D2}" destId="{2F0CB535-2ED2-4ACC-8E3F-B6C61E5FC950}" srcOrd="0" destOrd="1" presId="urn:microsoft.com/office/officeart/2005/8/layout/list1"/>
    <dgm:cxn modelId="{DD638C86-9903-4FE9-8650-773B282D5B59}" type="presOf" srcId="{737CFDE4-F491-4ADA-8695-F6047ECA258E}" destId="{F98DBE2F-69A3-4EAC-9254-8BC845CDBC15}" srcOrd="0" destOrd="0" presId="urn:microsoft.com/office/officeart/2005/8/layout/list1"/>
    <dgm:cxn modelId="{DA70BE87-4CDA-4C3D-9F28-0B0037D85505}" srcId="{9BDFB1A5-6EE0-438B-A8D7-F5D9422E917A}" destId="{4006D013-1D16-4746-A02F-33D4C85297BB}" srcOrd="0" destOrd="0" parTransId="{0C809C47-B9C1-45AA-AF72-E296B4D47433}" sibTransId="{31BC44CF-7D5F-4BCC-8F84-0E6761106E29}"/>
    <dgm:cxn modelId="{21BEA090-6F41-4515-B14A-85CAD8A45ACB}" type="presOf" srcId="{73A978FE-8230-4537-B9C3-60D2BBC4FDFE}" destId="{1B87DD91-F291-458F-9B68-3444D20486A7}" srcOrd="0" destOrd="0" presId="urn:microsoft.com/office/officeart/2005/8/layout/list1"/>
    <dgm:cxn modelId="{09E70B92-2F70-444E-833D-600CDF32ECE4}" srcId="{B08610D2-0059-49AF-AC00-65C35012D2EE}" destId="{7D905627-0D7D-4172-9371-55A0F7F27150}" srcOrd="1" destOrd="0" parTransId="{D46E6F4B-6A6C-41BC-B6F3-C3985450B027}" sibTransId="{87050F10-39C0-4265-B571-03F154FF44D8}"/>
    <dgm:cxn modelId="{1628FE97-248E-4606-ACAE-BF58FE62FEA5}" type="presOf" srcId="{65BEA0B1-F230-4D18-A9C1-07228962CBDD}" destId="{9941C3D2-0942-483B-ABA3-50DB23303B4B}" srcOrd="0" destOrd="1" presId="urn:microsoft.com/office/officeart/2005/8/layout/list1"/>
    <dgm:cxn modelId="{A06DB698-75AF-4A3B-B3D5-11A7FFC71960}" type="presOf" srcId="{4B0E748A-FB03-45CD-BB2C-49B1D1143E75}" destId="{BEAAC543-61F3-413D-8ADF-C9AA82F1E2E9}" srcOrd="0" destOrd="0" presId="urn:microsoft.com/office/officeart/2005/8/layout/list1"/>
    <dgm:cxn modelId="{07237399-7350-4E0E-B842-ABEE77C91D95}" srcId="{9BDFB1A5-6EE0-438B-A8D7-F5D9422E917A}" destId="{FF184C8B-33BA-4B9D-A331-9A6761656B19}" srcOrd="1" destOrd="0" parTransId="{62DABA89-E2E1-4CEA-88EF-9836CBFCA6F0}" sibTransId="{0B6CE954-0AB0-4AF8-BA1F-883E1CD9141C}"/>
    <dgm:cxn modelId="{56F9BE9A-026F-46A9-912E-1CA950ADFCF0}" srcId="{10F22911-5FB0-4A4F-A224-FEBBFB6B44F5}" destId="{D05A0061-6A23-4F4B-961A-D7A5CC32D9A3}" srcOrd="0" destOrd="0" parTransId="{8A45CD5F-1521-4333-B91A-1101EEFF6505}" sibTransId="{878A6181-0949-4766-9A43-29461539509C}"/>
    <dgm:cxn modelId="{467F359B-BDA3-4816-9A27-C8731E1BD361}" srcId="{73A978FE-8230-4537-B9C3-60D2BBC4FDFE}" destId="{D0F1FE61-43F4-4B01-AD14-38F3018789D2}" srcOrd="1" destOrd="0" parTransId="{682452DA-5673-4618-B4D0-A626636A9C34}" sibTransId="{48F7630E-7B90-474E-BBC7-326CB64D6BF8}"/>
    <dgm:cxn modelId="{ED44ED9C-3B32-432F-A4C6-E6D3CB6BCBAE}" srcId="{D05A0061-6A23-4F4B-961A-D7A5CC32D9A3}" destId="{FBD648A9-4499-4152-A8AF-63293EA0AA55}" srcOrd="1" destOrd="0" parTransId="{9FCA93D3-EA0C-48FC-8D70-84B64FC87E2B}" sibTransId="{3F9823C8-D12F-4292-BC68-1555B726FFAB}"/>
    <dgm:cxn modelId="{6E6E52A5-36CA-4C04-AC9D-72F919FD2589}" type="presOf" srcId="{7D905627-0D7D-4172-9371-55A0F7F27150}" destId="{F98DBE2F-69A3-4EAC-9254-8BC845CDBC15}" srcOrd="0" destOrd="1" presId="urn:microsoft.com/office/officeart/2005/8/layout/list1"/>
    <dgm:cxn modelId="{C1D4F3AC-A3C1-4F1A-B3E0-83CD5344FA8B}" srcId="{AFA331D8-10A2-4C73-97C0-99258E23A604}" destId="{DFA89BF3-8A7F-4EDF-A6BA-17ECEA1FDB5F}" srcOrd="1" destOrd="0" parTransId="{16B5B183-9DD6-4D08-8E17-60C4C8549E87}" sibTransId="{34EE5B65-2CE3-4EFD-96E0-3626F3A397D1}"/>
    <dgm:cxn modelId="{D46F24AD-D3C2-489E-98EE-FCA4591A186D}" srcId="{10F22911-5FB0-4A4F-A224-FEBBFB6B44F5}" destId="{B08610D2-0059-49AF-AC00-65C35012D2EE}" srcOrd="7" destOrd="0" parTransId="{E09B5EA3-AF7F-49AF-986B-BD10031FAF6D}" sibTransId="{EB42F0B1-2C7A-4BAF-BC60-8CA70B5D602A}"/>
    <dgm:cxn modelId="{BABC48B1-8D11-4572-8A9A-C4304D3B06A7}" type="presOf" srcId="{9E94FDF3-2921-41B9-954B-81410D448B53}" destId="{08C9DDA8-BB22-488E-B031-09F7974667A0}" srcOrd="0" destOrd="0" presId="urn:microsoft.com/office/officeart/2005/8/layout/list1"/>
    <dgm:cxn modelId="{CE2025B6-962E-4918-B65A-352224ECCD0E}" srcId="{0ED83DFE-D066-4AC6-BBE9-7B0DC174735E}" destId="{8971EC67-BC84-4880-87BF-038BFE0A3FFF}" srcOrd="0" destOrd="0" parTransId="{9E572FF4-A51F-40A7-8C84-1168167631AE}" sibTransId="{9839F96D-7221-45BF-88E1-1CEBD6FEB466}"/>
    <dgm:cxn modelId="{B81FE7BE-8B7E-4A02-8924-F795BF9AAF41}" type="presOf" srcId="{AFA331D8-10A2-4C73-97C0-99258E23A604}" destId="{B0862A64-8038-4375-91E3-6D36808CA3D9}" srcOrd="1" destOrd="0" presId="urn:microsoft.com/office/officeart/2005/8/layout/list1"/>
    <dgm:cxn modelId="{4C203DCB-06A6-48FE-A781-83BBC00B3BB7}" type="presOf" srcId="{73A978FE-8230-4537-B9C3-60D2BBC4FDFE}" destId="{2055E52E-F925-4E38-93E3-3B6C55A27979}" srcOrd="1" destOrd="0" presId="urn:microsoft.com/office/officeart/2005/8/layout/list1"/>
    <dgm:cxn modelId="{8C3B2AD1-D5B8-4C3B-B8B1-179FFA14E404}" type="presOf" srcId="{AFA331D8-10A2-4C73-97C0-99258E23A604}" destId="{0CFE243F-EC8B-47D3-99CD-DFF3C4872DF7}" srcOrd="0" destOrd="0" presId="urn:microsoft.com/office/officeart/2005/8/layout/list1"/>
    <dgm:cxn modelId="{C2E833D2-D1B7-4217-B198-E85741E7AC69}" type="presOf" srcId="{0ED83DFE-D066-4AC6-BBE9-7B0DC174735E}" destId="{62F4497D-6489-44CB-BDF9-4391FFED7393}" srcOrd="1" destOrd="0" presId="urn:microsoft.com/office/officeart/2005/8/layout/list1"/>
    <dgm:cxn modelId="{15983AD5-604C-41B9-9569-512AFA52392F}" type="presOf" srcId="{9BDFB1A5-6EE0-438B-A8D7-F5D9422E917A}" destId="{ED551CCA-00A9-4DA3-B511-32B447D3E744}" srcOrd="0" destOrd="0" presId="urn:microsoft.com/office/officeart/2005/8/layout/list1"/>
    <dgm:cxn modelId="{A1F7C8D8-976D-442A-8B94-284313BE439C}" type="presOf" srcId="{147DE24C-4B7A-4C96-B28E-B7C48F053662}" destId="{BCCE8CAE-3DAB-4FF7-91A4-A5B490FF2AEF}" srcOrd="0" destOrd="1" presId="urn:microsoft.com/office/officeart/2005/8/layout/list1"/>
    <dgm:cxn modelId="{D7563DDA-0E6A-4684-A8E2-B81D94E70C8D}" srcId="{4B0E748A-FB03-45CD-BB2C-49B1D1143E75}" destId="{EAF617A9-D45E-46F2-BCDD-A5F25AA2843C}" srcOrd="0" destOrd="0" parTransId="{D1D30204-B39B-4478-8D97-1DC358275F10}" sibTransId="{F0CA447D-683E-484B-901C-E7958F9A32D3}"/>
    <dgm:cxn modelId="{0C8B52DE-CA59-4F23-9715-BEEF77A15996}" srcId="{10F22911-5FB0-4A4F-A224-FEBBFB6B44F5}" destId="{0ED83DFE-D066-4AC6-BBE9-7B0DC174735E}" srcOrd="2" destOrd="0" parTransId="{3AFF9EB9-7D13-4EF1-B4A2-B73523549A69}" sibTransId="{F79D0933-5EC2-4B65-A90B-B7DF3344D93D}"/>
    <dgm:cxn modelId="{9C508EE7-E1BF-4AA3-BDDB-A46592D150B9}" srcId="{B08610D2-0059-49AF-AC00-65C35012D2EE}" destId="{737CFDE4-F491-4ADA-8695-F6047ECA258E}" srcOrd="0" destOrd="0" parTransId="{B2762B4B-B3BB-4283-8FBE-A4D552D03878}" sibTransId="{036821C0-58EC-4581-9A3C-D313BDD852C6}"/>
    <dgm:cxn modelId="{F2D469F8-B443-4984-924D-48ABF5A7DE6C}" type="presOf" srcId="{961B1178-EF5C-4FB0-958D-65D993E61429}" destId="{A086F0DF-D36A-4932-9179-4173FAFEF77A}" srcOrd="1" destOrd="0" presId="urn:microsoft.com/office/officeart/2005/8/layout/list1"/>
    <dgm:cxn modelId="{8D746BFA-8145-489B-96F0-B8D38E05B40C}" type="presOf" srcId="{B08610D2-0059-49AF-AC00-65C35012D2EE}" destId="{3AFFB24A-C579-4C09-82B5-515FEC2D09F8}" srcOrd="0" destOrd="0" presId="urn:microsoft.com/office/officeart/2005/8/layout/list1"/>
    <dgm:cxn modelId="{59813FFF-4C97-41D5-AB15-C6D3A93B14F4}" srcId="{10F22911-5FB0-4A4F-A224-FEBBFB6B44F5}" destId="{961B1178-EF5C-4FB0-958D-65D993E61429}" srcOrd="5" destOrd="0" parTransId="{AE0E6641-B8BF-4C9C-9272-246B8D165322}" sibTransId="{A519EE9C-B17C-452D-905A-884465DADDB0}"/>
    <dgm:cxn modelId="{0FA215C9-D901-4B4F-A7E9-B6E1106D5725}" type="presParOf" srcId="{238B3C6B-D7CD-41AB-B64C-605F5B9EB5F6}" destId="{FD52454C-0F4C-445D-9B78-468D002F0FB3}" srcOrd="0" destOrd="0" presId="urn:microsoft.com/office/officeart/2005/8/layout/list1"/>
    <dgm:cxn modelId="{146C9A85-AC21-43F1-88CE-303D6CF74933}" type="presParOf" srcId="{FD52454C-0F4C-445D-9B78-468D002F0FB3}" destId="{636C39E8-463A-434B-AA0A-3A7E73A6D1DB}" srcOrd="0" destOrd="0" presId="urn:microsoft.com/office/officeart/2005/8/layout/list1"/>
    <dgm:cxn modelId="{81BC8784-39B7-4166-A5A2-4762C6317B49}" type="presParOf" srcId="{FD52454C-0F4C-445D-9B78-468D002F0FB3}" destId="{3C315302-C0A1-4261-9395-EE0CDB623161}" srcOrd="1" destOrd="0" presId="urn:microsoft.com/office/officeart/2005/8/layout/list1"/>
    <dgm:cxn modelId="{1B033BE3-382B-4DB0-A2F4-EBC790AE8061}" type="presParOf" srcId="{238B3C6B-D7CD-41AB-B64C-605F5B9EB5F6}" destId="{36477A1B-024C-4578-AAA4-7B4E89F9F55C}" srcOrd="1" destOrd="0" presId="urn:microsoft.com/office/officeart/2005/8/layout/list1"/>
    <dgm:cxn modelId="{D4721A07-3AAD-492C-9154-DA8EF9CCAC4B}" type="presParOf" srcId="{238B3C6B-D7CD-41AB-B64C-605F5B9EB5F6}" destId="{08C9DDA8-BB22-488E-B031-09F7974667A0}" srcOrd="2" destOrd="0" presId="urn:microsoft.com/office/officeart/2005/8/layout/list1"/>
    <dgm:cxn modelId="{5B9971EB-E14A-4047-A33B-4A8166065113}" type="presParOf" srcId="{238B3C6B-D7CD-41AB-B64C-605F5B9EB5F6}" destId="{32DAEC70-57AB-4D6D-908A-C72DC3EC3743}" srcOrd="3" destOrd="0" presId="urn:microsoft.com/office/officeart/2005/8/layout/list1"/>
    <dgm:cxn modelId="{0FD41B49-ACF9-4E6F-B876-1E993615D181}" type="presParOf" srcId="{238B3C6B-D7CD-41AB-B64C-605F5B9EB5F6}" destId="{01D0E410-9C4D-46D1-B988-A0DCB0DE0903}" srcOrd="4" destOrd="0" presId="urn:microsoft.com/office/officeart/2005/8/layout/list1"/>
    <dgm:cxn modelId="{E4F0153F-2306-442B-9BF2-C73DD70E7DBA}" type="presParOf" srcId="{01D0E410-9C4D-46D1-B988-A0DCB0DE0903}" destId="{0CFE243F-EC8B-47D3-99CD-DFF3C4872DF7}" srcOrd="0" destOrd="0" presId="urn:microsoft.com/office/officeart/2005/8/layout/list1"/>
    <dgm:cxn modelId="{31B1F321-93DE-4AD2-ABB3-B363F9E9A91F}" type="presParOf" srcId="{01D0E410-9C4D-46D1-B988-A0DCB0DE0903}" destId="{B0862A64-8038-4375-91E3-6D36808CA3D9}" srcOrd="1" destOrd="0" presId="urn:microsoft.com/office/officeart/2005/8/layout/list1"/>
    <dgm:cxn modelId="{96AE96B5-8076-4C16-A969-632AF18CADDB}" type="presParOf" srcId="{238B3C6B-D7CD-41AB-B64C-605F5B9EB5F6}" destId="{9143D9B9-4D51-47CC-83E6-A8D6533E3EE5}" srcOrd="5" destOrd="0" presId="urn:microsoft.com/office/officeart/2005/8/layout/list1"/>
    <dgm:cxn modelId="{2E411706-3FC6-4DA8-952B-3EBCD2809EBB}" type="presParOf" srcId="{238B3C6B-D7CD-41AB-B64C-605F5B9EB5F6}" destId="{BD9C632A-BCFE-4358-A4E9-F33B6D423BEF}" srcOrd="6" destOrd="0" presId="urn:microsoft.com/office/officeart/2005/8/layout/list1"/>
    <dgm:cxn modelId="{1B2B13F9-4651-4D09-B073-586D2BCDB0E8}" type="presParOf" srcId="{238B3C6B-D7CD-41AB-B64C-605F5B9EB5F6}" destId="{FAFA75CB-7CE7-4724-BF1D-DBA4BA14B928}" srcOrd="7" destOrd="0" presId="urn:microsoft.com/office/officeart/2005/8/layout/list1"/>
    <dgm:cxn modelId="{46C5301E-EDA1-4B5D-A91F-54A6780659FB}" type="presParOf" srcId="{238B3C6B-D7CD-41AB-B64C-605F5B9EB5F6}" destId="{E23F3195-415E-47BF-ADE3-55F25E896C3E}" srcOrd="8" destOrd="0" presId="urn:microsoft.com/office/officeart/2005/8/layout/list1"/>
    <dgm:cxn modelId="{FD3F124F-7D30-4D1D-AE75-838ADE6C6E50}" type="presParOf" srcId="{E23F3195-415E-47BF-ADE3-55F25E896C3E}" destId="{9697D2A9-C8AA-449A-BE8D-8FEA3065DA73}" srcOrd="0" destOrd="0" presId="urn:microsoft.com/office/officeart/2005/8/layout/list1"/>
    <dgm:cxn modelId="{4594A37F-4A38-404D-9141-14BDD950DDBE}" type="presParOf" srcId="{E23F3195-415E-47BF-ADE3-55F25E896C3E}" destId="{62F4497D-6489-44CB-BDF9-4391FFED7393}" srcOrd="1" destOrd="0" presId="urn:microsoft.com/office/officeart/2005/8/layout/list1"/>
    <dgm:cxn modelId="{63D29FB2-9823-4B6C-A626-4E1B346AF24F}" type="presParOf" srcId="{238B3C6B-D7CD-41AB-B64C-605F5B9EB5F6}" destId="{E83EB178-D1CF-4BA6-92D7-50FFBFA83217}" srcOrd="9" destOrd="0" presId="urn:microsoft.com/office/officeart/2005/8/layout/list1"/>
    <dgm:cxn modelId="{31E42CA2-934F-462F-9EEF-7C4797DC13E4}" type="presParOf" srcId="{238B3C6B-D7CD-41AB-B64C-605F5B9EB5F6}" destId="{9941C3D2-0942-483B-ABA3-50DB23303B4B}" srcOrd="10" destOrd="0" presId="urn:microsoft.com/office/officeart/2005/8/layout/list1"/>
    <dgm:cxn modelId="{B69EEF5D-E546-4EE0-8117-9DC2A99F7A3E}" type="presParOf" srcId="{238B3C6B-D7CD-41AB-B64C-605F5B9EB5F6}" destId="{8029D3FC-2045-43C5-ADE1-091FD49957D4}" srcOrd="11" destOrd="0" presId="urn:microsoft.com/office/officeart/2005/8/layout/list1"/>
    <dgm:cxn modelId="{8B57FF99-6A24-4323-B7BB-7FA1B3AC6E9B}" type="presParOf" srcId="{238B3C6B-D7CD-41AB-B64C-605F5B9EB5F6}" destId="{80BB5DE9-132A-4379-A727-DCA8DEFFF3CA}" srcOrd="12" destOrd="0" presId="urn:microsoft.com/office/officeart/2005/8/layout/list1"/>
    <dgm:cxn modelId="{52DC8FC2-2784-423C-95C8-3C0069CEC089}" type="presParOf" srcId="{80BB5DE9-132A-4379-A727-DCA8DEFFF3CA}" destId="{BEAAC543-61F3-413D-8ADF-C9AA82F1E2E9}" srcOrd="0" destOrd="0" presId="urn:microsoft.com/office/officeart/2005/8/layout/list1"/>
    <dgm:cxn modelId="{9851B465-A570-4AC0-9420-630EFC9E2D05}" type="presParOf" srcId="{80BB5DE9-132A-4379-A727-DCA8DEFFF3CA}" destId="{4700A954-3AAD-49B4-93CE-52E810515262}" srcOrd="1" destOrd="0" presId="urn:microsoft.com/office/officeart/2005/8/layout/list1"/>
    <dgm:cxn modelId="{79CD965F-E98F-43F5-A13F-6D71881BA503}" type="presParOf" srcId="{238B3C6B-D7CD-41AB-B64C-605F5B9EB5F6}" destId="{9910EFBD-57C2-4E1E-BFC9-0BEC32338EF4}" srcOrd="13" destOrd="0" presId="urn:microsoft.com/office/officeart/2005/8/layout/list1"/>
    <dgm:cxn modelId="{F0340874-F1E2-4A2F-91FC-B953A990F8B8}" type="presParOf" srcId="{238B3C6B-D7CD-41AB-B64C-605F5B9EB5F6}" destId="{BCCE8CAE-3DAB-4FF7-91A4-A5B490FF2AEF}" srcOrd="14" destOrd="0" presId="urn:microsoft.com/office/officeart/2005/8/layout/list1"/>
    <dgm:cxn modelId="{71D1BA38-6F1D-4236-AF96-83F040F6E06B}" type="presParOf" srcId="{238B3C6B-D7CD-41AB-B64C-605F5B9EB5F6}" destId="{FED2F2FE-2172-4D95-9BCA-70FF5C4CFE13}" srcOrd="15" destOrd="0" presId="urn:microsoft.com/office/officeart/2005/8/layout/list1"/>
    <dgm:cxn modelId="{E28A0B7C-07CA-4739-81B5-877401DCFEBD}" type="presParOf" srcId="{238B3C6B-D7CD-41AB-B64C-605F5B9EB5F6}" destId="{BA03ED6E-56BA-4D79-A8EF-1C9C365F4B0C}" srcOrd="16" destOrd="0" presId="urn:microsoft.com/office/officeart/2005/8/layout/list1"/>
    <dgm:cxn modelId="{4EBB95D7-8C20-49BB-B813-2259BF8DCC2F}" type="presParOf" srcId="{BA03ED6E-56BA-4D79-A8EF-1C9C365F4B0C}" destId="{1B87DD91-F291-458F-9B68-3444D20486A7}" srcOrd="0" destOrd="0" presId="urn:microsoft.com/office/officeart/2005/8/layout/list1"/>
    <dgm:cxn modelId="{F123F82C-A9C3-45CD-BA0A-B82E3D04AF9C}" type="presParOf" srcId="{BA03ED6E-56BA-4D79-A8EF-1C9C365F4B0C}" destId="{2055E52E-F925-4E38-93E3-3B6C55A27979}" srcOrd="1" destOrd="0" presId="urn:microsoft.com/office/officeart/2005/8/layout/list1"/>
    <dgm:cxn modelId="{EDF72A9E-EB3F-4633-B486-91AE39F3DAFC}" type="presParOf" srcId="{238B3C6B-D7CD-41AB-B64C-605F5B9EB5F6}" destId="{FC4A6104-7B54-4F6B-A4AF-ACFCC42F7009}" srcOrd="17" destOrd="0" presId="urn:microsoft.com/office/officeart/2005/8/layout/list1"/>
    <dgm:cxn modelId="{6FB50F06-C8A7-4F9F-AE2E-851411D09192}" type="presParOf" srcId="{238B3C6B-D7CD-41AB-B64C-605F5B9EB5F6}" destId="{2F0CB535-2ED2-4ACC-8E3F-B6C61E5FC950}" srcOrd="18" destOrd="0" presId="urn:microsoft.com/office/officeart/2005/8/layout/list1"/>
    <dgm:cxn modelId="{72C5500A-BA2E-423D-8D05-AE6B8928E754}" type="presParOf" srcId="{238B3C6B-D7CD-41AB-B64C-605F5B9EB5F6}" destId="{89FC8CFA-F17B-453B-8235-45BE9E5F3467}" srcOrd="19" destOrd="0" presId="urn:microsoft.com/office/officeart/2005/8/layout/list1"/>
    <dgm:cxn modelId="{8F6CF031-0377-4E05-86A0-ED64BDFD9C9A}" type="presParOf" srcId="{238B3C6B-D7CD-41AB-B64C-605F5B9EB5F6}" destId="{F03A73C8-6342-4AB8-AAC7-BC66661FA7DF}" srcOrd="20" destOrd="0" presId="urn:microsoft.com/office/officeart/2005/8/layout/list1"/>
    <dgm:cxn modelId="{542C202B-BE0D-43CC-BA58-0AC394D2B9E7}" type="presParOf" srcId="{F03A73C8-6342-4AB8-AAC7-BC66661FA7DF}" destId="{462C740C-D949-4124-BE42-E38782826D14}" srcOrd="0" destOrd="0" presId="urn:microsoft.com/office/officeart/2005/8/layout/list1"/>
    <dgm:cxn modelId="{5B80D925-6912-4ED4-8FC6-708ABE70AB97}" type="presParOf" srcId="{F03A73C8-6342-4AB8-AAC7-BC66661FA7DF}" destId="{A086F0DF-D36A-4932-9179-4173FAFEF77A}" srcOrd="1" destOrd="0" presId="urn:microsoft.com/office/officeart/2005/8/layout/list1"/>
    <dgm:cxn modelId="{47C8E544-91D7-4EDC-8368-806901192833}" type="presParOf" srcId="{238B3C6B-D7CD-41AB-B64C-605F5B9EB5F6}" destId="{719C6A66-4056-489C-99A8-5193F9DB8DB6}" srcOrd="21" destOrd="0" presId="urn:microsoft.com/office/officeart/2005/8/layout/list1"/>
    <dgm:cxn modelId="{7ECCF7E3-21BF-4817-9B9C-CDE9C86C7986}" type="presParOf" srcId="{238B3C6B-D7CD-41AB-B64C-605F5B9EB5F6}" destId="{E65C2342-83B5-46A2-BD85-479AAD918FB3}" srcOrd="22" destOrd="0" presId="urn:microsoft.com/office/officeart/2005/8/layout/list1"/>
    <dgm:cxn modelId="{8041E055-E93C-4379-A344-08238A843617}" type="presParOf" srcId="{238B3C6B-D7CD-41AB-B64C-605F5B9EB5F6}" destId="{FB4500B8-6C8F-4920-BDD5-B0B0EE10638B}" srcOrd="23" destOrd="0" presId="urn:microsoft.com/office/officeart/2005/8/layout/list1"/>
    <dgm:cxn modelId="{69FB67F2-8683-4D6B-AABB-43D17A7DCBFD}" type="presParOf" srcId="{238B3C6B-D7CD-41AB-B64C-605F5B9EB5F6}" destId="{93DB1C02-C0A2-4B8F-86F6-721E119B12FC}" srcOrd="24" destOrd="0" presId="urn:microsoft.com/office/officeart/2005/8/layout/list1"/>
    <dgm:cxn modelId="{F7F8140B-7F0B-4BB0-BDD5-AFE0DB2E4A6C}" type="presParOf" srcId="{93DB1C02-C0A2-4B8F-86F6-721E119B12FC}" destId="{ED551CCA-00A9-4DA3-B511-32B447D3E744}" srcOrd="0" destOrd="0" presId="urn:microsoft.com/office/officeart/2005/8/layout/list1"/>
    <dgm:cxn modelId="{77578E86-2732-4D0A-B22E-8AA2CDE2BC59}" type="presParOf" srcId="{93DB1C02-C0A2-4B8F-86F6-721E119B12FC}" destId="{58B6D707-9022-405B-B7DF-A0E93EECE4E5}" srcOrd="1" destOrd="0" presId="urn:microsoft.com/office/officeart/2005/8/layout/list1"/>
    <dgm:cxn modelId="{4A04C1BC-EEF0-4765-9EF2-7E5AFC75A00E}" type="presParOf" srcId="{238B3C6B-D7CD-41AB-B64C-605F5B9EB5F6}" destId="{AFAD2EDF-6922-49C0-8E1B-F233F78AA4C1}" srcOrd="25" destOrd="0" presId="urn:microsoft.com/office/officeart/2005/8/layout/list1"/>
    <dgm:cxn modelId="{1CE2BF09-9306-4407-8B80-1F09E93BC09F}" type="presParOf" srcId="{238B3C6B-D7CD-41AB-B64C-605F5B9EB5F6}" destId="{C95505ED-2257-43FA-BFFF-DE66CE50A525}" srcOrd="26" destOrd="0" presId="urn:microsoft.com/office/officeart/2005/8/layout/list1"/>
    <dgm:cxn modelId="{EE2ADA29-3F98-4189-800B-9EEC91DABE6B}" type="presParOf" srcId="{238B3C6B-D7CD-41AB-B64C-605F5B9EB5F6}" destId="{A1A8CC98-83F3-42B0-9583-D7A0B1083432}" srcOrd="27" destOrd="0" presId="urn:microsoft.com/office/officeart/2005/8/layout/list1"/>
    <dgm:cxn modelId="{90355BEA-5761-46BE-8FAF-CD1D931D00C5}" type="presParOf" srcId="{238B3C6B-D7CD-41AB-B64C-605F5B9EB5F6}" destId="{E01F63AB-7B5E-4F7A-896C-25AB2787CE99}" srcOrd="28" destOrd="0" presId="urn:microsoft.com/office/officeart/2005/8/layout/list1"/>
    <dgm:cxn modelId="{2E475002-62BA-4C57-8BFC-744D97663CDB}" type="presParOf" srcId="{E01F63AB-7B5E-4F7A-896C-25AB2787CE99}" destId="{3AFFB24A-C579-4C09-82B5-515FEC2D09F8}" srcOrd="0" destOrd="0" presId="urn:microsoft.com/office/officeart/2005/8/layout/list1"/>
    <dgm:cxn modelId="{EBA2E277-AFF7-4110-86DB-29B0CCA15D74}" type="presParOf" srcId="{E01F63AB-7B5E-4F7A-896C-25AB2787CE99}" destId="{0B111EBB-5757-4C60-98FE-E3B411AD4565}" srcOrd="1" destOrd="0" presId="urn:microsoft.com/office/officeart/2005/8/layout/list1"/>
    <dgm:cxn modelId="{65CEA17C-BD98-47A5-91AC-97513C48F962}" type="presParOf" srcId="{238B3C6B-D7CD-41AB-B64C-605F5B9EB5F6}" destId="{CAE4EBE4-5534-457A-81D9-F2EEF83A61AF}" srcOrd="29" destOrd="0" presId="urn:microsoft.com/office/officeart/2005/8/layout/list1"/>
    <dgm:cxn modelId="{F84EC32E-1BAE-4489-8BEB-AC3B4411B3DF}" type="presParOf" srcId="{238B3C6B-D7CD-41AB-B64C-605F5B9EB5F6}" destId="{F98DBE2F-69A3-4EAC-9254-8BC845CDBC15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AD454-03F6-4E19-BD2D-F7CB80A13546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7D92F-8553-4305-B0D7-137CF17C0156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F2532-3B87-40BA-ADC3-D4484A7EE9C9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Понятие экономики</a:t>
          </a:r>
          <a:endParaRPr lang="en-US" sz="2200" kern="1200"/>
        </a:p>
      </dsp:txBody>
      <dsp:txXfrm>
        <a:off x="1337397" y="2284"/>
        <a:ext cx="4926242" cy="1157919"/>
      </dsp:txXfrm>
    </dsp:sp>
    <dsp:sp modelId="{2756D613-3FFA-475A-8040-1ED7FC8B577F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8F322-9911-432D-A0CC-6D668E6B568A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B0A77-268B-4AAC-BB76-8E56671110A2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Блага, ресурсы, производство</a:t>
          </a:r>
          <a:endParaRPr lang="en-US" sz="2200" kern="1200"/>
        </a:p>
      </dsp:txBody>
      <dsp:txXfrm>
        <a:off x="1337397" y="1449684"/>
        <a:ext cx="4926242" cy="1157919"/>
      </dsp:txXfrm>
    </dsp:sp>
    <dsp:sp modelId="{1FA5228B-DF6E-4C18-923B-8DB8A8A8D7D4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E5C5C-40F8-4CD6-BC16-6A910695B967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F69B-EEBE-473F-B9AE-B7ED4A85FD62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Экономические субъекты</a:t>
          </a:r>
          <a:endParaRPr lang="en-US" sz="2200" kern="1200"/>
        </a:p>
      </dsp:txBody>
      <dsp:txXfrm>
        <a:off x="1337397" y="2897083"/>
        <a:ext cx="4926242" cy="1157919"/>
      </dsp:txXfrm>
    </dsp:sp>
    <dsp:sp modelId="{7357B790-642C-4D52-BA24-71952DAA14D9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C930D-2FC8-4562-B11A-FC0E1B752F90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8EE12-69ED-46A9-AE2F-CF5F3241E368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Экономическая система</a:t>
          </a:r>
          <a:endParaRPr lang="en-US" sz="2200" kern="1200"/>
        </a:p>
      </dsp:txBody>
      <dsp:txXfrm>
        <a:off x="1337397" y="4344483"/>
        <a:ext cx="4926242" cy="115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0CBF8-8E29-4CDD-9DA2-501A25DCB17D}">
      <dsp:nvSpPr>
        <dsp:cNvPr id="0" name=""/>
        <dsp:cNvSpPr/>
      </dsp:nvSpPr>
      <dsp:spPr>
        <a:xfrm>
          <a:off x="0" y="573982"/>
          <a:ext cx="6900512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687324" rIns="535556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300" kern="1200" dirty="0"/>
            <a:t>Рассматривает экономические вопросы в масштабах страны</a:t>
          </a:r>
        </a:p>
      </dsp:txBody>
      <dsp:txXfrm>
        <a:off x="0" y="573982"/>
        <a:ext cx="6900512" cy="1871100"/>
      </dsp:txXfrm>
    </dsp:sp>
    <dsp:sp modelId="{531B030E-858E-4066-99C0-3EDFDA5C619B}">
      <dsp:nvSpPr>
        <dsp:cNvPr id="0" name=""/>
        <dsp:cNvSpPr/>
      </dsp:nvSpPr>
      <dsp:spPr>
        <a:xfrm>
          <a:off x="345025" y="86902"/>
          <a:ext cx="4830358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Макроэкономика</a:t>
          </a:r>
        </a:p>
      </dsp:txBody>
      <dsp:txXfrm>
        <a:off x="392580" y="134457"/>
        <a:ext cx="4735248" cy="879050"/>
      </dsp:txXfrm>
    </dsp:sp>
    <dsp:sp modelId="{FE0CB10E-7C58-4B94-87AF-1237A1C78D7B}">
      <dsp:nvSpPr>
        <dsp:cNvPr id="0" name=""/>
        <dsp:cNvSpPr/>
      </dsp:nvSpPr>
      <dsp:spPr>
        <a:xfrm>
          <a:off x="0" y="3110363"/>
          <a:ext cx="6900512" cy="233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687324" rIns="535556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300" kern="1200" dirty="0"/>
            <a:t>Рассматривает вопросы одной экономической единицы, сферы</a:t>
          </a:r>
        </a:p>
      </dsp:txBody>
      <dsp:txXfrm>
        <a:off x="0" y="3110363"/>
        <a:ext cx="6900512" cy="2338875"/>
      </dsp:txXfrm>
    </dsp:sp>
    <dsp:sp modelId="{0B529AE4-63CC-47B5-968B-458176E83272}">
      <dsp:nvSpPr>
        <dsp:cNvPr id="0" name=""/>
        <dsp:cNvSpPr/>
      </dsp:nvSpPr>
      <dsp:spPr>
        <a:xfrm>
          <a:off x="345025" y="2623283"/>
          <a:ext cx="4830358" cy="9741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Микроэкономика</a:t>
          </a:r>
        </a:p>
      </dsp:txBody>
      <dsp:txXfrm>
        <a:off x="392580" y="2670838"/>
        <a:ext cx="4735248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3D089-294C-4DFE-9890-EBCE8A3C9FF8}">
      <dsp:nvSpPr>
        <dsp:cNvPr id="0" name=""/>
        <dsp:cNvSpPr/>
      </dsp:nvSpPr>
      <dsp:spPr>
        <a:xfrm>
          <a:off x="0" y="50022"/>
          <a:ext cx="5994423" cy="643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Природные</a:t>
          </a:r>
        </a:p>
      </dsp:txBody>
      <dsp:txXfrm>
        <a:off x="31413" y="81435"/>
        <a:ext cx="5931597" cy="580674"/>
      </dsp:txXfrm>
    </dsp:sp>
    <dsp:sp modelId="{1058433E-E4A9-4B03-985E-900D0D769601}">
      <dsp:nvSpPr>
        <dsp:cNvPr id="0" name=""/>
        <dsp:cNvSpPr/>
      </dsp:nvSpPr>
      <dsp:spPr>
        <a:xfrm>
          <a:off x="0" y="693522"/>
          <a:ext cx="5994423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2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Созданы природой</a:t>
          </a:r>
        </a:p>
      </dsp:txBody>
      <dsp:txXfrm>
        <a:off x="0" y="693522"/>
        <a:ext cx="5994423" cy="414000"/>
      </dsp:txXfrm>
    </dsp:sp>
    <dsp:sp modelId="{4B98E196-3550-4A85-B4F1-858B6608B04D}">
      <dsp:nvSpPr>
        <dsp:cNvPr id="0" name=""/>
        <dsp:cNvSpPr/>
      </dsp:nvSpPr>
      <dsp:spPr>
        <a:xfrm>
          <a:off x="0" y="1107522"/>
          <a:ext cx="5994423" cy="643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Экономические</a:t>
          </a:r>
        </a:p>
      </dsp:txBody>
      <dsp:txXfrm>
        <a:off x="31413" y="1138935"/>
        <a:ext cx="5931597" cy="580674"/>
      </dsp:txXfrm>
    </dsp:sp>
    <dsp:sp modelId="{D3772EA3-B6CF-4498-9C5C-8E2A66DB17DD}">
      <dsp:nvSpPr>
        <dsp:cNvPr id="0" name=""/>
        <dsp:cNvSpPr/>
      </dsp:nvSpPr>
      <dsp:spPr>
        <a:xfrm>
          <a:off x="0" y="1751022"/>
          <a:ext cx="5994423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2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Созданы в процессе производства</a:t>
          </a:r>
        </a:p>
      </dsp:txBody>
      <dsp:txXfrm>
        <a:off x="0" y="1751022"/>
        <a:ext cx="5994423" cy="414000"/>
      </dsp:txXfrm>
    </dsp:sp>
    <dsp:sp modelId="{A5F6EACF-1DC0-4585-81F0-0A2F8702F292}">
      <dsp:nvSpPr>
        <dsp:cNvPr id="0" name=""/>
        <dsp:cNvSpPr/>
      </dsp:nvSpPr>
      <dsp:spPr>
        <a:xfrm>
          <a:off x="0" y="2165022"/>
          <a:ext cx="5994423" cy="643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Материальные</a:t>
          </a:r>
        </a:p>
      </dsp:txBody>
      <dsp:txXfrm>
        <a:off x="31413" y="2196435"/>
        <a:ext cx="5931597" cy="580674"/>
      </dsp:txXfrm>
    </dsp:sp>
    <dsp:sp modelId="{B85798C7-9B65-4815-9A7D-0EDDDC273B39}">
      <dsp:nvSpPr>
        <dsp:cNvPr id="0" name=""/>
        <dsp:cNvSpPr/>
      </dsp:nvSpPr>
      <dsp:spPr>
        <a:xfrm>
          <a:off x="0" y="2808522"/>
          <a:ext cx="5994423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2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Пища, одежда, жилье т.д.</a:t>
          </a:r>
        </a:p>
      </dsp:txBody>
      <dsp:txXfrm>
        <a:off x="0" y="2808522"/>
        <a:ext cx="5994423" cy="414000"/>
      </dsp:txXfrm>
    </dsp:sp>
    <dsp:sp modelId="{0C20DFDB-35A9-46C1-A0DF-D6CF74B7735E}">
      <dsp:nvSpPr>
        <dsp:cNvPr id="0" name=""/>
        <dsp:cNvSpPr/>
      </dsp:nvSpPr>
      <dsp:spPr>
        <a:xfrm>
          <a:off x="0" y="3222522"/>
          <a:ext cx="5994423" cy="643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Нематериальные</a:t>
          </a:r>
        </a:p>
      </dsp:txBody>
      <dsp:txXfrm>
        <a:off x="31413" y="3253935"/>
        <a:ext cx="5931597" cy="580674"/>
      </dsp:txXfrm>
    </dsp:sp>
    <dsp:sp modelId="{255A6980-19B6-414D-A7DB-59B8205E2C4A}">
      <dsp:nvSpPr>
        <dsp:cNvPr id="0" name=""/>
        <dsp:cNvSpPr/>
      </dsp:nvSpPr>
      <dsp:spPr>
        <a:xfrm>
          <a:off x="0" y="3866022"/>
          <a:ext cx="5994423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2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Образование, искусство, кино, и т.д.</a:t>
          </a:r>
        </a:p>
      </dsp:txBody>
      <dsp:txXfrm>
        <a:off x="0" y="3866022"/>
        <a:ext cx="5994423" cy="414000"/>
      </dsp:txXfrm>
    </dsp:sp>
    <dsp:sp modelId="{63924AF9-8F9F-4E08-8029-A98947D75C7A}">
      <dsp:nvSpPr>
        <dsp:cNvPr id="0" name=""/>
        <dsp:cNvSpPr/>
      </dsp:nvSpPr>
      <dsp:spPr>
        <a:xfrm>
          <a:off x="0" y="4280022"/>
          <a:ext cx="5994423" cy="6435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Общественные </a:t>
          </a:r>
        </a:p>
      </dsp:txBody>
      <dsp:txXfrm>
        <a:off x="31413" y="4311435"/>
        <a:ext cx="5931597" cy="580674"/>
      </dsp:txXfrm>
    </dsp:sp>
    <dsp:sp modelId="{5F2F1206-668B-4A55-896E-D23938BF0EA8}">
      <dsp:nvSpPr>
        <dsp:cNvPr id="0" name=""/>
        <dsp:cNvSpPr/>
      </dsp:nvSpPr>
      <dsp:spPr>
        <a:xfrm>
          <a:off x="0" y="4923522"/>
          <a:ext cx="5994423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2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Общественный транспорт, водопровод и т.д.</a:t>
          </a:r>
        </a:p>
      </dsp:txBody>
      <dsp:txXfrm>
        <a:off x="0" y="4923522"/>
        <a:ext cx="5994423" cy="414000"/>
      </dsp:txXfrm>
    </dsp:sp>
    <dsp:sp modelId="{5A19D12E-634F-4A82-A11B-DDD741C394DC}">
      <dsp:nvSpPr>
        <dsp:cNvPr id="0" name=""/>
        <dsp:cNvSpPr/>
      </dsp:nvSpPr>
      <dsp:spPr>
        <a:xfrm>
          <a:off x="0" y="5337522"/>
          <a:ext cx="5994423" cy="643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Частные</a:t>
          </a:r>
        </a:p>
      </dsp:txBody>
      <dsp:txXfrm>
        <a:off x="31413" y="5368935"/>
        <a:ext cx="5931597" cy="580674"/>
      </dsp:txXfrm>
    </dsp:sp>
    <dsp:sp modelId="{76CBC35A-5FF5-427D-AD7D-E91F147E7371}">
      <dsp:nvSpPr>
        <dsp:cNvPr id="0" name=""/>
        <dsp:cNvSpPr/>
      </dsp:nvSpPr>
      <dsp:spPr>
        <a:xfrm>
          <a:off x="0" y="5981022"/>
          <a:ext cx="5994423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2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Одежда, пища и т.д.</a:t>
          </a:r>
        </a:p>
      </dsp:txBody>
      <dsp:txXfrm>
        <a:off x="0" y="5981022"/>
        <a:ext cx="5994423" cy="41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A1E8E-9079-462C-9FD7-89BBA86A3E75}">
      <dsp:nvSpPr>
        <dsp:cNvPr id="0" name=""/>
        <dsp:cNvSpPr/>
      </dsp:nvSpPr>
      <dsp:spPr>
        <a:xfrm>
          <a:off x="2148538" y="2652"/>
          <a:ext cx="1966562" cy="12782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Распределение</a:t>
          </a:r>
        </a:p>
      </dsp:txBody>
      <dsp:txXfrm>
        <a:off x="2210938" y="65052"/>
        <a:ext cx="1841762" cy="1153465"/>
      </dsp:txXfrm>
    </dsp:sp>
    <dsp:sp modelId="{5BA5ECD4-0FFC-4C75-8455-7C528DE58E33}">
      <dsp:nvSpPr>
        <dsp:cNvPr id="0" name=""/>
        <dsp:cNvSpPr/>
      </dsp:nvSpPr>
      <dsp:spPr>
        <a:xfrm>
          <a:off x="1021261" y="641785"/>
          <a:ext cx="4221116" cy="4221116"/>
        </a:xfrm>
        <a:custGeom>
          <a:avLst/>
          <a:gdLst/>
          <a:ahLst/>
          <a:cxnLst/>
          <a:rect l="0" t="0" r="0" b="0"/>
          <a:pathLst>
            <a:path>
              <a:moveTo>
                <a:pt x="3107985" y="250559"/>
              </a:moveTo>
              <a:arcTo wR="2110558" hR="2110558" stAng="17892150" swAng="262411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121AB-69D1-408F-A56A-FFF725117CBD}">
      <dsp:nvSpPr>
        <dsp:cNvPr id="0" name=""/>
        <dsp:cNvSpPr/>
      </dsp:nvSpPr>
      <dsp:spPr>
        <a:xfrm>
          <a:off x="4259096" y="2113211"/>
          <a:ext cx="1966562" cy="12782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Обмен</a:t>
          </a:r>
        </a:p>
      </dsp:txBody>
      <dsp:txXfrm>
        <a:off x="4321496" y="2175611"/>
        <a:ext cx="1841762" cy="1153465"/>
      </dsp:txXfrm>
    </dsp:sp>
    <dsp:sp modelId="{91AD4FAC-D71D-4D5B-8F13-457CB541D0C3}">
      <dsp:nvSpPr>
        <dsp:cNvPr id="0" name=""/>
        <dsp:cNvSpPr/>
      </dsp:nvSpPr>
      <dsp:spPr>
        <a:xfrm>
          <a:off x="1021261" y="641785"/>
          <a:ext cx="4221116" cy="4221116"/>
        </a:xfrm>
        <a:custGeom>
          <a:avLst/>
          <a:gdLst/>
          <a:ahLst/>
          <a:cxnLst/>
          <a:rect l="0" t="0" r="0" b="0"/>
          <a:pathLst>
            <a:path>
              <a:moveTo>
                <a:pt x="4117107" y="2764939"/>
              </a:moveTo>
              <a:arcTo wR="2110558" hR="2110558" stAng="1083739" swAng="262411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A8C3A-F908-41F7-8F50-E50E7130C242}">
      <dsp:nvSpPr>
        <dsp:cNvPr id="0" name=""/>
        <dsp:cNvSpPr/>
      </dsp:nvSpPr>
      <dsp:spPr>
        <a:xfrm>
          <a:off x="2148538" y="4223769"/>
          <a:ext cx="1966562" cy="12782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Потребление</a:t>
          </a:r>
        </a:p>
      </dsp:txBody>
      <dsp:txXfrm>
        <a:off x="2210938" y="4286169"/>
        <a:ext cx="1841762" cy="1153465"/>
      </dsp:txXfrm>
    </dsp:sp>
    <dsp:sp modelId="{95C4BDD6-49ED-47B5-B8AC-5B79B91EE342}">
      <dsp:nvSpPr>
        <dsp:cNvPr id="0" name=""/>
        <dsp:cNvSpPr/>
      </dsp:nvSpPr>
      <dsp:spPr>
        <a:xfrm>
          <a:off x="1021261" y="641785"/>
          <a:ext cx="4221116" cy="4221116"/>
        </a:xfrm>
        <a:custGeom>
          <a:avLst/>
          <a:gdLst/>
          <a:ahLst/>
          <a:cxnLst/>
          <a:rect l="0" t="0" r="0" b="0"/>
          <a:pathLst>
            <a:path>
              <a:moveTo>
                <a:pt x="1113130" y="3970556"/>
              </a:moveTo>
              <a:arcTo wR="2110558" hR="2110558" stAng="7092150" swAng="262411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2EF0B-C600-4C6D-B522-E8BF3D32F703}">
      <dsp:nvSpPr>
        <dsp:cNvPr id="0" name=""/>
        <dsp:cNvSpPr/>
      </dsp:nvSpPr>
      <dsp:spPr>
        <a:xfrm>
          <a:off x="37980" y="2113211"/>
          <a:ext cx="1966562" cy="12782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Производство</a:t>
          </a:r>
        </a:p>
      </dsp:txBody>
      <dsp:txXfrm>
        <a:off x="100380" y="2175611"/>
        <a:ext cx="1841762" cy="1153465"/>
      </dsp:txXfrm>
    </dsp:sp>
    <dsp:sp modelId="{BD4DA9ED-7EC3-4C19-9F7D-C1418116B33C}">
      <dsp:nvSpPr>
        <dsp:cNvPr id="0" name=""/>
        <dsp:cNvSpPr/>
      </dsp:nvSpPr>
      <dsp:spPr>
        <a:xfrm>
          <a:off x="1021261" y="641785"/>
          <a:ext cx="4221116" cy="4221116"/>
        </a:xfrm>
        <a:custGeom>
          <a:avLst/>
          <a:gdLst/>
          <a:ahLst/>
          <a:cxnLst/>
          <a:rect l="0" t="0" r="0" b="0"/>
          <a:pathLst>
            <a:path>
              <a:moveTo>
                <a:pt x="104008" y="1456177"/>
              </a:moveTo>
              <a:arcTo wR="2110558" hR="2110558" stAng="11883739" swAng="262411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6E47F-C9EF-41EC-9703-CD78448C1625}">
      <dsp:nvSpPr>
        <dsp:cNvPr id="0" name=""/>
        <dsp:cNvSpPr/>
      </dsp:nvSpPr>
      <dsp:spPr>
        <a:xfrm>
          <a:off x="0" y="254032"/>
          <a:ext cx="690051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12420" rIns="53555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Осознания целенаправленная деятельность по созданию благ</a:t>
          </a:r>
        </a:p>
      </dsp:txBody>
      <dsp:txXfrm>
        <a:off x="0" y="254032"/>
        <a:ext cx="6900512" cy="637875"/>
      </dsp:txXfrm>
    </dsp:sp>
    <dsp:sp modelId="{5D74C861-2250-43BB-AC06-AF62497E4329}">
      <dsp:nvSpPr>
        <dsp:cNvPr id="0" name=""/>
        <dsp:cNvSpPr/>
      </dsp:nvSpPr>
      <dsp:spPr>
        <a:xfrm>
          <a:off x="345025" y="32632"/>
          <a:ext cx="4830358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Труд</a:t>
          </a:r>
        </a:p>
      </dsp:txBody>
      <dsp:txXfrm>
        <a:off x="366641" y="54248"/>
        <a:ext cx="4787126" cy="399568"/>
      </dsp:txXfrm>
    </dsp:sp>
    <dsp:sp modelId="{B6764095-9FDF-4B43-B343-9E6ABADBFDA9}">
      <dsp:nvSpPr>
        <dsp:cNvPr id="0" name=""/>
        <dsp:cNvSpPr/>
      </dsp:nvSpPr>
      <dsp:spPr>
        <a:xfrm>
          <a:off x="0" y="1194307"/>
          <a:ext cx="690051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12420" rIns="53555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Природные ресурсы, включенные в хозяйственный оборот</a:t>
          </a:r>
        </a:p>
      </dsp:txBody>
      <dsp:txXfrm>
        <a:off x="0" y="1194307"/>
        <a:ext cx="6900512" cy="637875"/>
      </dsp:txXfrm>
    </dsp:sp>
    <dsp:sp modelId="{8B56D59E-24A7-4CD6-87FC-8FC3FDA6A591}">
      <dsp:nvSpPr>
        <dsp:cNvPr id="0" name=""/>
        <dsp:cNvSpPr/>
      </dsp:nvSpPr>
      <dsp:spPr>
        <a:xfrm>
          <a:off x="345025" y="972907"/>
          <a:ext cx="4830358" cy="44280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Земля</a:t>
          </a:r>
        </a:p>
      </dsp:txBody>
      <dsp:txXfrm>
        <a:off x="366641" y="994523"/>
        <a:ext cx="4787126" cy="399568"/>
      </dsp:txXfrm>
    </dsp:sp>
    <dsp:sp modelId="{40D9F6EE-23E6-4F97-9A89-FC60D52A5D29}">
      <dsp:nvSpPr>
        <dsp:cNvPr id="0" name=""/>
        <dsp:cNvSpPr/>
      </dsp:nvSpPr>
      <dsp:spPr>
        <a:xfrm>
          <a:off x="0" y="2134582"/>
          <a:ext cx="6900512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12420" rIns="53555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Созданные человеком ресурсы, которые используются в производстве и включают в себя средства производства и финансовые ресурсы</a:t>
          </a:r>
        </a:p>
      </dsp:txBody>
      <dsp:txXfrm>
        <a:off x="0" y="2134582"/>
        <a:ext cx="6900512" cy="1063125"/>
      </dsp:txXfrm>
    </dsp:sp>
    <dsp:sp modelId="{40AE4E6E-1303-49D1-A903-29FE524E55E6}">
      <dsp:nvSpPr>
        <dsp:cNvPr id="0" name=""/>
        <dsp:cNvSpPr/>
      </dsp:nvSpPr>
      <dsp:spPr>
        <a:xfrm>
          <a:off x="345025" y="1913183"/>
          <a:ext cx="4830358" cy="4428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Капитал</a:t>
          </a:r>
        </a:p>
      </dsp:txBody>
      <dsp:txXfrm>
        <a:off x="366641" y="1934799"/>
        <a:ext cx="4787126" cy="399568"/>
      </dsp:txXfrm>
    </dsp:sp>
    <dsp:sp modelId="{293C26E8-1566-438F-8FBF-BC50C90E5421}">
      <dsp:nvSpPr>
        <dsp:cNvPr id="0" name=""/>
        <dsp:cNvSpPr/>
      </dsp:nvSpPr>
      <dsp:spPr>
        <a:xfrm>
          <a:off x="0" y="3500108"/>
          <a:ext cx="6900512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12420" rIns="53555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Знания, научные достижения и технологии, патенты на использование изобретений</a:t>
          </a:r>
        </a:p>
      </dsp:txBody>
      <dsp:txXfrm>
        <a:off x="0" y="3500108"/>
        <a:ext cx="6900512" cy="850500"/>
      </dsp:txXfrm>
    </dsp:sp>
    <dsp:sp modelId="{36E3F801-8A5D-4661-BD52-B8C3703C6E12}">
      <dsp:nvSpPr>
        <dsp:cNvPr id="0" name=""/>
        <dsp:cNvSpPr/>
      </dsp:nvSpPr>
      <dsp:spPr>
        <a:xfrm>
          <a:off x="345025" y="3278708"/>
          <a:ext cx="4830358" cy="44280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Информация</a:t>
          </a:r>
        </a:p>
      </dsp:txBody>
      <dsp:txXfrm>
        <a:off x="366641" y="3300324"/>
        <a:ext cx="4787126" cy="399568"/>
      </dsp:txXfrm>
    </dsp:sp>
    <dsp:sp modelId="{581CD85F-DED2-4DBC-B10B-443B1CD0DE82}">
      <dsp:nvSpPr>
        <dsp:cNvPr id="0" name=""/>
        <dsp:cNvSpPr/>
      </dsp:nvSpPr>
      <dsp:spPr>
        <a:xfrm>
          <a:off x="0" y="4653008"/>
          <a:ext cx="6900512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12420" rIns="53555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Способность человека проявлять инициативы по организации и управлению производством</a:t>
          </a:r>
        </a:p>
      </dsp:txBody>
      <dsp:txXfrm>
        <a:off x="0" y="4653008"/>
        <a:ext cx="6900512" cy="850500"/>
      </dsp:txXfrm>
    </dsp:sp>
    <dsp:sp modelId="{CFB9839C-2682-44C7-894E-F48874996099}">
      <dsp:nvSpPr>
        <dsp:cNvPr id="0" name=""/>
        <dsp:cNvSpPr/>
      </dsp:nvSpPr>
      <dsp:spPr>
        <a:xfrm>
          <a:off x="345025" y="4431608"/>
          <a:ext cx="4830358" cy="442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Предпринимательская способность</a:t>
          </a:r>
        </a:p>
      </dsp:txBody>
      <dsp:txXfrm>
        <a:off x="366641" y="4453224"/>
        <a:ext cx="4787126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A0C4B-CBFF-497C-A0C7-714408FB71E0}">
      <dsp:nvSpPr>
        <dsp:cNvPr id="0" name=""/>
        <dsp:cNvSpPr/>
      </dsp:nvSpPr>
      <dsp:spPr>
        <a:xfrm>
          <a:off x="0" y="527970"/>
          <a:ext cx="6900512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Субъект экономики, состоящий из одного человека или группы лиц (семьи), которые проживают совместно и ведут совместное хозяйство</a:t>
          </a:r>
        </a:p>
      </dsp:txBody>
      <dsp:txXfrm>
        <a:off x="0" y="527970"/>
        <a:ext cx="6900512" cy="1417500"/>
      </dsp:txXfrm>
    </dsp:sp>
    <dsp:sp modelId="{DC6FCC02-874C-47F5-8E1E-766BFB77F8E0}">
      <dsp:nvSpPr>
        <dsp:cNvPr id="0" name=""/>
        <dsp:cNvSpPr/>
      </dsp:nvSpPr>
      <dsp:spPr>
        <a:xfrm>
          <a:off x="345025" y="232770"/>
          <a:ext cx="483035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Домохозяйства</a:t>
          </a:r>
        </a:p>
      </dsp:txBody>
      <dsp:txXfrm>
        <a:off x="373846" y="261591"/>
        <a:ext cx="4772716" cy="532758"/>
      </dsp:txXfrm>
    </dsp:sp>
    <dsp:sp modelId="{79A6A68A-7F35-4437-8449-EEE65ACDDBDA}">
      <dsp:nvSpPr>
        <dsp:cNvPr id="0" name=""/>
        <dsp:cNvSpPr/>
      </dsp:nvSpPr>
      <dsp:spPr>
        <a:xfrm>
          <a:off x="0" y="2348670"/>
          <a:ext cx="69005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Экономический субъект, использующий факторы производства для создания благ</a:t>
          </a:r>
        </a:p>
      </dsp:txBody>
      <dsp:txXfrm>
        <a:off x="0" y="2348670"/>
        <a:ext cx="6900512" cy="1134000"/>
      </dsp:txXfrm>
    </dsp:sp>
    <dsp:sp modelId="{D9175AB0-9169-42FE-BE2E-66ED6537FDF2}">
      <dsp:nvSpPr>
        <dsp:cNvPr id="0" name=""/>
        <dsp:cNvSpPr/>
      </dsp:nvSpPr>
      <dsp:spPr>
        <a:xfrm>
          <a:off x="345025" y="2053470"/>
          <a:ext cx="4830358" cy="5904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Предприятия</a:t>
          </a:r>
        </a:p>
      </dsp:txBody>
      <dsp:txXfrm>
        <a:off x="373846" y="2082291"/>
        <a:ext cx="4772716" cy="532758"/>
      </dsp:txXfrm>
    </dsp:sp>
    <dsp:sp modelId="{457F17BB-61BD-4400-B151-4D23C0EBF4CA}">
      <dsp:nvSpPr>
        <dsp:cNvPr id="0" name=""/>
        <dsp:cNvSpPr/>
      </dsp:nvSpPr>
      <dsp:spPr>
        <a:xfrm>
          <a:off x="0" y="3885870"/>
          <a:ext cx="6900512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Экономический субъект, устанавливающий правила экономической деятельности и регулирующий её</a:t>
          </a:r>
        </a:p>
      </dsp:txBody>
      <dsp:txXfrm>
        <a:off x="0" y="3885870"/>
        <a:ext cx="6900512" cy="1417500"/>
      </dsp:txXfrm>
    </dsp:sp>
    <dsp:sp modelId="{9FE54593-A070-4D00-9410-7043ACB7F019}">
      <dsp:nvSpPr>
        <dsp:cNvPr id="0" name=""/>
        <dsp:cNvSpPr/>
      </dsp:nvSpPr>
      <dsp:spPr>
        <a:xfrm>
          <a:off x="345025" y="3590670"/>
          <a:ext cx="4830358" cy="590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Государство</a:t>
          </a:r>
        </a:p>
      </dsp:txBody>
      <dsp:txXfrm>
        <a:off x="373846" y="3619491"/>
        <a:ext cx="4772716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22A05-A0D7-4869-A059-D3328CFDE9B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DF95D-6FA7-4ADB-A108-BB601E07F0BE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/>
            <a:t>Что производить? </a:t>
          </a:r>
          <a:endParaRPr lang="en-US" sz="5100" kern="1200"/>
        </a:p>
      </dsp:txBody>
      <dsp:txXfrm>
        <a:off x="0" y="2703"/>
        <a:ext cx="6900512" cy="1843578"/>
      </dsp:txXfrm>
    </dsp:sp>
    <dsp:sp modelId="{D0BD3BD2-0C88-421C-8B8F-353BB5E372C3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AE83E-B1C9-4889-A48B-3B568FB70483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/>
            <a:t>Как производить?</a:t>
          </a:r>
          <a:endParaRPr lang="en-US" sz="5100" kern="1200"/>
        </a:p>
      </dsp:txBody>
      <dsp:txXfrm>
        <a:off x="0" y="1846281"/>
        <a:ext cx="6900512" cy="1843578"/>
      </dsp:txXfrm>
    </dsp:sp>
    <dsp:sp modelId="{B0CD8046-F946-43BD-A7F0-7E1DADCD3E7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BD391-B5E5-48F1-B699-3002661FCD5A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/>
            <a:t>Для кого производить?</a:t>
          </a:r>
          <a:endParaRPr lang="en-US" sz="5100" kern="1200"/>
        </a:p>
      </dsp:txBody>
      <dsp:txXfrm>
        <a:off x="0" y="3689859"/>
        <a:ext cx="6900512" cy="1843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9DDA8-BB22-488E-B031-09F7974667A0}">
      <dsp:nvSpPr>
        <dsp:cNvPr id="0" name=""/>
        <dsp:cNvSpPr/>
      </dsp:nvSpPr>
      <dsp:spPr>
        <a:xfrm>
          <a:off x="0" y="163857"/>
          <a:ext cx="7393746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837" tIns="208280" rIns="5738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XVI – XVIII </a:t>
          </a:r>
          <a:r>
            <a:rPr lang="ru-RU" sz="1000" kern="1200" dirty="0"/>
            <a:t>вв.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Накопление золота и серебра – главная цель государства</a:t>
          </a:r>
        </a:p>
      </dsp:txBody>
      <dsp:txXfrm>
        <a:off x="0" y="163857"/>
        <a:ext cx="7393746" cy="582750"/>
      </dsp:txXfrm>
    </dsp:sp>
    <dsp:sp modelId="{3C315302-C0A1-4261-9395-EE0CDB623161}">
      <dsp:nvSpPr>
        <dsp:cNvPr id="0" name=""/>
        <dsp:cNvSpPr/>
      </dsp:nvSpPr>
      <dsp:spPr>
        <a:xfrm>
          <a:off x="369687" y="16257"/>
          <a:ext cx="517562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6" tIns="0" rIns="19562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Меркантилизм</a:t>
          </a:r>
        </a:p>
      </dsp:txBody>
      <dsp:txXfrm>
        <a:off x="384097" y="30667"/>
        <a:ext cx="5146802" cy="266380"/>
      </dsp:txXfrm>
    </dsp:sp>
    <dsp:sp modelId="{BD9C632A-BCFE-4358-A4E9-F33B6D423BEF}">
      <dsp:nvSpPr>
        <dsp:cNvPr id="0" name=""/>
        <dsp:cNvSpPr/>
      </dsp:nvSpPr>
      <dsp:spPr>
        <a:xfrm>
          <a:off x="0" y="948207"/>
          <a:ext cx="7393746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837" tIns="208280" rIns="5738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XVIII</a:t>
          </a:r>
          <a:r>
            <a:rPr lang="ru-RU" sz="1000" kern="1200" dirty="0"/>
            <a:t> в.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Основной источник богатства – производство в сельском хозяйстве</a:t>
          </a:r>
        </a:p>
      </dsp:txBody>
      <dsp:txXfrm>
        <a:off x="0" y="948207"/>
        <a:ext cx="7393746" cy="582750"/>
      </dsp:txXfrm>
    </dsp:sp>
    <dsp:sp modelId="{B0862A64-8038-4375-91E3-6D36808CA3D9}">
      <dsp:nvSpPr>
        <dsp:cNvPr id="0" name=""/>
        <dsp:cNvSpPr/>
      </dsp:nvSpPr>
      <dsp:spPr>
        <a:xfrm>
          <a:off x="369687" y="800607"/>
          <a:ext cx="5175622" cy="295200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6" tIns="0" rIns="19562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Физиократы</a:t>
          </a:r>
        </a:p>
      </dsp:txBody>
      <dsp:txXfrm>
        <a:off x="384097" y="815017"/>
        <a:ext cx="5146802" cy="266380"/>
      </dsp:txXfrm>
    </dsp:sp>
    <dsp:sp modelId="{9941C3D2-0942-483B-ABA3-50DB23303B4B}">
      <dsp:nvSpPr>
        <dsp:cNvPr id="0" name=""/>
        <dsp:cNvSpPr/>
      </dsp:nvSpPr>
      <dsp:spPr>
        <a:xfrm>
          <a:off x="0" y="1732557"/>
          <a:ext cx="7393746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837" tIns="208280" rIns="5738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XIX</a:t>
          </a:r>
          <a:r>
            <a:rPr lang="ru-RU" sz="1000" kern="1200" dirty="0"/>
            <a:t> в.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В экономике действует естественный порядок и рынок не нуждается в регулировании</a:t>
          </a:r>
        </a:p>
      </dsp:txBody>
      <dsp:txXfrm>
        <a:off x="0" y="1732557"/>
        <a:ext cx="7393746" cy="582750"/>
      </dsp:txXfrm>
    </dsp:sp>
    <dsp:sp modelId="{62F4497D-6489-44CB-BDF9-4391FFED7393}">
      <dsp:nvSpPr>
        <dsp:cNvPr id="0" name=""/>
        <dsp:cNvSpPr/>
      </dsp:nvSpPr>
      <dsp:spPr>
        <a:xfrm>
          <a:off x="369687" y="1584957"/>
          <a:ext cx="5175622" cy="295200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6" tIns="0" rIns="19562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Классическая школа</a:t>
          </a:r>
        </a:p>
      </dsp:txBody>
      <dsp:txXfrm>
        <a:off x="384097" y="1599367"/>
        <a:ext cx="5146802" cy="266380"/>
      </dsp:txXfrm>
    </dsp:sp>
    <dsp:sp modelId="{BCCE8CAE-3DAB-4FF7-91A4-A5B490FF2AEF}">
      <dsp:nvSpPr>
        <dsp:cNvPr id="0" name=""/>
        <dsp:cNvSpPr/>
      </dsp:nvSpPr>
      <dsp:spPr>
        <a:xfrm>
          <a:off x="0" y="2516908"/>
          <a:ext cx="7393746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837" tIns="208280" rIns="5738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Вторая пол.</a:t>
          </a:r>
          <a:r>
            <a:rPr lang="en-US" sz="1000" kern="1200" dirty="0"/>
            <a:t> XIX</a:t>
          </a:r>
          <a:r>
            <a:rPr lang="ru-RU" sz="1000" kern="1200" dirty="0"/>
            <a:t> – </a:t>
          </a:r>
          <a:r>
            <a:rPr lang="en-US" sz="1000" kern="1200" dirty="0"/>
            <a:t>XX </a:t>
          </a:r>
          <a:r>
            <a:rPr lang="ru-RU" sz="1000" kern="1200" dirty="0"/>
            <a:t>вв.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Основа развития общества – материальное производство</a:t>
          </a:r>
        </a:p>
      </dsp:txBody>
      <dsp:txXfrm>
        <a:off x="0" y="2516908"/>
        <a:ext cx="7393746" cy="582750"/>
      </dsp:txXfrm>
    </dsp:sp>
    <dsp:sp modelId="{4700A954-3AAD-49B4-93CE-52E810515262}">
      <dsp:nvSpPr>
        <dsp:cNvPr id="0" name=""/>
        <dsp:cNvSpPr/>
      </dsp:nvSpPr>
      <dsp:spPr>
        <a:xfrm>
          <a:off x="369687" y="2369307"/>
          <a:ext cx="5175622" cy="295200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6" tIns="0" rIns="19562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Марксизм</a:t>
          </a:r>
        </a:p>
      </dsp:txBody>
      <dsp:txXfrm>
        <a:off x="384097" y="2383717"/>
        <a:ext cx="5146802" cy="266380"/>
      </dsp:txXfrm>
    </dsp:sp>
    <dsp:sp modelId="{2F0CB535-2ED2-4ACC-8E3F-B6C61E5FC950}">
      <dsp:nvSpPr>
        <dsp:cNvPr id="0" name=""/>
        <dsp:cNvSpPr/>
      </dsp:nvSpPr>
      <dsp:spPr>
        <a:xfrm>
          <a:off x="0" y="3301258"/>
          <a:ext cx="7393746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837" tIns="208280" rIns="5738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Конец </a:t>
          </a:r>
          <a:r>
            <a:rPr lang="en-US" sz="1000" kern="1200" dirty="0"/>
            <a:t>XIX</a:t>
          </a:r>
          <a:r>
            <a:rPr lang="ru-RU" sz="1000" kern="1200" dirty="0"/>
            <a:t> – начало </a:t>
          </a:r>
          <a:r>
            <a:rPr lang="en-US" sz="1000" kern="1200" dirty="0"/>
            <a:t>XX</a:t>
          </a:r>
          <a:r>
            <a:rPr lang="ru-RU" sz="1000" kern="1200" dirty="0"/>
            <a:t> в.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Современная теория рынка</a:t>
          </a:r>
          <a:r>
            <a:rPr lang="en-US" sz="1000" kern="1200" dirty="0"/>
            <a:t>:</a:t>
          </a:r>
          <a:r>
            <a:rPr lang="ru-RU" sz="1000" kern="1200" dirty="0"/>
            <a:t> ценообразование, спрос и предложение</a:t>
          </a:r>
        </a:p>
      </dsp:txBody>
      <dsp:txXfrm>
        <a:off x="0" y="3301258"/>
        <a:ext cx="7393746" cy="582750"/>
      </dsp:txXfrm>
    </dsp:sp>
    <dsp:sp modelId="{2055E52E-F925-4E38-93E3-3B6C55A27979}">
      <dsp:nvSpPr>
        <dsp:cNvPr id="0" name=""/>
        <dsp:cNvSpPr/>
      </dsp:nvSpPr>
      <dsp:spPr>
        <a:xfrm>
          <a:off x="369687" y="3153658"/>
          <a:ext cx="5175622" cy="295200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6" tIns="0" rIns="19562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Неоклассическая школа</a:t>
          </a:r>
        </a:p>
      </dsp:txBody>
      <dsp:txXfrm>
        <a:off x="384097" y="3168068"/>
        <a:ext cx="5146802" cy="266380"/>
      </dsp:txXfrm>
    </dsp:sp>
    <dsp:sp modelId="{E65C2342-83B5-46A2-BD85-479AAD918FB3}">
      <dsp:nvSpPr>
        <dsp:cNvPr id="0" name=""/>
        <dsp:cNvSpPr/>
      </dsp:nvSpPr>
      <dsp:spPr>
        <a:xfrm>
          <a:off x="0" y="4085608"/>
          <a:ext cx="7393746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837" tIns="208280" rIns="5738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XIX – XX </a:t>
          </a:r>
          <a:r>
            <a:rPr lang="ru-RU" sz="1000" kern="1200" dirty="0"/>
            <a:t>в.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Решающая роль внеэкономических факторов </a:t>
          </a:r>
        </a:p>
      </dsp:txBody>
      <dsp:txXfrm>
        <a:off x="0" y="4085608"/>
        <a:ext cx="7393746" cy="582750"/>
      </dsp:txXfrm>
    </dsp:sp>
    <dsp:sp modelId="{A086F0DF-D36A-4932-9179-4173FAFEF77A}">
      <dsp:nvSpPr>
        <dsp:cNvPr id="0" name=""/>
        <dsp:cNvSpPr/>
      </dsp:nvSpPr>
      <dsp:spPr>
        <a:xfrm>
          <a:off x="369687" y="3938008"/>
          <a:ext cx="5175622" cy="295200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6" tIns="0" rIns="19562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Институционализм</a:t>
          </a:r>
        </a:p>
      </dsp:txBody>
      <dsp:txXfrm>
        <a:off x="384097" y="3952418"/>
        <a:ext cx="5146802" cy="266380"/>
      </dsp:txXfrm>
    </dsp:sp>
    <dsp:sp modelId="{C95505ED-2257-43FA-BFFF-DE66CE50A525}">
      <dsp:nvSpPr>
        <dsp:cNvPr id="0" name=""/>
        <dsp:cNvSpPr/>
      </dsp:nvSpPr>
      <dsp:spPr>
        <a:xfrm>
          <a:off x="0" y="4869958"/>
          <a:ext cx="7393746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837" tIns="208280" rIns="5738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XX </a:t>
          </a:r>
          <a:r>
            <a:rPr lang="ru-RU" sz="1000" kern="1200" dirty="0"/>
            <a:t>в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Необходимо государственное регулирование рынка. </a:t>
          </a:r>
        </a:p>
      </dsp:txBody>
      <dsp:txXfrm>
        <a:off x="0" y="4869958"/>
        <a:ext cx="7393746" cy="582750"/>
      </dsp:txXfrm>
    </dsp:sp>
    <dsp:sp modelId="{58B6D707-9022-405B-B7DF-A0E93EECE4E5}">
      <dsp:nvSpPr>
        <dsp:cNvPr id="0" name=""/>
        <dsp:cNvSpPr/>
      </dsp:nvSpPr>
      <dsp:spPr>
        <a:xfrm>
          <a:off x="369687" y="4722358"/>
          <a:ext cx="5175622" cy="295200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6" tIns="0" rIns="19562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Кейнсианство</a:t>
          </a:r>
        </a:p>
      </dsp:txBody>
      <dsp:txXfrm>
        <a:off x="384097" y="4736768"/>
        <a:ext cx="5146802" cy="266380"/>
      </dsp:txXfrm>
    </dsp:sp>
    <dsp:sp modelId="{F98DBE2F-69A3-4EAC-9254-8BC845CDBC15}">
      <dsp:nvSpPr>
        <dsp:cNvPr id="0" name=""/>
        <dsp:cNvSpPr/>
      </dsp:nvSpPr>
      <dsp:spPr>
        <a:xfrm>
          <a:off x="0" y="5654308"/>
          <a:ext cx="7393746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837" tIns="208280" rIns="5738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XX </a:t>
          </a:r>
          <a:r>
            <a:rPr lang="ru-RU" sz="1000" kern="1200" dirty="0"/>
            <a:t>в..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Свобода предпринимательства и ограничение государственного вмешательства</a:t>
          </a:r>
        </a:p>
      </dsp:txBody>
      <dsp:txXfrm>
        <a:off x="0" y="5654308"/>
        <a:ext cx="7393746" cy="582750"/>
      </dsp:txXfrm>
    </dsp:sp>
    <dsp:sp modelId="{0B111EBB-5757-4C60-98FE-E3B411AD4565}">
      <dsp:nvSpPr>
        <dsp:cNvPr id="0" name=""/>
        <dsp:cNvSpPr/>
      </dsp:nvSpPr>
      <dsp:spPr>
        <a:xfrm>
          <a:off x="369687" y="5506708"/>
          <a:ext cx="5175622" cy="2952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626" tIns="0" rIns="19562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Монетаризм</a:t>
          </a:r>
        </a:p>
      </dsp:txBody>
      <dsp:txXfrm>
        <a:off x="384097" y="5521118"/>
        <a:ext cx="5146802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E449F-104E-5A10-C76F-C07991682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1A11C2-1E26-828B-45E5-EEEF4AECE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C9B966-8A6F-8217-C574-29E30E55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E4B70-4533-7394-F8FC-CC2B05F4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09E2C-4682-C39F-AAC2-B97604F4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4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5EF81-EBCA-A567-5BCB-3157F575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B8674-FF96-6B7F-721B-064667334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1D9A28-199D-455F-87C7-628983E3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F41D0-9CCA-F0FA-03DB-E5F082F9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5559F9-CD62-56A1-6FFB-575778CE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7C3D52-2956-1F60-A899-9F0B2B09C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6A57D4-62AC-7156-4AD3-BE4A730F5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6AB725-8AF9-BE5E-2150-981AC3B7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4A9AAC-29FF-9378-BCBB-88ED3397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0CF1F-C4BC-A70A-A76B-791D8EFB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9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99D5C-3923-F2ED-95FD-7361CEFD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5C6C5-9175-365C-581D-BE7AB753A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60B8A-C83D-E50B-2F3F-A57FC344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2C3140-707E-F599-054C-C42B3E12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E08A-957E-1369-E2DC-5C44F65F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3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F6032-F5ED-3A43-1F99-4D9DE43A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F90E74-46D0-20AE-8754-DEA0273B0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3E09A-8DF2-81C2-8C1D-1049F8FD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0F83CB-A7F6-BD69-A068-5321DC91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C4546-5360-84F8-1A40-358FDC5B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2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71389-5A91-7399-278B-BF5A37D9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8DDA8-9644-FA7C-4BFA-FCDC6DDB5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12BF46-3632-FC52-B70B-C148BBD79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AF434-9A6E-2F0A-EBD2-6FC9B465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C93099-78D8-9052-145C-D7C93786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F5F509-29DA-C672-0D41-E991A8B2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2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BB36-5ECA-6063-F1DE-FDE23341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6104A-F09E-FEAF-EA1D-BE9D71C32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CD39D2-3896-A348-A4CD-C3BA3C09D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206087-13D0-8ECD-12E5-45DD119BC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6325D9-E721-DD97-1F93-41D7E65D8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0CBC99-3508-DB6D-BD8C-5947D63C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C91F12-79DC-B64C-DDEC-F4DA349B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E191B2-4A94-0B67-8074-6D1B4167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4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AB0E-C79D-FDB9-418B-8A9AAFA1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53E5F7-02F8-ED9A-B37B-13358B17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B9E78C-E1F0-81B9-108B-9D3BB37E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C8DDC6-2C1D-5B51-46F5-88860973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37F15D-94F2-EB8E-1D5A-F23E9219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E48F4F-74B2-F26B-F6F6-B12121A2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76C6A6-1DAD-6C48-08D1-E4A0E65A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EA269-978E-970F-5402-881B269F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DB395-2B4C-D0D6-D2D0-D141FA8C7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22E5A6-16B7-6A32-F070-16E7F8510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259FCC-7873-D106-5E98-14E58094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316B47-DBD3-502F-4DFE-9E46BB39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905CF6-CCBC-0F2A-3A11-875612DB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9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E96C3-ED5A-03E4-0342-639C3461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1B5704-648E-8A52-41C8-FF2DA98B5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EA2678-5388-1467-A902-C6057AA18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65647F-5C33-8AA1-DA26-65FEC7EE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F09750-4ADC-B29A-EF03-261C04EF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225301-9CAE-17B3-8784-76487EC7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3D2EB-3725-22C8-C611-88D7EADB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4F1576-CCC9-2A3A-AC22-956FA7E4A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938AD-DD91-910F-F2BF-F14E5FE91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2553E-10B0-48AF-A3E6-198031A9161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001A7-7B92-6DFA-A9FA-C85144195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25BC5-40A8-4075-BAB9-F7A10536F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83D4-F377-4BD6-8A07-7C0F0359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08F21-E617-32F7-D62B-4BD8D46102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12. Экономика и её роль в жизни человека и общества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F376B3-5A6A-8578-9BAC-7C8C016CFF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Учитель</a:t>
            </a:r>
            <a:r>
              <a:rPr lang="en-US" dirty="0"/>
              <a:t>:</a:t>
            </a:r>
            <a:r>
              <a:rPr lang="ru-RU" dirty="0"/>
              <a:t> Жигалов Р. И. ГУО СШ №38 г. Гомеля</a:t>
            </a:r>
          </a:p>
        </p:txBody>
      </p:sp>
    </p:spTree>
    <p:extLst>
      <p:ext uri="{BB962C8B-B14F-4D97-AF65-F5344CB8AC3E}">
        <p14:creationId xmlns:p14="http://schemas.microsoft.com/office/powerpoint/2010/main" val="279244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Теплоэлектростанция">
            <a:extLst>
              <a:ext uri="{FF2B5EF4-FFF2-40B4-BE49-F238E27FC236}">
                <a16:creationId xmlns:a16="http://schemas.microsoft.com/office/drawing/2014/main" id="{54A6F7FA-EA81-2824-8AAF-9392DACE9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5C621-EB8F-8153-80F9-D84E3D6F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2. Блага, ресурсы, производство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10CF2C-CECD-F5FB-B734-CF1B737AE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5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стораны закрыты, но это не страшно: заказывать еду навынос можно через  Яндекс.Карты">
            <a:extLst>
              <a:ext uri="{FF2B5EF4-FFF2-40B4-BE49-F238E27FC236}">
                <a16:creationId xmlns:a16="http://schemas.microsoft.com/office/drawing/2014/main" id="{99171FD3-D610-16CE-A9F8-EC44CBCD1C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8" b="11052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85016-0633-08EB-B380-2288371E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Блага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3C8C3D0E-51CB-C63B-80E4-D3F41B020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всё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способно</a:t>
            </a:r>
            <a:r>
              <a:rPr lang="en-US" sz="2400" dirty="0"/>
              <a:t> </a:t>
            </a:r>
            <a:r>
              <a:rPr lang="en-US" sz="2400" dirty="0" err="1"/>
              <a:t>удовлетворять</a:t>
            </a:r>
            <a:r>
              <a:rPr lang="en-US" sz="2400" dirty="0"/>
              <a:t> </a:t>
            </a:r>
            <a:r>
              <a:rPr lang="en-US" sz="2400" dirty="0" err="1"/>
              <a:t>потребности</a:t>
            </a:r>
            <a:r>
              <a:rPr lang="en-US" sz="2400" dirty="0"/>
              <a:t> </a:t>
            </a:r>
            <a:r>
              <a:rPr lang="en-US" sz="2400" dirty="0" err="1"/>
              <a:t>людей</a:t>
            </a:r>
            <a:r>
              <a:rPr lang="en-US" sz="2400" dirty="0"/>
              <a:t>, </a:t>
            </a:r>
            <a:r>
              <a:rPr lang="en-US" sz="2400" dirty="0" err="1"/>
              <a:t>приносить</a:t>
            </a:r>
            <a:r>
              <a:rPr lang="en-US" sz="2400" dirty="0"/>
              <a:t> </a:t>
            </a:r>
            <a:r>
              <a:rPr lang="en-US" sz="2400" dirty="0" err="1"/>
              <a:t>людям</a:t>
            </a:r>
            <a:r>
              <a:rPr lang="en-US" sz="2400" dirty="0"/>
              <a:t> </a:t>
            </a:r>
            <a:r>
              <a:rPr lang="en-US" sz="2400" dirty="0" err="1"/>
              <a:t>пользу</a:t>
            </a:r>
            <a:r>
              <a:rPr lang="en-US" sz="2400" dirty="0"/>
              <a:t>, </a:t>
            </a:r>
            <a:r>
              <a:rPr lang="en-US" sz="2400" dirty="0" err="1"/>
              <a:t>доставлять</a:t>
            </a:r>
            <a:r>
              <a:rPr lang="en-US" sz="2400" dirty="0"/>
              <a:t> </a:t>
            </a:r>
            <a:r>
              <a:rPr lang="en-US" sz="2400" dirty="0" err="1"/>
              <a:t>удовольствие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55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EDDE8-B084-8397-A432-ED1A91AF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r>
              <a:rPr lang="ru-RU" sz="5200"/>
              <a:t>Классификация благ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B30C7C-956F-E01A-B971-E581FADBC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502123"/>
              </p:ext>
            </p:extLst>
          </p:nvPr>
        </p:nvGraphicFramePr>
        <p:xfrm>
          <a:off x="5701047" y="176981"/>
          <a:ext cx="5994423" cy="644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13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4D82D-C5A8-1791-195C-32C9BF0A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Производство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C2F34D-A8D0-03F9-EFF5-815EBE2DA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процесс создания экономических благ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, грузовик, желтый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83A03163-7C6E-5FE7-B022-E18B54F69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404210"/>
            <a:ext cx="7214616" cy="40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8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D6450-3669-30B8-FB59-F4D9534C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Потребление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71AF70-CD8F-19AD-32E6-975346846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 непосредственного удовлетворения потребностей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Потребление — узнай главное на ПостНауке">
            <a:extLst>
              <a:ext uri="{FF2B5EF4-FFF2-40B4-BE49-F238E27FC236}">
                <a16:creationId xmlns:a16="http://schemas.microsoft.com/office/drawing/2014/main" id="{1CBE8F16-0DF2-79CB-C4F2-5C8D2585DA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6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39B6D-ED40-AB7D-566B-5C10753B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Распределение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48EEE-490F-7443-71A1-382CD63F0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установление доли, количества, пропорции участия каждого в произведённом продукте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Распределение прибыли: на что компания тратит свой доход?">
            <a:extLst>
              <a:ext uri="{FF2B5EF4-FFF2-40B4-BE49-F238E27FC236}">
                <a16:creationId xmlns:a16="http://schemas.microsoft.com/office/drawing/2014/main" id="{46351EA5-3CA3-997C-A677-0E263B1390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59917"/>
            <a:ext cx="7214616" cy="43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1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24DF4-1F26-45A0-DEE7-0D074EE7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Обмен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A92AB6-EE88-9F8F-8B7D-5DD435DE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получение желаемого продукта с предложением чего-либо взамен</a:t>
            </a:r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Особенности лицензирования обмена криптовалют в юрисдикциях |  InternationalWealth.info">
            <a:extLst>
              <a:ext uri="{FF2B5EF4-FFF2-40B4-BE49-F238E27FC236}">
                <a16:creationId xmlns:a16="http://schemas.microsoft.com/office/drawing/2014/main" id="{EA4E9B76-C3D6-2B1E-90B4-DC5BB56D91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42680"/>
            <a:ext cx="7214616" cy="454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4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D521D-2C47-1731-EA0B-C07C4904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ru-RU" sz="3300"/>
              <a:t>Общественное воспроизводство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B7BD9B-6564-88D0-ABD4-73C5289BE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14382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33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9547F81-374A-C851-A612-464336A4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Товары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3357700-8710-6E9A-ED05-7A725E0CB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Экономическое благо, произведенное не для собственного потребления, а для обмена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Товары из Китая оптом, товары для дома дешево, товары для дома оптом,  хозтовары оптом - ШТУККИ.РФ">
            <a:extLst>
              <a:ext uri="{FF2B5EF4-FFF2-40B4-BE49-F238E27FC236}">
                <a16:creationId xmlns:a16="http://schemas.microsoft.com/office/drawing/2014/main" id="{49D69662-DC73-F453-C957-3091F6C20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584575"/>
            <a:ext cx="7214616" cy="366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93D35-186B-A3A7-257E-E4B9E300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Услуги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CEDE25-9CAD-EC18-5F9F-79DD3BD0D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Целенаправленное полезное действие, которое потребляется в процессе его осуществления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Предложение услуг на Авито: грузоперевозки, ремонт, строительство — Авито  для бизнеса">
            <a:extLst>
              <a:ext uri="{FF2B5EF4-FFF2-40B4-BE49-F238E27FC236}">
                <a16:creationId xmlns:a16="http://schemas.microsoft.com/office/drawing/2014/main" id="{103B363A-004D-89B9-2E80-C43BF5D582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66B68-397A-16DC-E876-54FA7CE8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2F8E4-7891-A73C-D11E-05FF654F2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3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E69D2-19E4-EA4A-A62B-F8D020B5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Экономические ресурсы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D142F1-C54D-F7CA-EF73-66DC64CCB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5" y="2807208"/>
            <a:ext cx="3837825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все</a:t>
            </a:r>
            <a:r>
              <a:rPr lang="en-US" sz="2200" dirty="0"/>
              <a:t> </a:t>
            </a:r>
            <a:r>
              <a:rPr lang="en-US" sz="2200" dirty="0" err="1"/>
              <a:t>виды</a:t>
            </a:r>
            <a:r>
              <a:rPr lang="en-US" sz="2200" dirty="0"/>
              <a:t> </a:t>
            </a:r>
            <a:r>
              <a:rPr lang="en-US" sz="2200" dirty="0" err="1"/>
              <a:t>природных</a:t>
            </a:r>
            <a:r>
              <a:rPr lang="en-US" sz="2200" dirty="0"/>
              <a:t> и </a:t>
            </a:r>
            <a:r>
              <a:rPr lang="en-US" sz="2200" dirty="0" err="1"/>
              <a:t>человеческих</a:t>
            </a:r>
            <a:r>
              <a:rPr lang="en-US" sz="2200" dirty="0"/>
              <a:t> </a:t>
            </a:r>
            <a:r>
              <a:rPr lang="en-US" sz="2200" dirty="0" err="1"/>
              <a:t>возможностей</a:t>
            </a:r>
            <a:r>
              <a:rPr lang="en-US" sz="2200" dirty="0"/>
              <a:t>, </a:t>
            </a:r>
            <a:r>
              <a:rPr lang="en-US" sz="2200" dirty="0" err="1"/>
              <a:t>которыми</a:t>
            </a:r>
            <a:r>
              <a:rPr lang="en-US" sz="2200" dirty="0"/>
              <a:t> </a:t>
            </a:r>
            <a:r>
              <a:rPr lang="en-US" sz="2200" dirty="0" err="1"/>
              <a:t>располагает</a:t>
            </a:r>
            <a:r>
              <a:rPr lang="en-US" sz="2200" dirty="0"/>
              <a:t> </a:t>
            </a:r>
            <a:r>
              <a:rPr lang="en-US" sz="2200" dirty="0" err="1"/>
              <a:t>общество</a:t>
            </a:r>
            <a:r>
              <a:rPr lang="en-US" sz="2200" dirty="0"/>
              <a:t> и </a:t>
            </a:r>
            <a:r>
              <a:rPr lang="en-US" sz="2200" dirty="0" err="1"/>
              <a:t>которые</a:t>
            </a:r>
            <a:r>
              <a:rPr lang="en-US" sz="2200" dirty="0"/>
              <a:t> </a:t>
            </a:r>
            <a:r>
              <a:rPr lang="en-US" sz="2200" dirty="0" err="1"/>
              <a:t>используются</a:t>
            </a:r>
            <a:r>
              <a:rPr lang="en-US" sz="2200" dirty="0"/>
              <a:t> </a:t>
            </a:r>
            <a:r>
              <a:rPr lang="en-US" sz="2200" dirty="0" err="1"/>
              <a:t>для</a:t>
            </a:r>
            <a:r>
              <a:rPr lang="en-US" sz="2200" dirty="0"/>
              <a:t> </a:t>
            </a:r>
            <a:r>
              <a:rPr lang="en-US" sz="2200" dirty="0" err="1"/>
              <a:t>создания</a:t>
            </a:r>
            <a:r>
              <a:rPr lang="en-US" sz="2200" dirty="0"/>
              <a:t> </a:t>
            </a:r>
            <a:r>
              <a:rPr lang="en-US" sz="2200" dirty="0" err="1"/>
              <a:t>экономических</a:t>
            </a:r>
            <a:r>
              <a:rPr lang="en-US" sz="2200" dirty="0"/>
              <a:t> </a:t>
            </a:r>
            <a:r>
              <a:rPr lang="en-US" sz="2200" dirty="0" err="1"/>
              <a:t>благ</a:t>
            </a:r>
            <a:r>
              <a:rPr lang="en-US" sz="2200" dirty="0"/>
              <a:t> с </a:t>
            </a:r>
            <a:r>
              <a:rPr lang="en-US" sz="2200" dirty="0" err="1"/>
              <a:t>целью</a:t>
            </a:r>
            <a:r>
              <a:rPr lang="en-US" sz="2200" dirty="0"/>
              <a:t> </a:t>
            </a:r>
            <a:r>
              <a:rPr lang="en-US" sz="2200" dirty="0" err="1"/>
              <a:t>удовлетворения</a:t>
            </a:r>
            <a:r>
              <a:rPr lang="en-US" sz="2200" dirty="0"/>
              <a:t> </a:t>
            </a:r>
            <a:r>
              <a:rPr lang="en-US" sz="2200" dirty="0" err="1"/>
              <a:t>человеческих</a:t>
            </a:r>
            <a:r>
              <a:rPr lang="en-US" sz="2200" dirty="0"/>
              <a:t> </a:t>
            </a:r>
            <a:r>
              <a:rPr lang="en-US" sz="2200" dirty="0" err="1"/>
              <a:t>потребностей</a:t>
            </a:r>
            <a:endParaRPr lang="en-US" sz="2200" dirty="0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1753D0C-2667-0D9F-5899-CC916B4BA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802183"/>
            <a:ext cx="6903720" cy="32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9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65173-4F22-61CC-38C5-B2B78534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Экономические субъекты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2446D6-6CEA-7690-5FBB-A1C999F1E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552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7" name="Rectangle 307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1397E-42BA-EEC5-2C33-912618B4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Фактор производства</a:t>
            </a:r>
          </a:p>
        </p:txBody>
      </p:sp>
      <p:sp>
        <p:nvSpPr>
          <p:cNvPr id="309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11FF51-F350-8441-0FC3-0C783F90B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. Та часть экономических ресурсов, которая непосредственно вовлекается в процесс производства или используется в качестве его условий</a:t>
            </a:r>
          </a:p>
        </p:txBody>
      </p:sp>
      <p:pic>
        <p:nvPicPr>
          <p:cNvPr id="3074" name="Picture 2" descr="Bumi, Bahan, Manufaktur gambar png">
            <a:extLst>
              <a:ext uri="{FF2B5EF4-FFF2-40B4-BE49-F238E27FC236}">
                <a16:creationId xmlns:a16="http://schemas.microsoft.com/office/drawing/2014/main" id="{E487D87A-FCFE-799D-5461-8C464BFFB1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4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09F41-F4D4-63DE-1067-B166F0F4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Факторы производства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2F17DD-791D-2A34-A3F0-5B5F48878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43815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965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014A3-6F79-F974-EF47-59C120B0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Экономические субъекты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1D4B89E-EE12-0428-BE4F-C5BAAAC11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88599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112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11BF3-01DA-A75E-1DEA-380E664C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Взаимодействие субъектов в экономике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E43047-C9C3-5C36-92A3-DFC0F2036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187772"/>
            <a:ext cx="7214616" cy="44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48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1BAAD-365B-1094-E29D-534FC45E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Главные вопросы экономики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39D1B4D-8DFA-C1FB-B89A-D5BDEE4AA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3704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803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AEDF-E36C-57A5-185A-A2897CCB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Экономическая система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9E044E-F128-981E-8B35-2F170B072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471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25193-3E5B-6D21-3D6B-751CDB89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Экономическая система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4B2E7F-3594-6AF8-6A82-C50A93F23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представляет собой систему отношений между экономическими субъектами в процессе производства, распределения, обмена и потребления экономических благ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A63F221-DDC7-63DA-191C-CDE28A519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143773"/>
            <a:ext cx="6903720" cy="45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2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8E9FB-3C10-B3DC-A93C-15C27370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Основные экономические школы*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362C208-7A6A-41B4-7F80-0B30D48E1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880048"/>
              </p:ext>
            </p:extLst>
          </p:nvPr>
        </p:nvGraphicFramePr>
        <p:xfrm>
          <a:off x="4611441" y="383458"/>
          <a:ext cx="7393746" cy="625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8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1F875-BA57-14DC-6E88-BFC20E6D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E892EC4-B85E-1C38-2C7D-A7C31843C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69118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795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0C74E-99C9-18DA-AD04-FF2A4314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0038F-4B63-A294-663C-ECA5847A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0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2A34A-8DB8-5856-502D-6F7D187F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0217F-D804-5DC3-8708-3F114D61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73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CE6F5-82F4-A048-7662-AEA018EC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Почему нельзя напечатать денег столько, сколько хочешь?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AD1945-7360-1601-CB9C-0ACE40438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7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2106C-57C5-06C8-3DF7-B417EF2C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Понятие экономики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AC2BA-8950-751F-84F3-AA7FB2835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55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BF261-8A57-418D-EF36-F037175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Экономика</a:t>
            </a:r>
          </a:p>
        </p:txBody>
      </p:sp>
      <p:sp>
        <p:nvSpPr>
          <p:cNvPr id="10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64EA1-D729-F736-CD3A-473F2B153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С древнегреческого «управление личным хозяйством»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Впервые использовано древнегреческим мыслителем Ксенофонтом в труде «Домострой»</a:t>
            </a:r>
          </a:p>
        </p:txBody>
      </p:sp>
      <p:pic>
        <p:nvPicPr>
          <p:cNvPr id="1026" name="Picture 2" descr="Ксенофонт. Великий воин и первый в истории экономист">
            <a:extLst>
              <a:ext uri="{FF2B5EF4-FFF2-40B4-BE49-F238E27FC236}">
                <a16:creationId xmlns:a16="http://schemas.microsoft.com/office/drawing/2014/main" id="{3D161AEB-01D4-E755-3925-BF3FB1074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6" r="-1" b="718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8" name="Rectangle 205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53A6-5BAC-412A-4F62-0A9382BF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Экономика</a:t>
            </a:r>
          </a:p>
        </p:txBody>
      </p:sp>
      <p:pic>
        <p:nvPicPr>
          <p:cNvPr id="2050" name="Picture 2" descr="Неопределенность белорусской экономики">
            <a:extLst>
              <a:ext uri="{FF2B5EF4-FFF2-40B4-BE49-F238E27FC236}">
                <a16:creationId xmlns:a16="http://schemas.microsoft.com/office/drawing/2014/main" id="{16720C75-3621-E31C-052B-F020947138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" b="12266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342A3E-D6D3-D637-EADF-5D9FB7824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способ</a:t>
            </a:r>
            <a:r>
              <a:rPr lang="en-US" sz="2400" dirty="0"/>
              <a:t> </a:t>
            </a:r>
            <a:r>
              <a:rPr lang="en-US" sz="2400" dirty="0" err="1"/>
              <a:t>организации</a:t>
            </a:r>
            <a:r>
              <a:rPr lang="en-US" sz="2400" dirty="0"/>
              <a:t> деятельности </a:t>
            </a:r>
            <a:r>
              <a:rPr lang="en-US" sz="2400" dirty="0" err="1"/>
              <a:t>людей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созданию</a:t>
            </a:r>
            <a:r>
              <a:rPr lang="en-US" sz="2400" dirty="0"/>
              <a:t> </a:t>
            </a:r>
            <a:r>
              <a:rPr lang="en-US" sz="2400" dirty="0" err="1"/>
              <a:t>жизненных</a:t>
            </a:r>
            <a:r>
              <a:rPr lang="en-US" sz="2400" dirty="0"/>
              <a:t> </a:t>
            </a:r>
            <a:r>
              <a:rPr lang="en-US" sz="2400" dirty="0" err="1"/>
              <a:t>благ</a:t>
            </a:r>
            <a:r>
              <a:rPr lang="en-US" sz="2400" dirty="0"/>
              <a:t>, </a:t>
            </a:r>
            <a:r>
              <a:rPr lang="en-US" sz="2400" dirty="0" err="1"/>
              <a:t>необходимых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удовлетворения</a:t>
            </a:r>
            <a:r>
              <a:rPr lang="en-US" sz="2400" dirty="0"/>
              <a:t> </a:t>
            </a:r>
            <a:r>
              <a:rPr lang="en-US" sz="2400" dirty="0" err="1"/>
              <a:t>потребностей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33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 специальности «Экономика и управление на предприятии» – Белорусский  национальный технический университет (БНТУ/BNTU)">
            <a:extLst>
              <a:ext uri="{FF2B5EF4-FFF2-40B4-BE49-F238E27FC236}">
                <a16:creationId xmlns:a16="http://schemas.microsoft.com/office/drawing/2014/main" id="{8DB18880-63E7-E698-BF8D-34D84A5D64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r="5151" b="-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0082F-4DC9-C772-A92A-80BB37B9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Экономика</a:t>
            </a:r>
          </a:p>
        </p:txBody>
      </p:sp>
      <p:cxnSp>
        <p:nvCxnSpPr>
          <p:cNvPr id="3078" name="Straight Connector 308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79BD8E35-99FA-69EE-2DB3-1A45AF453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наука</a:t>
            </a:r>
            <a:r>
              <a:rPr lang="en-US" sz="2400" dirty="0"/>
              <a:t>, </a:t>
            </a:r>
            <a:r>
              <a:rPr lang="en-US" sz="2400" dirty="0" err="1"/>
              <a:t>которая</a:t>
            </a:r>
            <a:r>
              <a:rPr lang="en-US" sz="2400" dirty="0"/>
              <a:t> </a:t>
            </a:r>
            <a:r>
              <a:rPr lang="en-US" sz="2400" dirty="0" err="1"/>
              <a:t>исследует</a:t>
            </a:r>
            <a:r>
              <a:rPr lang="en-US" sz="2400" dirty="0"/>
              <a:t>, </a:t>
            </a:r>
            <a:r>
              <a:rPr lang="en-US" sz="2400" dirty="0" err="1"/>
              <a:t>как</a:t>
            </a:r>
            <a:r>
              <a:rPr lang="en-US" sz="2400" dirty="0"/>
              <a:t> </a:t>
            </a:r>
            <a:r>
              <a:rPr lang="en-US" sz="2400" dirty="0" err="1"/>
              <a:t>используются</a:t>
            </a:r>
            <a:r>
              <a:rPr lang="en-US" sz="2400" dirty="0"/>
              <a:t> </a:t>
            </a:r>
            <a:r>
              <a:rPr lang="en-US" sz="2400" dirty="0" err="1"/>
              <a:t>имеющиеся</a:t>
            </a:r>
            <a:r>
              <a:rPr lang="en-US" sz="2400" dirty="0"/>
              <a:t> </a:t>
            </a:r>
            <a:r>
              <a:rPr lang="en-US" sz="2400" dirty="0" err="1"/>
              <a:t>ограниченные</a:t>
            </a:r>
            <a:r>
              <a:rPr lang="en-US" sz="2400" dirty="0"/>
              <a:t> </a:t>
            </a:r>
            <a:r>
              <a:rPr lang="en-US" sz="2400" dirty="0" err="1"/>
              <a:t>ресурсы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удовлетворения</a:t>
            </a:r>
            <a:r>
              <a:rPr lang="en-US" sz="2400" dirty="0"/>
              <a:t> </a:t>
            </a:r>
            <a:r>
              <a:rPr lang="en-US" sz="2400" dirty="0" err="1"/>
              <a:t>неограниченных</a:t>
            </a:r>
            <a:r>
              <a:rPr lang="en-US" sz="2400" dirty="0"/>
              <a:t> </a:t>
            </a:r>
            <a:r>
              <a:rPr lang="en-US" sz="2400" dirty="0" err="1"/>
              <a:t>потребностей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96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C30AC-2077-CFA2-3D2C-22A3ED4B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Макро и микроэкономика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B94B613-4524-7605-8F1E-5100B302B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25256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579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566</Words>
  <Application>Microsoft Office PowerPoint</Application>
  <PresentationFormat>Широкоэкранный</PresentationFormat>
  <Paragraphs>114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§ 12. Экономика и её роль в жизни человека и общества</vt:lpstr>
      <vt:lpstr>Проверка д/з</vt:lpstr>
      <vt:lpstr>План урока</vt:lpstr>
      <vt:lpstr>Почему нельзя напечатать денег столько, сколько хочешь?</vt:lpstr>
      <vt:lpstr>1. Понятие экономики</vt:lpstr>
      <vt:lpstr>Экономика</vt:lpstr>
      <vt:lpstr>Экономика</vt:lpstr>
      <vt:lpstr>Экономика</vt:lpstr>
      <vt:lpstr>Макро и микроэкономика</vt:lpstr>
      <vt:lpstr>2. Блага, ресурсы, производство</vt:lpstr>
      <vt:lpstr>Блага</vt:lpstr>
      <vt:lpstr>Классификация благ</vt:lpstr>
      <vt:lpstr>Производство</vt:lpstr>
      <vt:lpstr>Потребление</vt:lpstr>
      <vt:lpstr>Распределение</vt:lpstr>
      <vt:lpstr>Обмен</vt:lpstr>
      <vt:lpstr>Общественное воспроизводство</vt:lpstr>
      <vt:lpstr>Товары</vt:lpstr>
      <vt:lpstr>Услуги</vt:lpstr>
      <vt:lpstr>Экономические ресурсы</vt:lpstr>
      <vt:lpstr>3. Экономические субъекты</vt:lpstr>
      <vt:lpstr>Фактор производства</vt:lpstr>
      <vt:lpstr>Факторы производства</vt:lpstr>
      <vt:lpstr>Экономические субъекты</vt:lpstr>
      <vt:lpstr>Взаимодействие субъектов в экономике</vt:lpstr>
      <vt:lpstr>Главные вопросы экономики</vt:lpstr>
      <vt:lpstr>4. Экономическая система</vt:lpstr>
      <vt:lpstr>Экономическая система</vt:lpstr>
      <vt:lpstr>Основные экономические школы*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12. Экономика и её роль в жизни человека и общества</dc:title>
  <dc:creator>Роман Жигалов</dc:creator>
  <cp:lastModifiedBy>Роман Жигалов</cp:lastModifiedBy>
  <cp:revision>1</cp:revision>
  <dcterms:created xsi:type="dcterms:W3CDTF">2022-07-21T12:38:29Z</dcterms:created>
  <dcterms:modified xsi:type="dcterms:W3CDTF">2022-07-21T14:07:52Z</dcterms:modified>
</cp:coreProperties>
</file>