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043F9-4143-238C-E658-937E2266B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7C1C65-F2B6-430F-535B-17B6AEB87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F65E77-6BF9-044F-9BFE-E5288186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9EEA0-FB9F-E762-9C34-EBD65A5A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B3EC28-CE7F-DE4A-B8B0-E3690D61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0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2E4A5-B945-2CD9-75DF-8F2B20E9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98928C-B80A-16F4-6977-28EA9A12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74D857-5881-A23F-6D11-88AA7373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9E4AB7-A255-02BD-EA58-04E6BDA5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67DF80-4D3F-43C4-956D-C15B507C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1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2F3CD84-CC94-7B4E-1155-7C5FAC584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6B0A99-51B9-607B-D3E0-ACD36D1C0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5C6617-E362-0F8C-6D64-22B3E28C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3BE084-9AF3-F8B5-64F8-6A63B127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86764A-7773-6912-8587-23025FC3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55D8BA-D5C2-AF45-85C1-8047F905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7B6644-B6F1-807B-D389-ADEA7AE67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9289EE-883C-A736-B911-6E5A3BD4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9EA374-5B30-A543-43A1-6F5B5370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7A31B5-19E0-ADE7-9941-5E447BE8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6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D6506F-CFD5-84FF-9719-0980319F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0BBA5D-C004-1E05-0AA0-EFF4A1A86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552989-3926-AD0A-B383-945439AA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594A5C-EA4F-729B-11CC-641DB890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88DB3-FE4C-5A8D-A0E1-7EF7BB35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D78CA-A390-1062-DBE6-CB0775DC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309847-F6A4-64BB-1CD2-390264979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2FC44A-1D5E-A2CC-3411-E1E12AB9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ABD57F-693D-5AAE-7730-29C113F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85F76A-0B16-E696-B75C-C5F54DAB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AC52D-CFEF-FAFE-244C-57588E25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2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7F1DBF-284F-87F1-0DC7-77D509A4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5FC066-AFAD-6CE7-CFA2-BE1D0A1A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6E6B49-D95E-BC51-5F5F-A456C4713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AE0210D-CC45-B583-7952-F12765C82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83B0203-6A0E-813F-7EB3-D3A940205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560722-A958-27A2-9892-A1DD88F0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B5F4EF-1BC5-65C0-8429-3A9D1A2D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A42A56E-B192-CC4C-C82C-77B4B45E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999C37-CF87-7244-E729-65E7AE83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3C60598-95F3-1808-8CD6-F5BFAFEB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CF4F85-85DC-EC1F-0E41-A9372799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72B482-80DB-DC47-07EF-5BF0739F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8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D7D0CE7-3BB9-332C-1107-D20E2BC1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11BD72B-CA89-69CF-BE29-F6F6AFD8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157C8C1-46C1-83F4-EE03-8E07ED9F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1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46EC45-B19C-D76A-7F96-D6BE489A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B32A30-6A3B-1BA7-2DCD-FF29A7CE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2E5004-D971-0A50-158B-CA45739ED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28FD0A-0C71-8170-2EFB-F28A7B30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247B84-0EF4-F433-2ECC-F1ED054F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89DFDF-053C-7841-CB51-D63BD915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5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30709-E279-A3D9-1BC9-CC8DF0AC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670CED7-6387-9D7A-48D2-828B923CD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155D38-CC4A-3FC1-5EA9-C90314DA1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F6DFB2-685F-769B-5D71-0F043CC3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A5C631-E315-6EC6-0720-999FE2DB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CA2548-6A93-F726-A1D7-69980840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0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26259C-B0B1-9C45-23A5-DAB14CE0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47D8F7-3687-6E23-B43A-56D6B9CE2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A3B65-FBDF-87D4-9FDC-308026895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3F1F-CFD2-4477-B897-4EB60024760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867A3E-3480-F879-D1D5-4FDFB77A4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E6A348-7040-B4B4-C8AB-DA46953F4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B053-3C89-48C6-840F-66D96C10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28" TargetMode="External"/><Relationship Id="rId2" Type="http://schemas.openxmlformats.org/officeDocument/2006/relationships/hyperlink" Target="https://ru.wikipedia.org/wiki/%D0%9C%D0%B8%D1%80_(%D0%B3%D0%BE%D1%80%D0%BE%D0%B4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AB4341-7BD0-6D50-A3F0-9CF82CC4A682}"/>
              </a:ext>
            </a:extLst>
          </p:cNvPr>
          <p:cNvSpPr txBox="1"/>
          <p:nvPr/>
        </p:nvSpPr>
        <p:spPr>
          <a:xfrm>
            <a:off x="2577248" y="2474893"/>
            <a:ext cx="7037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Беларуси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первой половине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421F56-59CF-9D04-3835-6EE5259C1DBB}"/>
              </a:ext>
            </a:extLst>
          </p:cNvPr>
          <p:cNvSpPr txBox="1"/>
          <p:nvPr/>
        </p:nvSpPr>
        <p:spPr>
          <a:xfrm>
            <a:off x="10118997" y="635150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Малюк Арсений 7В</a:t>
            </a:r>
          </a:p>
        </p:txBody>
      </p:sp>
    </p:spTree>
    <p:extLst>
      <p:ext uri="{BB962C8B-B14F-4D97-AF65-F5344CB8AC3E}">
        <p14:creationId xmlns:p14="http://schemas.microsoft.com/office/powerpoint/2010/main" val="35619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692FA0-3F46-E1B6-11DE-63A5E2330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7962" cy="3428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EA4A60-2427-6F11-FD28-E331B274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5057962" cy="342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D6A4A26-2128-C112-3C9B-D56395B62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62" y="0"/>
            <a:ext cx="7134037" cy="685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19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B103B1-AC38-8EE5-A7C0-59B2BBE386F0}"/>
              </a:ext>
            </a:extLst>
          </p:cNvPr>
          <p:cNvSpPr txBox="1"/>
          <p:nvPr/>
        </p:nvSpPr>
        <p:spPr>
          <a:xfrm>
            <a:off x="0" y="0"/>
            <a:ext cx="593697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Не́свижский</a:t>
            </a:r>
            <a:r>
              <a:rPr lang="ru-RU" sz="1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за́мок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дворцово-замковый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находящийся в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восточной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части города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Несвижа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Минской области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, памятник архитектуры XVI—XVIII веков. Заложен князем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 Х.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Радзивиллом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Сироткой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1582 </a:t>
            </a:r>
            <a:r>
              <a:rPr lang="ru-RU" sz="1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году.Вначале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строительстве замка участвовал итальянский архитектор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Джованни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Бернардони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XVI—XX вв. — резиденция князей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Радзивиллов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Включает в себя собственно замок, замковые укрепления, а также большой ландшафтно-пейзажный парк.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3BD9FF-C181-613B-6C37-CEEF93668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598"/>
            <a:ext cx="5936974" cy="35494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86E88E-29E4-ED51-35D5-D5596A7D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4" y="0"/>
            <a:ext cx="6255026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07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CC4464-48F1-6208-B0BD-D23B454635BA}"/>
              </a:ext>
            </a:extLst>
          </p:cNvPr>
          <p:cNvSpPr txBox="1"/>
          <p:nvPr/>
        </p:nvSpPr>
        <p:spPr>
          <a:xfrm>
            <a:off x="3914954" y="3342183"/>
            <a:ext cx="43620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убранство замка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EA3303-1C1D-0378-31F9-27C77C095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6" y="1"/>
            <a:ext cx="5518244" cy="3391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C95C7B-98CB-1CDE-5E18-81B89ABC8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0615" cy="33912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990F8C7-3D2B-BE00-CE98-9777D1830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3" y="3762077"/>
            <a:ext cx="5090614" cy="30959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BE30DF-31AC-8492-0AB9-AEBA96AA0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3758044"/>
            <a:ext cx="5518245" cy="30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126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5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25D7BA-7E08-D80F-7831-793484FA3389}"/>
              </a:ext>
            </a:extLst>
          </p:cNvPr>
          <p:cNvSpPr txBox="1"/>
          <p:nvPr/>
        </p:nvSpPr>
        <p:spPr>
          <a:xfrm>
            <a:off x="0" y="0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Средневековый замок после нескольких перестроек превратился в дворцово-парковый ансамбль с большим открытым двором, окружённым монументальными постройками. В нём переплелись множество архитектурных стилей, что свидетельствует об использовании художественных достижений разных исторических эпох. Украшенный стройными башнями и башенками, комплекс приобрёл романтическую привлекательность, а вода в прудах и яркая зелень ландшафтного замка завершили формирование дворцово-замкового комплекса, одного из лучших в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Восточной Европе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ансамбль Несвижского замка в настоящее время представляет собой историко-культурный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музей-заповедник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С 2005 года вместе с расположенным в стороне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Фарным костёлом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внесён во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Всемирное наследие ЮНЕСКО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0B834AC-A479-2162-1EE1-BB7225AAB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288"/>
            <a:ext cx="5977719" cy="4660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3FB58F-DF85-B73D-85BB-DED88B6CB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9" y="2197287"/>
            <a:ext cx="6214281" cy="46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5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47D7B2-F907-ABBD-4C7C-CDFE7F5D5048}"/>
              </a:ext>
            </a:extLst>
          </p:cNvPr>
          <p:cNvSpPr txBox="1"/>
          <p:nvPr/>
        </p:nvSpPr>
        <p:spPr>
          <a:xfrm>
            <a:off x="0" y="344557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 err="1">
                <a:effectLst/>
                <a:latin typeface="Arial" panose="020B0604020202020204" pitchFamily="34" charset="0"/>
              </a:rPr>
              <a:t>Ми́рский</a:t>
            </a:r>
            <a:r>
              <a:rPr lang="ru-RU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за́мок</a:t>
            </a:r>
            <a:r>
              <a:rPr lang="en-US" b="1" i="0" dirty="0">
                <a:effectLst/>
                <a:latin typeface="Arial" panose="020B0604020202020204" pitchFamily="34" charset="0"/>
              </a:rPr>
              <a:t>,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за́мково-па́рковый</a:t>
            </a:r>
            <a:r>
              <a:rPr lang="ru-RU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ко́мплекс</a:t>
            </a:r>
            <a:r>
              <a:rPr lang="ru-RU" b="1" i="0" dirty="0">
                <a:effectLst/>
                <a:latin typeface="Arial" panose="020B0604020202020204" pitchFamily="34" charset="0"/>
              </a:rPr>
              <a:t> «Мир»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оборонительное укрепление и резиденция в городском посёлке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2" tooltip="Мир (город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Мир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Кореличского района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Гродненской области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Памятник архитектуры, внесён в список </a:t>
            </a:r>
            <a:r>
              <a:rPr lang="ru-RU" dirty="0">
                <a:latin typeface="Arial" panose="020B0604020202020204" pitchFamily="34" charset="0"/>
              </a:rPr>
              <a:t>Всемирного наследия ЮНЕСКО</a:t>
            </a:r>
            <a:r>
              <a:rPr lang="ru-RU" b="0" i="0" dirty="0">
                <a:effectLst/>
                <a:latin typeface="Arial" panose="020B0604020202020204" pitchFamily="34" charset="0"/>
              </a:rPr>
              <a:t> с </a:t>
            </a:r>
            <a:r>
              <a:rPr lang="ru-RU" dirty="0">
                <a:latin typeface="Arial" panose="020B0604020202020204" pitchFamily="34" charset="0"/>
              </a:rPr>
              <a:t>2000 года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.</a:t>
            </a:r>
            <a:r>
              <a:rPr lang="ru-RU" b="0" i="0" dirty="0">
                <a:effectLst/>
                <a:latin typeface="Arial" panose="020B0604020202020204" pitchFamily="34" charset="0"/>
              </a:rPr>
              <a:t> Архитектурный комплекс включает в себя замок XVI—XX веков, валы XVII—XVIII веков, пруд </a:t>
            </a:r>
            <a:r>
              <a:rPr lang="ru-RU" dirty="0">
                <a:latin typeface="Arial" panose="020B0604020202020204" pitchFamily="34" charset="0"/>
              </a:rPr>
              <a:t>1896</a:t>
            </a:r>
            <a:r>
              <a:rPr lang="ru-RU" b="0" i="0" dirty="0">
                <a:effectLst/>
                <a:latin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</a:rPr>
              <a:t>1898 годов</a:t>
            </a:r>
            <a:r>
              <a:rPr lang="ru-RU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dirty="0">
                <a:latin typeface="Arial" panose="020B0604020202020204" pitchFamily="34" charset="0"/>
              </a:rPr>
              <a:t>часовню-усыпальницу Святополк-Мирских</a:t>
            </a:r>
            <a:r>
              <a:rPr lang="ru-RU" b="0" i="0" dirty="0">
                <a:effectLst/>
                <a:latin typeface="Arial" panose="020B0604020202020204" pitchFamily="34" charset="0"/>
              </a:rPr>
              <a:t> с домом сторожа и воротами, пейзажный и регулярный парки, дом управляющего. </a:t>
            </a:r>
          </a:p>
          <a:p>
            <a:pPr algn="l"/>
            <a:r>
              <a:rPr lang="ru-RU" b="0" i="0" dirty="0">
                <a:effectLst/>
                <a:latin typeface="Arial" panose="020B0604020202020204" pitchFamily="34" charset="0"/>
              </a:rPr>
              <a:t>Построен в начале </a:t>
            </a:r>
            <a:r>
              <a:rPr lang="ru-RU" dirty="0">
                <a:latin typeface="Arial" panose="020B0604020202020204" pitchFamily="34" charset="0"/>
              </a:rPr>
              <a:t>XVI века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магнатом </a:t>
            </a:r>
            <a:r>
              <a:rPr lang="ru-RU" dirty="0">
                <a:latin typeface="Arial" panose="020B0604020202020204" pitchFamily="34" charset="0"/>
              </a:rPr>
              <a:t>Ю. И. </a:t>
            </a:r>
            <a:r>
              <a:rPr lang="ru-RU" dirty="0" err="1">
                <a:latin typeface="Arial" panose="020B0604020202020204" pitchFamily="34" charset="0"/>
              </a:rPr>
              <a:t>Ильиничем</a:t>
            </a:r>
            <a:r>
              <a:rPr lang="ru-RU" b="0" i="0" dirty="0">
                <a:effectLst/>
                <a:latin typeface="Arial" panose="020B0604020202020204" pitchFamily="34" charset="0"/>
              </a:rPr>
              <a:t> . С </a:t>
            </a:r>
            <a:r>
              <a:rPr lang="ru-RU" dirty="0">
                <a:latin typeface="Arial" panose="020B0604020202020204" pitchFamily="34" charset="0"/>
              </a:rPr>
              <a:t>1568 г.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замком владели </a:t>
            </a:r>
            <a:r>
              <a:rPr lang="ru-RU" dirty="0" err="1">
                <a:latin typeface="Arial" panose="020B0604020202020204" pitchFamily="34" charset="0"/>
              </a:rPr>
              <a:t>Радзивиллы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(до 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3" tooltip="18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1828</a:t>
            </a:r>
            <a:r>
              <a:rPr lang="ru-RU" b="0" i="0" dirty="0">
                <a:effectLst/>
                <a:latin typeface="Arial" panose="020B0604020202020204" pitchFamily="34" charset="0"/>
              </a:rPr>
              <a:t>), потом </a:t>
            </a:r>
            <a:r>
              <a:rPr lang="ru-RU" dirty="0">
                <a:latin typeface="Arial" panose="020B0604020202020204" pitchFamily="34" charset="0"/>
              </a:rPr>
              <a:t>Витгенштейны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(до </a:t>
            </a:r>
            <a:r>
              <a:rPr lang="ru-RU" dirty="0">
                <a:latin typeface="Arial" panose="020B0604020202020204" pitchFamily="34" charset="0"/>
              </a:rPr>
              <a:t>1891</a:t>
            </a:r>
            <a:r>
              <a:rPr lang="ru-RU" b="0" i="0" dirty="0">
                <a:effectLst/>
                <a:latin typeface="Arial" panose="020B0604020202020204" pitchFamily="34" charset="0"/>
              </a:rPr>
              <a:t>). Последними владельцами </a:t>
            </a:r>
            <a:r>
              <a:rPr lang="ru-RU" dirty="0">
                <a:latin typeface="Arial" panose="020B0604020202020204" pitchFamily="34" charset="0"/>
              </a:rPr>
              <a:t>замка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были князья </a:t>
            </a:r>
            <a:r>
              <a:rPr lang="ru-RU" dirty="0">
                <a:latin typeface="Arial" panose="020B0604020202020204" pitchFamily="34" charset="0"/>
              </a:rPr>
              <a:t>Святополк-Мирские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(до </a:t>
            </a:r>
            <a:r>
              <a:rPr lang="ru-RU" dirty="0">
                <a:latin typeface="Arial" panose="020B0604020202020204" pitchFamily="34" charset="0"/>
              </a:rPr>
              <a:t>1939</a:t>
            </a:r>
            <a:r>
              <a:rPr lang="ru-RU" b="0" i="0" dirty="0">
                <a:effectLst/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4BA91B-6AC3-3A48-1437-911F57534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900"/>
            <a:ext cx="5809422" cy="3870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6749F6-829B-9A0A-D0A4-7BB887BF7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22" y="3079796"/>
            <a:ext cx="6382578" cy="37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322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DD6186C-5D1D-B862-900D-5D285C28F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69" y="-1"/>
            <a:ext cx="3918589" cy="60032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80C8DA-0EE6-0124-9CC9-621057601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59" y="-1"/>
            <a:ext cx="4496541" cy="60032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6F18F4-9D31-C254-A5D1-8BA577A11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776871" cy="6003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71DB1E-EABC-FE0D-3DB7-298CA9559567}"/>
              </a:ext>
            </a:extLst>
          </p:cNvPr>
          <p:cNvSpPr txBox="1"/>
          <p:nvPr/>
        </p:nvSpPr>
        <p:spPr>
          <a:xfrm>
            <a:off x="3556183" y="6215270"/>
            <a:ext cx="4139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убранство замка</a:t>
            </a:r>
          </a:p>
        </p:txBody>
      </p:sp>
    </p:spTree>
    <p:extLst>
      <p:ext uri="{BB962C8B-B14F-4D97-AF65-F5344CB8AC3E}">
        <p14:creationId xmlns:p14="http://schemas.microsoft.com/office/powerpoint/2010/main" val="5949520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1391FC-F241-DA05-AED9-D473A10E8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5" y="1152939"/>
            <a:ext cx="2733675" cy="4857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85CB9B-C4E3-3622-FD9A-7D4332465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939"/>
            <a:ext cx="3638550" cy="4857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3FBFD6-7305-BC54-7D5E-9E383FEA6107}"/>
              </a:ext>
            </a:extLst>
          </p:cNvPr>
          <p:cNvSpPr txBox="1"/>
          <p:nvPr/>
        </p:nvSpPr>
        <p:spPr>
          <a:xfrm>
            <a:off x="3850137" y="1152939"/>
            <a:ext cx="5396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Мирский замок для своего времени был мощным военным сооружением, где были применены почти все известные элементы </a:t>
            </a:r>
            <a:r>
              <a:rPr lang="ru-RU" sz="23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Средневековой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фортификации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были воплощены местные традиции замкового зодчества. Строили его по проекту талантливого архитектора, который, скорее всего, был мастером из народа и владел художественным вкусом. Зодчему удалось  создать первоклассное для того времени военно-инженерное сооружение и украсить его разнообразными </a:t>
            </a:r>
            <a:r>
              <a:rPr lang="ru-RU" sz="23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архитектурными</a:t>
            </a:r>
            <a:r>
              <a:rPr lang="ru-RU" sz="23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деталями.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2153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7AD629-FD3D-D58F-81B6-A830FAD3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000125"/>
            <a:ext cx="3886200" cy="4857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18E6A2-D0FC-4AF8-B2A9-E7450C560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3638550" cy="4857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ED2B96-F018-DD4A-AFF5-6404A6E3B6BD}"/>
              </a:ext>
            </a:extLst>
          </p:cNvPr>
          <p:cNvSpPr txBox="1"/>
          <p:nvPr/>
        </p:nvSpPr>
        <p:spPr>
          <a:xfrm>
            <a:off x="4347437" y="1643271"/>
            <a:ext cx="3249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Гольшанский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замок — руины дворцово-паркового комплекса, резиденции рода Сапег, расположенные у агрогородка Гольшаны в Ошмянском районе Гродненской области .Построен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в.Находится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стадии реконструкции.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157184564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92C92F-CBFF-F367-4C03-719107A1D1DB}"/>
              </a:ext>
            </a:extLst>
          </p:cNvPr>
          <p:cNvSpPr txBox="1"/>
          <p:nvPr/>
        </p:nvSpPr>
        <p:spPr>
          <a:xfrm>
            <a:off x="0" y="0"/>
            <a:ext cx="6570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effectLst/>
                <a:latin typeface="Arial" panose="020B0604020202020204" pitchFamily="34" charset="0"/>
              </a:rPr>
              <a:t>Костёл Тела Господня в </a:t>
            </a:r>
            <a:r>
              <a:rPr lang="ru-RU" b="1" dirty="0">
                <a:latin typeface="Arial" panose="020B0604020202020204" pitchFamily="34" charset="0"/>
              </a:rPr>
              <a:t>Несвиже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 первый </a:t>
            </a:r>
            <a:r>
              <a:rPr lang="ru-RU" dirty="0">
                <a:latin typeface="Arial" panose="020B0604020202020204" pitchFamily="34" charset="0"/>
              </a:rPr>
              <a:t>иезуитский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костёл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на территории </a:t>
            </a:r>
            <a:r>
              <a:rPr lang="ru-RU" dirty="0">
                <a:latin typeface="Arial" panose="020B0604020202020204" pitchFamily="34" charset="0"/>
              </a:rPr>
              <a:t>Речи Посполитой</a:t>
            </a:r>
            <a:r>
              <a:rPr lang="ru-RU" b="0" i="0" dirty="0">
                <a:effectLst/>
                <a:latin typeface="Arial" panose="020B0604020202020204" pitchFamily="34" charset="0"/>
              </a:rPr>
              <a:t>, родовая усыпальница князей </a:t>
            </a:r>
            <a:r>
              <a:rPr lang="ru-RU" dirty="0">
                <a:latin typeface="Arial" panose="020B0604020202020204" pitchFamily="34" charset="0"/>
              </a:rPr>
              <a:t>Радзивиллов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К</a:t>
            </a:r>
            <a:r>
              <a:rPr lang="ru-RU" b="0" i="0" dirty="0">
                <a:effectLst/>
                <a:latin typeface="Arial" panose="020B0604020202020204" pitchFamily="34" charset="0"/>
              </a:rPr>
              <a:t>остёл построен итальянским архитектором </a:t>
            </a:r>
            <a:r>
              <a:rPr lang="ru-RU" dirty="0">
                <a:latin typeface="Arial" panose="020B0604020202020204" pitchFamily="34" charset="0"/>
              </a:rPr>
              <a:t>Джованни </a:t>
            </a:r>
            <a:r>
              <a:rPr lang="ru-RU" dirty="0" err="1">
                <a:latin typeface="Arial" panose="020B0604020202020204" pitchFamily="34" charset="0"/>
              </a:rPr>
              <a:t>Бернардони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в 1584—1593 гг. в комплексе с иезуитской коллегией, просуществовавшей до </a:t>
            </a:r>
            <a:r>
              <a:rPr lang="ru-RU" dirty="0">
                <a:latin typeface="Arial" panose="020B0604020202020204" pitchFamily="34" charset="0"/>
              </a:rPr>
              <a:t>1826 года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Прототипом костёла является римский храм </a:t>
            </a:r>
            <a:r>
              <a:rPr lang="ru-RU" dirty="0">
                <a:latin typeface="Arial" panose="020B0604020202020204" pitchFamily="34" charset="0"/>
              </a:rPr>
              <a:t>Иль </a:t>
            </a:r>
            <a:r>
              <a:rPr lang="ru-RU" dirty="0" err="1">
                <a:latin typeface="Arial" panose="020B0604020202020204" pitchFamily="34" charset="0"/>
              </a:rPr>
              <a:t>Джезу</a:t>
            </a:r>
            <a:r>
              <a:rPr lang="ru-RU" b="0" i="0" dirty="0">
                <a:effectLst/>
                <a:latin typeface="Arial" panose="020B0604020202020204" pitchFamily="34" charset="0"/>
              </a:rPr>
              <a:t>, сооруженный в 1584 году.</a:t>
            </a:r>
          </a:p>
          <a:p>
            <a:pPr algn="l"/>
            <a:r>
              <a:rPr lang="ru-RU" b="0" i="0" dirty="0">
                <a:effectLst/>
                <a:latin typeface="Arial" panose="020B0604020202020204" pitchFamily="34" charset="0"/>
              </a:rPr>
              <a:t>Строительство костёла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Бернардони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не завершил. Он скончался в Кракове в 1605 году., поэтому купол костёла достраивал один из его учеников — Джузеппе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Бризио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509034-6C68-1C99-5B04-41B00EA5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80" y="0"/>
            <a:ext cx="5506719" cy="41300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66ABC4-5F00-0B9D-0F7E-1F4B113C0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698"/>
            <a:ext cx="573023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235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139</Words>
  <Application>Microsoft Office PowerPoint</Application>
  <PresentationFormat>Произвольный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malyily4@gmail.com</dc:creator>
  <cp:lastModifiedBy>User</cp:lastModifiedBy>
  <cp:revision>2</cp:revision>
  <dcterms:created xsi:type="dcterms:W3CDTF">2023-01-22T18:57:05Z</dcterms:created>
  <dcterms:modified xsi:type="dcterms:W3CDTF">2023-02-15T14:29:49Z</dcterms:modified>
</cp:coreProperties>
</file>