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59" r:id="rId4"/>
    <p:sldId id="264" r:id="rId5"/>
    <p:sldId id="260" r:id="rId6"/>
    <p:sldId id="256" r:id="rId7"/>
    <p:sldId id="257" r:id="rId8"/>
    <p:sldId id="265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B7EF-7D49-4010-A6AC-3AA1282006A6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BB81-1142-41CF-A11E-4AE47843E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76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B7EF-7D49-4010-A6AC-3AA1282006A6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BB81-1142-41CF-A11E-4AE47843E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4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B7EF-7D49-4010-A6AC-3AA1282006A6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BB81-1142-41CF-A11E-4AE47843E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B7EF-7D49-4010-A6AC-3AA1282006A6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BB81-1142-41CF-A11E-4AE47843E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232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B7EF-7D49-4010-A6AC-3AA1282006A6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BB81-1142-41CF-A11E-4AE47843E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43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B7EF-7D49-4010-A6AC-3AA1282006A6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BB81-1142-41CF-A11E-4AE47843E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22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B7EF-7D49-4010-A6AC-3AA1282006A6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BB81-1142-41CF-A11E-4AE47843E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4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B7EF-7D49-4010-A6AC-3AA1282006A6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BB81-1142-41CF-A11E-4AE47843E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97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B7EF-7D49-4010-A6AC-3AA1282006A6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BB81-1142-41CF-A11E-4AE47843E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75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B7EF-7D49-4010-A6AC-3AA1282006A6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BB81-1142-41CF-A11E-4AE47843E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020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CB7EF-7D49-4010-A6AC-3AA1282006A6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BB81-1142-41CF-A11E-4AE47843E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764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CB7EF-7D49-4010-A6AC-3AA1282006A6}" type="datetimeFigureOut">
              <a:rPr lang="en-US" smtClean="0"/>
              <a:t>5/2/2025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BB81-1142-41CF-A11E-4AE47843E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786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be-BY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ЭФЕКТЫЎНЫЯ МЕТАДЫ І ПРЫЁМЫ ФАРМІРАВАННЯ ЧЫТАЦКАЙ </a:t>
            </a:r>
            <a:r>
              <a:rPr lang="be-BY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ГРАМАТНАСЦІ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e-BY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ЎРОКАХ БЕЛАРУСКАЙ ЛІТАРАТУРЫ Ў 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IX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XI</a:t>
            </a:r>
            <a:r>
              <a:rPr lang="be-BY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be-BY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КЛАСАХ</a:t>
            </a:r>
          </a:p>
          <a:p>
            <a:r>
              <a:rPr lang="be-BY" dirty="0"/>
              <a:t>Універсальныя прыёмы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805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200" y="92365"/>
            <a:ext cx="11794835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err="1" smtClean="0">
                <a:solidFill>
                  <a:srgbClr val="FF0000"/>
                </a:solidFill>
              </a:rPr>
              <a:t>Прыём</a:t>
            </a:r>
            <a:r>
              <a:rPr lang="ru-RU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>
                <a:solidFill>
                  <a:srgbClr val="FF0000"/>
                </a:solidFill>
              </a:rPr>
              <a:t>PRES-</a:t>
            </a:r>
            <a:r>
              <a:rPr lang="ru-RU" sz="4000" dirty="0">
                <a:solidFill>
                  <a:srgbClr val="FF0000"/>
                </a:solidFill>
              </a:rPr>
              <a:t>формула, </a:t>
            </a:r>
            <a:r>
              <a:rPr lang="ru-RU" sz="4000" dirty="0" err="1">
                <a:solidFill>
                  <a:srgbClr val="FF0000"/>
                </a:solidFill>
              </a:rPr>
              <a:t>інакш</a:t>
            </a:r>
            <a:r>
              <a:rPr lang="ru-RU" sz="4000" dirty="0">
                <a:solidFill>
                  <a:srgbClr val="FF0000"/>
                </a:solidFill>
              </a:rPr>
              <a:t> ПАПС формула: </a:t>
            </a:r>
          </a:p>
          <a:p>
            <a:r>
              <a:rPr lang="ru-RU" sz="4000" b="1" dirty="0" err="1"/>
              <a:t>Пазіцыя</a:t>
            </a:r>
            <a:r>
              <a:rPr lang="ru-RU" sz="4000" b="1" dirty="0"/>
              <a:t>: </a:t>
            </a:r>
            <a:r>
              <a:rPr lang="ru-RU" sz="4000" dirty="0" err="1"/>
              <a:t>выказваецца</a:t>
            </a:r>
            <a:r>
              <a:rPr lang="ru-RU" sz="4000" dirty="0"/>
              <a:t> свая думка па </a:t>
            </a:r>
            <a:r>
              <a:rPr lang="ru-RU" sz="4000" dirty="0" err="1"/>
              <a:t>тэме</a:t>
            </a:r>
            <a:r>
              <a:rPr lang="ru-RU" sz="4000" dirty="0"/>
              <a:t>, </a:t>
            </a:r>
            <a:r>
              <a:rPr lang="ru-RU" sz="4000" dirty="0" err="1"/>
              <a:t>праблеме</a:t>
            </a:r>
            <a:r>
              <a:rPr lang="ru-RU" sz="4000" dirty="0"/>
              <a:t>. </a:t>
            </a:r>
          </a:p>
          <a:p>
            <a:r>
              <a:rPr lang="ru-RU" sz="4000" b="1" dirty="0" err="1"/>
              <a:t>Абгрунтаванне</a:t>
            </a:r>
            <a:r>
              <a:rPr lang="ru-RU" sz="4000" b="1" dirty="0"/>
              <a:t>: </a:t>
            </a:r>
            <a:r>
              <a:rPr lang="ru-RU" sz="4000" dirty="0"/>
              <a:t>на </a:t>
            </a:r>
            <a:r>
              <a:rPr lang="ru-RU" sz="4000" dirty="0" err="1"/>
              <a:t>гэтым</a:t>
            </a:r>
            <a:r>
              <a:rPr lang="ru-RU" sz="4000" dirty="0"/>
              <a:t> этапе важна </a:t>
            </a:r>
            <a:r>
              <a:rPr lang="ru-RU" sz="4000" dirty="0" err="1"/>
              <a:t>растлумачыць</a:t>
            </a:r>
            <a:r>
              <a:rPr lang="ru-RU" sz="4000" dirty="0"/>
              <a:t>, </a:t>
            </a:r>
            <a:r>
              <a:rPr lang="ru-RU" sz="4000" dirty="0" err="1"/>
              <a:t>чаму</a:t>
            </a:r>
            <a:r>
              <a:rPr lang="ru-RU" sz="4000" dirty="0"/>
              <a:t> такая </a:t>
            </a:r>
            <a:r>
              <a:rPr lang="ru-RU" sz="4000" dirty="0" err="1"/>
              <a:t>пазіцыя</a:t>
            </a:r>
            <a:r>
              <a:rPr lang="ru-RU" sz="4000" dirty="0"/>
              <a:t> была </a:t>
            </a:r>
            <a:r>
              <a:rPr lang="ru-RU" sz="4000" dirty="0" err="1"/>
              <a:t>абраная</a:t>
            </a:r>
            <a:r>
              <a:rPr lang="ru-RU" sz="4000" dirty="0"/>
              <a:t>. </a:t>
            </a:r>
          </a:p>
          <a:p>
            <a:r>
              <a:rPr lang="ru-RU" sz="4000" b="1" dirty="0" err="1"/>
              <a:t>Прыклад</a:t>
            </a:r>
            <a:r>
              <a:rPr lang="ru-RU" sz="4000" b="1" dirty="0"/>
              <a:t>,</a:t>
            </a:r>
            <a:r>
              <a:rPr lang="ru-RU" sz="4000" dirty="0"/>
              <a:t> </a:t>
            </a:r>
            <a:r>
              <a:rPr lang="ru-RU" sz="4000" dirty="0" err="1"/>
              <a:t>які</a:t>
            </a:r>
            <a:r>
              <a:rPr lang="ru-RU" sz="4000" dirty="0"/>
              <a:t> </a:t>
            </a:r>
            <a:r>
              <a:rPr lang="ru-RU" sz="4000" dirty="0" err="1"/>
              <a:t>пацвярджае</a:t>
            </a:r>
            <a:r>
              <a:rPr lang="ru-RU" sz="4000" dirty="0"/>
              <a:t> </a:t>
            </a:r>
            <a:r>
              <a:rPr lang="ru-RU" sz="4000" dirty="0" err="1"/>
              <a:t>абгрунтаванне</a:t>
            </a:r>
            <a:r>
              <a:rPr lang="ru-RU" sz="4000" dirty="0"/>
              <a:t> (</a:t>
            </a:r>
            <a:r>
              <a:rPr lang="ru-RU" sz="4000" dirty="0" err="1"/>
              <a:t>можа</a:t>
            </a:r>
            <a:r>
              <a:rPr lang="ru-RU" sz="4000" dirty="0"/>
              <a:t> </a:t>
            </a:r>
            <a:r>
              <a:rPr lang="ru-RU" sz="4000" dirty="0" err="1"/>
              <a:t>быць</a:t>
            </a:r>
            <a:r>
              <a:rPr lang="ru-RU" sz="4000" dirty="0"/>
              <a:t> з </a:t>
            </a:r>
            <a:r>
              <a:rPr lang="ru-RU" sz="4000" dirty="0" err="1"/>
              <a:t>асабістага</a:t>
            </a:r>
            <a:r>
              <a:rPr lang="ru-RU" sz="4000" dirty="0"/>
              <a:t> </a:t>
            </a:r>
            <a:r>
              <a:rPr lang="ru-RU" sz="4000" dirty="0" err="1"/>
              <a:t>вопыту</a:t>
            </a:r>
            <a:r>
              <a:rPr lang="ru-RU" sz="4000" dirty="0"/>
              <a:t>, </a:t>
            </a:r>
            <a:r>
              <a:rPr lang="ru-RU" sz="4000" dirty="0" err="1"/>
              <a:t>літаратуры</a:t>
            </a:r>
            <a:r>
              <a:rPr lang="ru-RU" sz="4000" dirty="0"/>
              <a:t>, </a:t>
            </a:r>
            <a:r>
              <a:rPr lang="ru-RU" sz="4000" dirty="0" err="1"/>
              <a:t>гісторыі</a:t>
            </a:r>
            <a:r>
              <a:rPr lang="ru-RU" sz="4000" dirty="0"/>
              <a:t> </a:t>
            </a:r>
            <a:r>
              <a:rPr lang="ru-RU" sz="4000" dirty="0" err="1"/>
              <a:t>ці</a:t>
            </a:r>
            <a:r>
              <a:rPr lang="ru-RU" sz="4000" dirty="0"/>
              <a:t> </a:t>
            </a:r>
            <a:r>
              <a:rPr lang="ru-RU" sz="4000" dirty="0" err="1"/>
              <a:t>жыцця</a:t>
            </a:r>
            <a:r>
              <a:rPr lang="ru-RU" sz="4000" dirty="0"/>
              <a:t>). </a:t>
            </a:r>
          </a:p>
          <a:p>
            <a:r>
              <a:rPr lang="ru-RU" sz="4000" b="1" dirty="0" err="1"/>
              <a:t>Суджэнне</a:t>
            </a:r>
            <a:r>
              <a:rPr lang="ru-RU" sz="4000" b="1" dirty="0"/>
              <a:t> (= </a:t>
            </a:r>
            <a:r>
              <a:rPr lang="ru-RU" sz="4000" b="1" dirty="0" err="1"/>
              <a:t>выснова</a:t>
            </a:r>
            <a:r>
              <a:rPr lang="ru-RU" sz="4000" b="1" dirty="0"/>
              <a:t>): </a:t>
            </a:r>
            <a:r>
              <a:rPr lang="ru-RU" sz="4000" dirty="0" err="1"/>
              <a:t>гэта</a:t>
            </a:r>
            <a:r>
              <a:rPr lang="ru-RU" sz="4000" dirty="0"/>
              <a:t> </a:t>
            </a:r>
            <a:r>
              <a:rPr lang="ru-RU" sz="4000" dirty="0" err="1"/>
              <a:t>крок</a:t>
            </a:r>
            <a:r>
              <a:rPr lang="ru-RU" sz="4000" dirty="0"/>
              <a:t>, </a:t>
            </a:r>
            <a:r>
              <a:rPr lang="ru-RU" sz="4000" dirty="0" err="1"/>
              <a:t>які</a:t>
            </a:r>
            <a:r>
              <a:rPr lang="ru-RU" sz="4000" dirty="0"/>
              <a:t> </a:t>
            </a:r>
            <a:r>
              <a:rPr lang="ru-RU" sz="4000" dirty="0" err="1"/>
              <a:t>падводзіць</a:t>
            </a:r>
            <a:r>
              <a:rPr lang="ru-RU" sz="4000" dirty="0"/>
              <a:t> </a:t>
            </a:r>
            <a:r>
              <a:rPr lang="ru-RU" sz="4000" dirty="0" err="1"/>
              <a:t>вынікі</a:t>
            </a:r>
            <a:r>
              <a:rPr lang="ru-RU" sz="4000" dirty="0"/>
              <a:t> і </a:t>
            </a:r>
            <a:r>
              <a:rPr lang="ru-RU" sz="4000" dirty="0" err="1"/>
              <a:t>звязвае</a:t>
            </a:r>
            <a:r>
              <a:rPr lang="ru-RU" sz="4000" dirty="0"/>
              <a:t> </a:t>
            </a:r>
            <a:r>
              <a:rPr lang="ru-RU" sz="4000" dirty="0" err="1"/>
              <a:t>ўсе</a:t>
            </a:r>
            <a:r>
              <a:rPr lang="ru-RU" sz="4000" dirty="0"/>
              <a:t> </a:t>
            </a:r>
            <a:r>
              <a:rPr lang="ru-RU" sz="4000" dirty="0" err="1"/>
              <a:t>часткі</a:t>
            </a:r>
            <a:r>
              <a:rPr lang="ru-RU" sz="4000" dirty="0"/>
              <a:t> </a:t>
            </a:r>
            <a:r>
              <a:rPr lang="ru-RU" sz="4000" dirty="0" err="1"/>
              <a:t>адказу</a:t>
            </a:r>
            <a:r>
              <a:rPr lang="ru-RU" sz="4000" dirty="0"/>
              <a:t> ў </a:t>
            </a:r>
            <a:r>
              <a:rPr lang="ru-RU" sz="4000" dirty="0" err="1"/>
              <a:t>адзіную</a:t>
            </a:r>
            <a:r>
              <a:rPr lang="ru-RU" sz="4000" dirty="0"/>
              <a:t>, </a:t>
            </a:r>
            <a:r>
              <a:rPr lang="ru-RU" sz="4000" dirty="0" err="1"/>
              <a:t>лагічную</a:t>
            </a:r>
            <a:r>
              <a:rPr lang="ru-RU" sz="4000" dirty="0"/>
              <a:t> структуру. </a:t>
            </a:r>
          </a:p>
        </p:txBody>
      </p:sp>
    </p:spTree>
    <p:extLst>
      <p:ext uri="{BB962C8B-B14F-4D97-AF65-F5344CB8AC3E}">
        <p14:creationId xmlns:p14="http://schemas.microsoft.com/office/powerpoint/2010/main" val="3020455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072" y="1336748"/>
            <a:ext cx="11837673" cy="44999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80655" y="157018"/>
            <a:ext cx="10270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e-BY" sz="36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Вербальныя фармулёўкі ПАПС формулы</a:t>
            </a:r>
            <a:endParaRPr lang="en-US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84203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0776" y="259809"/>
            <a:ext cx="1141614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e-BY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Прыём</a:t>
            </a:r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RAFT </a:t>
            </a:r>
            <a:r>
              <a:rPr lang="be-BY" sz="3200" noProof="1" smtClean="0"/>
              <a:t>накіраваны</a:t>
            </a:r>
            <a:r>
              <a:rPr lang="ru-RU" sz="3200" dirty="0" smtClean="0"/>
              <a:t> </a:t>
            </a:r>
            <a:r>
              <a:rPr lang="ru-RU" sz="3200" dirty="0"/>
              <a:t>на </a:t>
            </a:r>
            <a:r>
              <a:rPr lang="ru-RU" sz="3200" dirty="0" err="1"/>
              <a:t>стварэнне</a:t>
            </a:r>
            <a:r>
              <a:rPr lang="ru-RU" sz="3200" dirty="0"/>
              <a:t> </a:t>
            </a:r>
            <a:r>
              <a:rPr lang="ru-RU" sz="3200" dirty="0" err="1"/>
              <a:t>тэкстаў</a:t>
            </a:r>
            <a:r>
              <a:rPr lang="ru-RU" sz="3200" dirty="0"/>
              <a:t> </a:t>
            </a:r>
            <a:r>
              <a:rPr lang="ru-RU" sz="3200" dirty="0" err="1"/>
              <a:t>пэўнай</a:t>
            </a:r>
            <a:r>
              <a:rPr lang="ru-RU" sz="3200" dirty="0"/>
              <a:t> </a:t>
            </a:r>
            <a:r>
              <a:rPr lang="ru-RU" sz="3200" dirty="0" err="1"/>
              <a:t>тэматыкі</a:t>
            </a:r>
            <a:r>
              <a:rPr lang="ru-RU" sz="3200" dirty="0"/>
              <a:t>. </a:t>
            </a:r>
            <a:r>
              <a:rPr lang="ru-RU" sz="3200" dirty="0" err="1"/>
              <a:t>Творы</a:t>
            </a:r>
            <a:r>
              <a:rPr lang="ru-RU" sz="3200" dirty="0"/>
              <a:t> </a:t>
            </a:r>
            <a:r>
              <a:rPr lang="ru-RU" sz="3200" dirty="0" err="1"/>
              <a:t>могуць</a:t>
            </a:r>
            <a:r>
              <a:rPr lang="ru-RU" sz="3200" dirty="0"/>
              <a:t> </a:t>
            </a:r>
            <a:r>
              <a:rPr lang="ru-RU" sz="3200" dirty="0" err="1"/>
              <a:t>адрознівацца</a:t>
            </a:r>
            <a:r>
              <a:rPr lang="ru-RU" sz="3200" dirty="0"/>
              <a:t> па жанры і </a:t>
            </a:r>
            <a:r>
              <a:rPr lang="ru-RU" sz="3200" dirty="0" err="1"/>
              <a:t>афармленні</a:t>
            </a:r>
            <a:r>
              <a:rPr lang="ru-RU" sz="3200" dirty="0"/>
              <a:t>. </a:t>
            </a:r>
            <a:r>
              <a:rPr lang="ru-RU" sz="3200" dirty="0" err="1"/>
              <a:t>Дадзены</a:t>
            </a:r>
            <a:r>
              <a:rPr lang="ru-RU" sz="3200" dirty="0"/>
              <a:t> </a:t>
            </a:r>
            <a:r>
              <a:rPr lang="ru-RU" sz="3200" dirty="0" err="1"/>
              <a:t>метад</a:t>
            </a:r>
            <a:r>
              <a:rPr lang="ru-RU" sz="3200" dirty="0"/>
              <a:t> </a:t>
            </a:r>
            <a:r>
              <a:rPr lang="ru-RU" sz="3200" dirty="0" err="1"/>
              <a:t>вучыць</a:t>
            </a:r>
            <a:r>
              <a:rPr lang="ru-RU" sz="3200" dirty="0"/>
              <a:t> </a:t>
            </a:r>
            <a:r>
              <a:rPr lang="ru-RU" sz="3200" dirty="0" err="1"/>
              <a:t>школьнікаў</a:t>
            </a:r>
            <a:r>
              <a:rPr lang="ru-RU" sz="3200" dirty="0"/>
              <a:t> </a:t>
            </a:r>
            <a:r>
              <a:rPr lang="ru-RU" sz="3200" dirty="0" err="1"/>
              <a:t>разглядаць</a:t>
            </a:r>
            <a:r>
              <a:rPr lang="ru-RU" sz="3200" dirty="0"/>
              <a:t> </a:t>
            </a:r>
            <a:r>
              <a:rPr lang="ru-RU" sz="3200" dirty="0" err="1"/>
              <a:t>тэму</a:t>
            </a:r>
            <a:r>
              <a:rPr lang="ru-RU" sz="3200" dirty="0"/>
              <a:t> з розных </a:t>
            </a:r>
            <a:r>
              <a:rPr lang="ru-RU" sz="3200" dirty="0" err="1"/>
              <a:t>бакоў</a:t>
            </a:r>
            <a:r>
              <a:rPr lang="ru-RU" sz="3200" dirty="0"/>
              <a:t> і </a:t>
            </a:r>
            <a:r>
              <a:rPr lang="ru-RU" sz="3200" dirty="0" err="1"/>
              <a:t>пунктаў</a:t>
            </a:r>
            <a:r>
              <a:rPr lang="ru-RU" sz="3200" dirty="0"/>
              <a:t> </a:t>
            </a:r>
            <a:r>
              <a:rPr lang="ru-RU" sz="3200" dirty="0" err="1"/>
              <a:t>гледжання</a:t>
            </a:r>
            <a:r>
              <a:rPr lang="ru-RU" sz="3200" dirty="0"/>
              <a:t>. </a:t>
            </a:r>
            <a:r>
              <a:rPr lang="ru-RU" sz="3200" dirty="0" err="1"/>
              <a:t>Прыём</a:t>
            </a:r>
            <a:r>
              <a:rPr lang="ru-RU" sz="3200" dirty="0"/>
              <a:t> </a:t>
            </a:r>
            <a:r>
              <a:rPr lang="ru-RU" sz="3200" dirty="0" err="1"/>
              <a:t>спрыяе</a:t>
            </a:r>
            <a:r>
              <a:rPr lang="ru-RU" sz="3200" dirty="0"/>
              <a:t> </a:t>
            </a:r>
            <a:r>
              <a:rPr lang="ru-RU" sz="3200" dirty="0" err="1"/>
              <a:t>ўменню</a:t>
            </a:r>
            <a:r>
              <a:rPr lang="ru-RU" sz="3200" dirty="0"/>
              <a:t> </a:t>
            </a:r>
            <a:r>
              <a:rPr lang="ru-RU" sz="3200" dirty="0" err="1"/>
              <a:t>аналізаваць</a:t>
            </a:r>
            <a:r>
              <a:rPr lang="ru-RU" sz="3200" dirty="0"/>
              <a:t> </a:t>
            </a:r>
            <a:r>
              <a:rPr lang="ru-RU" sz="3200" dirty="0" err="1"/>
              <a:t>змест</a:t>
            </a:r>
            <a:r>
              <a:rPr lang="ru-RU" sz="3200" dirty="0"/>
              <a:t> і </a:t>
            </a:r>
            <a:r>
              <a:rPr lang="ru-RU" sz="3200" dirty="0" err="1"/>
              <a:t>праблемы</a:t>
            </a:r>
            <a:r>
              <a:rPr lang="ru-RU" sz="3200" dirty="0"/>
              <a:t> </a:t>
            </a:r>
            <a:r>
              <a:rPr lang="ru-RU" sz="3200" dirty="0" err="1"/>
              <a:t>тэксту</a:t>
            </a:r>
            <a:r>
              <a:rPr lang="ru-RU" sz="3200" dirty="0"/>
              <a:t>, </a:t>
            </a:r>
            <a:r>
              <a:rPr lang="ru-RU" sz="3200" dirty="0" err="1"/>
              <a:t>ацэньваць</a:t>
            </a:r>
            <a:r>
              <a:rPr lang="ru-RU" sz="3200" dirty="0"/>
              <a:t>, </a:t>
            </a:r>
            <a:r>
              <a:rPr lang="ru-RU" sz="3200" dirty="0" err="1"/>
              <a:t>абгрунтоўваць</a:t>
            </a:r>
            <a:r>
              <a:rPr lang="ru-RU" sz="3200" dirty="0"/>
              <a:t> сваю </a:t>
            </a:r>
            <a:r>
              <a:rPr lang="ru-RU" sz="3200" dirty="0" err="1"/>
              <a:t>пазіцыю</a:t>
            </a:r>
            <a:r>
              <a:rPr lang="ru-RU" sz="3200" dirty="0"/>
              <a:t>. </a:t>
            </a:r>
            <a:r>
              <a:rPr lang="ru-RU" sz="3200" dirty="0" err="1"/>
              <a:t>Кароткае</a:t>
            </a:r>
            <a:r>
              <a:rPr lang="ru-RU" sz="3200" dirty="0"/>
              <a:t> </a:t>
            </a:r>
            <a:r>
              <a:rPr lang="ru-RU" sz="3200" dirty="0" err="1"/>
              <a:t>апісанне</a:t>
            </a:r>
            <a:r>
              <a:rPr lang="ru-RU" sz="3200" dirty="0"/>
              <a:t> </a:t>
            </a:r>
            <a:r>
              <a:rPr lang="ru-RU" sz="3200" dirty="0" err="1"/>
              <a:t>прыёма</a:t>
            </a:r>
            <a:r>
              <a:rPr lang="ru-RU" sz="3200" dirty="0"/>
              <a:t>:</a:t>
            </a:r>
          </a:p>
          <a:p>
            <a:r>
              <a:rPr lang="en-US" sz="3200" dirty="0"/>
              <a:t>R – Role (</a:t>
            </a:r>
            <a:r>
              <a:rPr lang="ru-RU" sz="3200" dirty="0"/>
              <a:t>Роля): </a:t>
            </a:r>
            <a:r>
              <a:rPr lang="ru-RU" sz="3200" dirty="0" err="1"/>
              <a:t>вызначаецца</a:t>
            </a:r>
            <a:r>
              <a:rPr lang="ru-RU" sz="3200" dirty="0"/>
              <a:t> роля </a:t>
            </a:r>
            <a:r>
              <a:rPr lang="ru-RU" sz="3200" dirty="0" err="1"/>
              <a:t>таго</a:t>
            </a:r>
            <a:r>
              <a:rPr lang="ru-RU" sz="3200" dirty="0"/>
              <a:t>, з </a:t>
            </a:r>
            <a:r>
              <a:rPr lang="ru-RU" sz="3200" dirty="0" err="1"/>
              <a:t>чыйго</a:t>
            </a:r>
            <a:r>
              <a:rPr lang="ru-RU" sz="3200" dirty="0"/>
              <a:t> пункту </a:t>
            </a:r>
            <a:r>
              <a:rPr lang="ru-RU" sz="3200" dirty="0" err="1"/>
              <a:t>гледжання</a:t>
            </a:r>
            <a:r>
              <a:rPr lang="ru-RU" sz="3200" dirty="0"/>
              <a:t> </a:t>
            </a:r>
            <a:r>
              <a:rPr lang="ru-RU" sz="3200" dirty="0" err="1"/>
              <a:t>будзе</a:t>
            </a:r>
            <a:r>
              <a:rPr lang="ru-RU" sz="3200" dirty="0"/>
              <a:t> </a:t>
            </a:r>
            <a:r>
              <a:rPr lang="ru-RU" sz="3200" dirty="0" err="1"/>
              <a:t>разглядацца</a:t>
            </a:r>
            <a:r>
              <a:rPr lang="ru-RU" sz="3200" dirty="0"/>
              <a:t> </a:t>
            </a:r>
            <a:r>
              <a:rPr lang="ru-RU" sz="3200" dirty="0" err="1"/>
              <a:t>тэма</a:t>
            </a:r>
            <a:r>
              <a:rPr lang="ru-RU" sz="3200" dirty="0"/>
              <a:t> </a:t>
            </a:r>
            <a:r>
              <a:rPr lang="ru-RU" sz="3200" dirty="0" err="1"/>
              <a:t>або</a:t>
            </a:r>
            <a:r>
              <a:rPr lang="ru-RU" sz="3200" dirty="0"/>
              <a:t> </a:t>
            </a:r>
            <a:r>
              <a:rPr lang="ru-RU" sz="3200" dirty="0" err="1"/>
              <a:t>праблема</a:t>
            </a:r>
            <a:r>
              <a:rPr lang="ru-RU" sz="3200" dirty="0"/>
              <a:t>.</a:t>
            </a:r>
          </a:p>
          <a:p>
            <a:r>
              <a:rPr lang="en-US" sz="3200" dirty="0"/>
              <a:t>A – Audience (</a:t>
            </a:r>
            <a:r>
              <a:rPr lang="ru-RU" sz="3200" dirty="0" err="1"/>
              <a:t>Аўдыторыя</a:t>
            </a:r>
            <a:r>
              <a:rPr lang="ru-RU" sz="3200" dirty="0"/>
              <a:t>):  </a:t>
            </a:r>
            <a:r>
              <a:rPr lang="ru-RU" sz="3200" dirty="0" err="1"/>
              <a:t>высвятляецца</a:t>
            </a:r>
            <a:r>
              <a:rPr lang="ru-RU" sz="3200" dirty="0"/>
              <a:t> </a:t>
            </a:r>
            <a:r>
              <a:rPr lang="ru-RU" sz="3200" dirty="0" err="1"/>
              <a:t>аўдыторыя</a:t>
            </a:r>
            <a:r>
              <a:rPr lang="ru-RU" sz="3200" dirty="0"/>
              <a:t>, </a:t>
            </a:r>
            <a:r>
              <a:rPr lang="ru-RU" sz="3200" dirty="0" err="1"/>
              <a:t>якой</a:t>
            </a:r>
            <a:r>
              <a:rPr lang="ru-RU" sz="3200" dirty="0"/>
              <a:t> </a:t>
            </a:r>
            <a:r>
              <a:rPr lang="ru-RU" sz="3200" dirty="0" err="1"/>
              <a:t>будзе</a:t>
            </a:r>
            <a:r>
              <a:rPr lang="ru-RU" sz="3200" dirty="0"/>
              <a:t> </a:t>
            </a:r>
            <a:r>
              <a:rPr lang="ru-RU" sz="3200" dirty="0" err="1"/>
              <a:t>адрасаваны</a:t>
            </a:r>
            <a:r>
              <a:rPr lang="ru-RU" sz="3200" dirty="0"/>
              <a:t> </a:t>
            </a:r>
            <a:r>
              <a:rPr lang="ru-RU" sz="3200" dirty="0" err="1"/>
              <a:t>тэкст</a:t>
            </a:r>
            <a:r>
              <a:rPr lang="ru-RU" sz="3200" dirty="0"/>
              <a:t>.</a:t>
            </a:r>
          </a:p>
          <a:p>
            <a:r>
              <a:rPr lang="en-US" sz="3200" dirty="0"/>
              <a:t>F-Forma (</a:t>
            </a:r>
            <a:r>
              <a:rPr lang="ru-RU" sz="3200" dirty="0" err="1"/>
              <a:t>фармат</a:t>
            </a:r>
            <a:r>
              <a:rPr lang="ru-RU" sz="3200" dirty="0"/>
              <a:t>): </a:t>
            </a:r>
            <a:r>
              <a:rPr lang="ru-RU" sz="3200" dirty="0" err="1"/>
              <a:t>выбіраецца</a:t>
            </a:r>
            <a:r>
              <a:rPr lang="ru-RU" sz="3200" dirty="0"/>
              <a:t> жанр </a:t>
            </a:r>
            <a:r>
              <a:rPr lang="ru-RU" sz="3200" dirty="0" err="1"/>
              <a:t>пісьмовай</a:t>
            </a:r>
            <a:r>
              <a:rPr lang="ru-RU" sz="3200" dirty="0"/>
              <a:t> работы і ў </a:t>
            </a:r>
            <a:r>
              <a:rPr lang="ru-RU" sz="3200" dirty="0" err="1"/>
              <a:t>адпаведнасці</a:t>
            </a:r>
            <a:r>
              <a:rPr lang="ru-RU" sz="3200" dirty="0"/>
              <a:t> з </a:t>
            </a:r>
            <a:r>
              <a:rPr lang="ru-RU" sz="3200" dirty="0" err="1"/>
              <a:t>ім</a:t>
            </a:r>
            <a:r>
              <a:rPr lang="ru-RU" sz="3200" dirty="0"/>
              <a:t> </a:t>
            </a:r>
            <a:r>
              <a:rPr lang="ru-RU" sz="3200" dirty="0" err="1"/>
              <a:t>падбіраюцца</a:t>
            </a:r>
            <a:r>
              <a:rPr lang="ru-RU" sz="3200" dirty="0"/>
              <a:t> </a:t>
            </a:r>
            <a:r>
              <a:rPr lang="ru-RU" sz="3200" dirty="0" err="1"/>
              <a:t>стылістычныя</a:t>
            </a:r>
            <a:r>
              <a:rPr lang="ru-RU" sz="3200" dirty="0"/>
              <a:t> </a:t>
            </a:r>
            <a:r>
              <a:rPr lang="ru-RU" sz="3200" dirty="0" err="1"/>
              <a:t>сродкі</a:t>
            </a:r>
            <a:r>
              <a:rPr lang="ru-RU" sz="3200" dirty="0"/>
              <a:t>.</a:t>
            </a:r>
          </a:p>
          <a:p>
            <a:r>
              <a:rPr lang="en-US" sz="3200" dirty="0"/>
              <a:t>T-Topic (</a:t>
            </a:r>
            <a:r>
              <a:rPr lang="ru-RU" sz="3200" dirty="0" err="1"/>
              <a:t>тэма</a:t>
            </a:r>
            <a:r>
              <a:rPr lang="ru-RU" sz="3200" dirty="0"/>
              <a:t>): </a:t>
            </a:r>
            <a:r>
              <a:rPr lang="ru-RU" sz="3200" dirty="0" err="1"/>
              <a:t>вызначаецца</a:t>
            </a:r>
            <a:r>
              <a:rPr lang="ru-RU" sz="3200" dirty="0"/>
              <a:t> </a:t>
            </a:r>
            <a:r>
              <a:rPr lang="ru-RU" sz="3200" dirty="0" err="1"/>
              <a:t>тэма</a:t>
            </a:r>
            <a:r>
              <a:rPr lang="ru-RU" sz="3200" dirty="0"/>
              <a:t> і </a:t>
            </a:r>
            <a:r>
              <a:rPr lang="ru-RU" sz="3200" dirty="0" err="1"/>
              <a:t>асноўныя</a:t>
            </a:r>
            <a:r>
              <a:rPr lang="ru-RU" sz="3200" dirty="0"/>
              <a:t> </a:t>
            </a:r>
            <a:r>
              <a:rPr lang="ru-RU" sz="3200" dirty="0" err="1"/>
              <a:t>ідэі</a:t>
            </a:r>
            <a:r>
              <a:rPr lang="ru-RU" sz="3200" dirty="0"/>
              <a:t> </a:t>
            </a:r>
            <a:r>
              <a:rPr lang="ru-RU" sz="3200" dirty="0" err="1"/>
              <a:t>тэксту</a:t>
            </a:r>
            <a:r>
              <a:rPr lang="ru-RU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5102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9455" y="240145"/>
            <a:ext cx="113514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e-BY" sz="3200" dirty="0" smtClean="0"/>
              <a:t>	Фармат </a:t>
            </a:r>
            <a:r>
              <a:rPr lang="be-BY" sz="3200" dirty="0"/>
              <a:t>(жанр): ліст, апраўдальная прамова, абвінавачванне, маналог, дакладная запіска, аповед, мемуары, дзённік, заклік.</a:t>
            </a:r>
            <a:endParaRPr lang="en-US" sz="3200" dirty="0"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0145" y="1967345"/>
            <a:ext cx="1172094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e-BY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Прыклад </a:t>
            </a:r>
            <a:r>
              <a:rPr lang="be-BY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задання да твора В.Быкава “Жураўліны крык</a:t>
            </a:r>
            <a:r>
              <a:rPr lang="be-BY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be-BY" sz="3200" dirty="0" smtClean="0"/>
              <a:t>Ролі</a:t>
            </a:r>
            <a:r>
              <a:rPr lang="be-BY" sz="3200" dirty="0"/>
              <a:t>: героі аповесці Васіля Быкава “Жураўліны крык”.</a:t>
            </a:r>
            <a:endParaRPr lang="en-US" sz="3200" dirty="0"/>
          </a:p>
          <a:p>
            <a:pPr algn="just"/>
            <a:r>
              <a:rPr lang="be-BY" sz="3200" dirty="0" smtClean="0"/>
              <a:t>Аўдыторыя</a:t>
            </a:r>
            <a:r>
              <a:rPr lang="be-BY" sz="3200" dirty="0"/>
              <a:t>: Глечык піша ліст маці, Іван Пшанічны –  апраўдальная прамова перад байцамі (калі б ацалеў), </a:t>
            </a:r>
            <a:r>
              <a:rPr lang="be-BY" sz="3200" dirty="0" smtClean="0"/>
              <a:t>Карпенка </a:t>
            </a:r>
            <a:r>
              <a:rPr lang="be-BY" sz="3200" dirty="0"/>
              <a:t>піша дакладную запіску пра выкананне баявога задання (камандаванню), Фішар піша дзённік (старонкі дзённіка); Свіст піша заклік (жыць сумленна, змагацца да апошняй кроплі крыві), звернуты да байцоў; Алік Аўсееў маналог пра свой выбар (Чаму ўцякаў з поля бою?), апраўданне перад самім сабой.</a:t>
            </a:r>
            <a:endParaRPr lang="en-US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78915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e-BY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Драматычныя творы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91491" y="554182"/>
            <a:ext cx="9956800" cy="775854"/>
          </a:xfrm>
        </p:spPr>
        <p:txBody>
          <a:bodyPr>
            <a:normAutofit/>
          </a:bodyPr>
          <a:lstStyle/>
          <a:p>
            <a:r>
              <a:rPr lang="be-BY" sz="3600" dirty="0" smtClean="0"/>
              <a:t>УНІВЕРСАЛЬНЫЯ ПРЫЁМЫ ПРАЦЫ З ТЭКСТАМ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74892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8691" y="0"/>
            <a:ext cx="1157316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З</a:t>
            </a:r>
            <a:r>
              <a:rPr lang="ru-RU" sz="5400" dirty="0" smtClean="0">
                <a:effectLst/>
              </a:rPr>
              <a:t>аданні: </a:t>
            </a:r>
          </a:p>
          <a:p>
            <a:r>
              <a:rPr lang="ru-RU" sz="5400" dirty="0" smtClean="0">
                <a:effectLst/>
              </a:rPr>
              <a:t>а) </a:t>
            </a:r>
            <a:r>
              <a:rPr lang="ru-RU" sz="5400" dirty="0" err="1" smtClean="0">
                <a:effectLst/>
              </a:rPr>
              <a:t>скласці</a:t>
            </a:r>
            <a:r>
              <a:rPr lang="ru-RU" sz="5400" dirty="0" smtClean="0">
                <a:effectLst/>
              </a:rPr>
              <a:t> </a:t>
            </a:r>
            <a:r>
              <a:rPr lang="ru-RU" sz="5400" dirty="0" err="1" smtClean="0">
                <a:effectLst/>
              </a:rPr>
              <a:t>біяграфію</a:t>
            </a:r>
            <a:r>
              <a:rPr lang="ru-RU" sz="5400" dirty="0" smtClean="0">
                <a:effectLst/>
              </a:rPr>
              <a:t> героя; </a:t>
            </a:r>
          </a:p>
          <a:p>
            <a:r>
              <a:rPr lang="ru-RU" sz="5400" dirty="0" smtClean="0">
                <a:effectLst/>
              </a:rPr>
              <a:t>б) </a:t>
            </a:r>
            <a:r>
              <a:rPr lang="ru-RU" sz="5400" dirty="0" err="1" smtClean="0">
                <a:effectLst/>
              </a:rPr>
              <a:t>расказаць</a:t>
            </a:r>
            <a:r>
              <a:rPr lang="ru-RU" sz="5400" dirty="0" smtClean="0">
                <a:effectLst/>
              </a:rPr>
              <a:t> </a:t>
            </a:r>
            <a:r>
              <a:rPr lang="ru-RU" sz="5400" dirty="0" err="1" smtClean="0">
                <a:effectLst/>
              </a:rPr>
              <a:t>адзін</a:t>
            </a:r>
            <a:r>
              <a:rPr lang="ru-RU" sz="5400" dirty="0" smtClean="0">
                <a:effectLst/>
              </a:rPr>
              <a:t> </a:t>
            </a:r>
            <a:r>
              <a:rPr lang="ru-RU" sz="5400" dirty="0" err="1" smtClean="0">
                <a:effectLst/>
              </a:rPr>
              <a:t>са</a:t>
            </a:r>
            <a:r>
              <a:rPr lang="ru-RU" sz="5400" dirty="0" smtClean="0">
                <a:effectLst/>
              </a:rPr>
              <a:t> </a:t>
            </a:r>
            <a:r>
              <a:rPr lang="ru-RU" sz="5400" dirty="0" err="1" smtClean="0">
                <a:effectLst/>
              </a:rPr>
              <a:t>сноў</a:t>
            </a:r>
            <a:r>
              <a:rPr lang="ru-RU" sz="5400" dirty="0" smtClean="0">
                <a:effectLst/>
              </a:rPr>
              <a:t> </a:t>
            </a:r>
            <a:r>
              <a:rPr lang="ru-RU" sz="5400" dirty="0" err="1" smtClean="0">
                <a:effectLst/>
              </a:rPr>
              <a:t>персанажа</a:t>
            </a:r>
            <a:r>
              <a:rPr lang="ru-RU" sz="5400" dirty="0" smtClean="0">
                <a:effectLst/>
              </a:rPr>
              <a:t>; б) </a:t>
            </a:r>
            <a:r>
              <a:rPr lang="ru-RU" sz="5400" dirty="0" err="1" smtClean="0">
                <a:effectLst/>
              </a:rPr>
              <a:t>пераказаць</a:t>
            </a:r>
            <a:r>
              <a:rPr lang="ru-RU" sz="5400" dirty="0" smtClean="0">
                <a:effectLst/>
              </a:rPr>
              <a:t> </a:t>
            </a:r>
            <a:r>
              <a:rPr lang="ru-RU" sz="5400" dirty="0" err="1" smtClean="0">
                <a:effectLst/>
              </a:rPr>
              <a:t>падзею</a:t>
            </a:r>
            <a:r>
              <a:rPr lang="ru-RU" sz="5400" dirty="0" smtClean="0">
                <a:effectLst/>
              </a:rPr>
              <a:t> той </a:t>
            </a:r>
            <a:r>
              <a:rPr lang="ru-RU" sz="5400" dirty="0" err="1" smtClean="0">
                <a:effectLst/>
              </a:rPr>
              <a:t>ці</a:t>
            </a:r>
            <a:r>
              <a:rPr lang="ru-RU" sz="5400" dirty="0" smtClean="0">
                <a:effectLst/>
              </a:rPr>
              <a:t> </a:t>
            </a:r>
            <a:r>
              <a:rPr lang="ru-RU" sz="5400" dirty="0" err="1" smtClean="0">
                <a:effectLst/>
              </a:rPr>
              <a:t>іншай</a:t>
            </a:r>
            <a:r>
              <a:rPr lang="ru-RU" sz="5400" dirty="0" smtClean="0">
                <a:effectLst/>
              </a:rPr>
              <a:t> </a:t>
            </a:r>
            <a:r>
              <a:rPr lang="ru-RU" sz="5400" dirty="0" err="1" smtClean="0">
                <a:effectLst/>
              </a:rPr>
              <a:t>сцэны</a:t>
            </a:r>
            <a:r>
              <a:rPr lang="ru-RU" sz="5400" dirty="0" smtClean="0">
                <a:effectLst/>
              </a:rPr>
              <a:t> ад </a:t>
            </a:r>
            <a:r>
              <a:rPr lang="ru-RU" sz="5400" dirty="0" err="1" smtClean="0">
                <a:effectLst/>
              </a:rPr>
              <a:t>імя</a:t>
            </a:r>
            <a:r>
              <a:rPr lang="ru-RU" sz="5400" dirty="0" smtClean="0">
                <a:effectLst/>
              </a:rPr>
              <a:t> </a:t>
            </a:r>
            <a:r>
              <a:rPr lang="ru-RU" sz="5400" dirty="0" err="1" smtClean="0">
                <a:effectLst/>
              </a:rPr>
              <a:t>кожнага</a:t>
            </a:r>
            <a:r>
              <a:rPr lang="ru-RU" sz="5400" dirty="0" smtClean="0">
                <a:effectLst/>
              </a:rPr>
              <a:t> героя; </a:t>
            </a:r>
          </a:p>
          <a:p>
            <a:r>
              <a:rPr lang="ru-RU" sz="5400" dirty="0" smtClean="0">
                <a:effectLst/>
              </a:rPr>
              <a:t>г) </a:t>
            </a:r>
            <a:r>
              <a:rPr lang="ru-RU" sz="5400" dirty="0" err="1" smtClean="0">
                <a:effectLst/>
              </a:rPr>
              <a:t>узяць</a:t>
            </a:r>
            <a:r>
              <a:rPr lang="ru-RU" sz="5400" dirty="0" smtClean="0">
                <a:effectLst/>
              </a:rPr>
              <a:t> </a:t>
            </a:r>
            <a:r>
              <a:rPr lang="ru-RU" sz="5400" dirty="0" err="1" smtClean="0">
                <a:effectLst/>
              </a:rPr>
              <a:t>інтэрв’ю</a:t>
            </a:r>
            <a:r>
              <a:rPr lang="ru-RU" sz="5400" dirty="0" smtClean="0">
                <a:effectLst/>
              </a:rPr>
              <a:t> ў </a:t>
            </a:r>
            <a:r>
              <a:rPr lang="ru-RU" sz="5400" dirty="0" err="1" smtClean="0">
                <a:effectLst/>
              </a:rPr>
              <a:t>персанажа</a:t>
            </a:r>
            <a:r>
              <a:rPr lang="ru-RU" sz="5400" dirty="0" smtClean="0">
                <a:effectLst/>
              </a:rPr>
              <a:t>; </a:t>
            </a:r>
          </a:p>
          <a:p>
            <a:r>
              <a:rPr lang="ru-RU" sz="5400" dirty="0" smtClean="0">
                <a:effectLst/>
              </a:rPr>
              <a:t>д) </a:t>
            </a:r>
            <a:r>
              <a:rPr lang="ru-RU" sz="5400" dirty="0" err="1" smtClean="0">
                <a:effectLst/>
              </a:rPr>
              <a:t>скласці</a:t>
            </a:r>
            <a:r>
              <a:rPr lang="ru-RU" sz="5400" dirty="0" smtClean="0">
                <a:effectLst/>
              </a:rPr>
              <a:t> </a:t>
            </a:r>
            <a:r>
              <a:rPr lang="ru-RU" sz="5400" dirty="0" err="1" smtClean="0">
                <a:effectLst/>
              </a:rPr>
              <a:t>маналог</a:t>
            </a:r>
            <a:r>
              <a:rPr lang="ru-RU" sz="5400" dirty="0" smtClean="0">
                <a:effectLst/>
              </a:rPr>
              <a:t> героя, </a:t>
            </a:r>
            <a:r>
              <a:rPr lang="ru-RU" sz="5400" dirty="0" err="1" smtClean="0">
                <a:effectLst/>
              </a:rPr>
              <a:t>дзе</a:t>
            </a:r>
            <a:r>
              <a:rPr lang="ru-RU" sz="5400" dirty="0" smtClean="0">
                <a:effectLst/>
              </a:rPr>
              <a:t> б </a:t>
            </a:r>
            <a:r>
              <a:rPr lang="ru-RU" sz="5400" dirty="0" err="1" smtClean="0">
                <a:effectLst/>
              </a:rPr>
              <a:t>ён</a:t>
            </a:r>
            <a:r>
              <a:rPr lang="ru-RU" sz="5400" dirty="0" smtClean="0">
                <a:effectLst/>
              </a:rPr>
              <a:t> </a:t>
            </a:r>
            <a:r>
              <a:rPr lang="ru-RU" sz="5400" dirty="0" err="1" smtClean="0">
                <a:effectLst/>
              </a:rPr>
              <a:t>адстойваў</a:t>
            </a:r>
            <a:r>
              <a:rPr lang="ru-RU" sz="5400" dirty="0" smtClean="0">
                <a:effectLst/>
              </a:rPr>
              <a:t> сваю </a:t>
            </a:r>
            <a:r>
              <a:rPr lang="ru-RU" sz="5400" dirty="0" err="1" smtClean="0">
                <a:effectLst/>
              </a:rPr>
              <a:t>жыццёвую</a:t>
            </a:r>
            <a:r>
              <a:rPr lang="ru-RU" sz="5400" dirty="0" smtClean="0">
                <a:effectLst/>
              </a:rPr>
              <a:t> </a:t>
            </a:r>
            <a:r>
              <a:rPr lang="ru-RU" sz="5400" dirty="0" err="1" smtClean="0">
                <a:effectLst/>
              </a:rPr>
              <a:t>пазіцыю</a:t>
            </a:r>
            <a:r>
              <a:rPr lang="ru-RU" sz="5400" dirty="0" smtClean="0">
                <a:effectLst/>
              </a:rPr>
              <a:t>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930185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e-BY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Універсальны прыём </a:t>
            </a:r>
            <a:br>
              <a:rPr lang="be-BY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e-BY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для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арганізацыі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працы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над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праектам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be-BY" sz="4400" dirty="0" smtClean="0"/>
              <a:t>«Рамонак Блума»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42177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6327" y="286327"/>
            <a:ext cx="1155469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e-BY" sz="4000" dirty="0" smtClean="0"/>
              <a:t>1) знайдзіце</a:t>
            </a:r>
            <a:r>
              <a:rPr lang="be-BY" sz="4000" dirty="0"/>
              <a:t>, пакажыце, пералічыце, напрыклад, факты з біяграфіі класіка (веды); </a:t>
            </a:r>
            <a:endParaRPr lang="be-BY" sz="4000" dirty="0" smtClean="0"/>
          </a:p>
          <a:p>
            <a:r>
              <a:rPr lang="be-BY" sz="4000" dirty="0" smtClean="0"/>
              <a:t>2) апішыце</a:t>
            </a:r>
            <a:r>
              <a:rPr lang="be-BY" sz="4000" dirty="0"/>
              <a:t>, вылучыце, для прыкладу, асаблівасці творчасці, патлумачце (разуменне</a:t>
            </a:r>
            <a:r>
              <a:rPr lang="be-BY" sz="4000" dirty="0" smtClean="0"/>
              <a:t>); </a:t>
            </a:r>
          </a:p>
          <a:p>
            <a:r>
              <a:rPr lang="be-BY" sz="4000" dirty="0" smtClean="0"/>
              <a:t>3) </a:t>
            </a:r>
            <a:r>
              <a:rPr lang="be-BY" sz="4000" dirty="0"/>
              <a:t>праілюструйце, прадэманструйце (прымяненне); параўнайце, прааналізуйце, праверце па некалькіх крыніцах (аналіз); </a:t>
            </a:r>
            <a:endParaRPr lang="be-BY" sz="4000" dirty="0" smtClean="0"/>
          </a:p>
          <a:p>
            <a:r>
              <a:rPr lang="be-BY" sz="4000" dirty="0" smtClean="0"/>
              <a:t>4) прыдумайце</a:t>
            </a:r>
            <a:r>
              <a:rPr lang="be-BY" sz="4000" dirty="0"/>
              <a:t>, стварыце, распрацуйце (сінтэз); </a:t>
            </a:r>
            <a:endParaRPr lang="be-BY" sz="4000" dirty="0" smtClean="0"/>
          </a:p>
          <a:p>
            <a:r>
              <a:rPr lang="be-BY" sz="4000" dirty="0" smtClean="0"/>
              <a:t>5) аргументуйце</a:t>
            </a:r>
            <a:r>
              <a:rPr lang="be-BY" sz="4000" dirty="0"/>
              <a:t>, дакажыце, спрагназуйце (ацэнка). </a:t>
            </a:r>
            <a:endParaRPr lang="en-US" sz="4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2759291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461</Words>
  <Application>Microsoft Office PowerPoint</Application>
  <PresentationFormat>Широкоэкранный</PresentationFormat>
  <Paragraphs>32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Тема Office</vt:lpstr>
      <vt:lpstr>ЭФЕКТЫЎНЫЯ МЕТАДЫ І ПРЫЁМЫ ФАРМІРАВАННЯ ЧЫТАЦКАЙ ГРАМАТНАСЦІ</vt:lpstr>
      <vt:lpstr>Презентация PowerPoint</vt:lpstr>
      <vt:lpstr>Презентация PowerPoint</vt:lpstr>
      <vt:lpstr>Презентация PowerPoint</vt:lpstr>
      <vt:lpstr>Презентация PowerPoint</vt:lpstr>
      <vt:lpstr>Драматычныя творы</vt:lpstr>
      <vt:lpstr>Презентация PowerPoint</vt:lpstr>
      <vt:lpstr>Універсальны прыём  для арганізацыі працы над праектам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Прыёмы працы з драматычным творам</dc:title>
  <dc:creator>Asus</dc:creator>
  <cp:lastModifiedBy>Asus</cp:lastModifiedBy>
  <cp:revision>10</cp:revision>
  <dcterms:created xsi:type="dcterms:W3CDTF">2024-11-04T19:26:46Z</dcterms:created>
  <dcterms:modified xsi:type="dcterms:W3CDTF">2025-05-02T19:54:25Z</dcterms:modified>
</cp:coreProperties>
</file>