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media/image9.jpg" ContentType="image/jpeg"/>
  <Override PartName="/ppt/media/image10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81" r:id="rId3"/>
    <p:sldId id="284" r:id="rId4"/>
    <p:sldId id="274" r:id="rId5"/>
    <p:sldId id="276" r:id="rId6"/>
    <p:sldId id="277" r:id="rId7"/>
    <p:sldId id="268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78" r:id="rId18"/>
    <p:sldId id="267" r:id="rId19"/>
    <p:sldId id="283" r:id="rId20"/>
    <p:sldId id="279" r:id="rId21"/>
  </p:sldIdLst>
  <p:sldSz cx="12192000" cy="6858000"/>
  <p:notesSz cx="6858000" cy="12192000"/>
  <p:embeddedFontLst>
    <p:embeddedFont>
      <p:font typeface="Liter" panose="020B0604020202020204" charset="0"/>
      <p:regular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MiSans" panose="020B0604020202020204" charset="-122"/>
      <p:regular r:id="rId28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78C44FF8-33C5-4705-BA88-8383BE47A627}">
          <p14:sldIdLst>
            <p14:sldId id="256"/>
            <p14:sldId id="281"/>
            <p14:sldId id="284"/>
            <p14:sldId id="274"/>
          </p14:sldIdLst>
        </p14:section>
        <p14:section name="Раздел без заголовка" id="{BDE6B14E-343D-49C9-9012-4E164292699A}">
          <p14:sldIdLst>
            <p14:sldId id="276"/>
            <p14:sldId id="277"/>
            <p14:sldId id="268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78"/>
            <p14:sldId id="267"/>
            <p14:sldId id="283"/>
            <p14:sldId id="27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3932"/>
    <a:srgbClr val="8B9D83"/>
    <a:srgbClr val="4A7C59"/>
    <a:srgbClr val="D4A373"/>
    <a:srgbClr val="2125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8" d="100"/>
          <a:sy n="88" d="100"/>
        </p:scale>
        <p:origin x="466" y="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03499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3F09FF-BF68-F76C-9D11-FAE1519864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28E9B5-2095-FC8A-5BD1-D1AA4E217B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42B557-9531-2CD3-0F82-BC7C9CFA61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6CF973-8EF6-4866-117F-CB9A3805D42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6318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914DF-5493-8A1E-569F-201360C96A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C95F04-24C1-6A52-3962-F389496855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24E6948-06DE-4535-DA87-3D4AE43040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CEF459-03CE-4B0B-14E5-8FCFDF5AD9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841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649548-9F00-B370-0874-C4E1EBF172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A32AED-A72E-11BC-396D-4B9842231D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D4D736-355F-7499-8F3B-91198052AD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52FF2D-E40E-F868-33DD-275A7480D36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9792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914DF-5493-8A1E-569F-201360C96A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C95F04-24C1-6A52-3962-F389496855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24E6948-06DE-4535-DA87-3D4AE43040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CEF459-03CE-4B0B-14E5-8FCFDF5AD9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868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PTIST_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adu.by/images/2025/07/09/1455_08_07_2025_IMP_II.pdf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miro.medium.com/6ecbada3cbc5c399a4487aca5d971be8623c0a5c.jpeg"/>
          <p:cNvPicPr>
            <a:picLocks noChangeAspect="1"/>
          </p:cNvPicPr>
          <p:nvPr/>
        </p:nvPicPr>
        <p:blipFill>
          <a:blip r:embed="rId3">
            <a:alphaModFix amt="40000"/>
          </a:blip>
          <a:srcRect t="21875" b="21875"/>
          <a:stretch/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6474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1A1D21">
                  <a:alpha val="95000"/>
                </a:srgbClr>
              </a:gs>
              <a:gs pos="50000">
                <a:srgbClr val="4A7C59">
                  <a:alpha val="30000"/>
                </a:srgbClr>
              </a:gs>
              <a:gs pos="100000">
                <a:srgbClr val="1A1D21">
                  <a:alpha val="95000"/>
                </a:srgbClr>
              </a:gs>
            </a:gsLst>
            <a:lin ang="2700000" scaled="1"/>
          </a:gradFill>
          <a:ln/>
        </p:spPr>
      </p:sp>
      <p:sp>
        <p:nvSpPr>
          <p:cNvPr id="4" name="Shape 1"/>
          <p:cNvSpPr/>
          <p:nvPr/>
        </p:nvSpPr>
        <p:spPr>
          <a:xfrm>
            <a:off x="1603169" y="226217"/>
            <a:ext cx="7766462" cy="812007"/>
          </a:xfrm>
          <a:custGeom>
            <a:avLst/>
            <a:gdLst/>
            <a:ahLst/>
            <a:cxnLst/>
            <a:rect l="l" t="t" r="r" b="b"/>
            <a:pathLst>
              <a:path w="2800350" h="428625">
                <a:moveTo>
                  <a:pt x="214313" y="0"/>
                </a:moveTo>
                <a:lnTo>
                  <a:pt x="2586038" y="0"/>
                </a:lnTo>
                <a:cubicBezTo>
                  <a:pt x="2704320" y="0"/>
                  <a:pt x="2800350" y="96030"/>
                  <a:pt x="2800350" y="214313"/>
                </a:cubicBezTo>
                <a:lnTo>
                  <a:pt x="2800350" y="214313"/>
                </a:lnTo>
                <a:cubicBezTo>
                  <a:pt x="2800350" y="332595"/>
                  <a:pt x="2704320" y="428625"/>
                  <a:pt x="2586038" y="428625"/>
                </a:cubicBezTo>
                <a:lnTo>
                  <a:pt x="214313" y="428625"/>
                </a:lnTo>
                <a:cubicBezTo>
                  <a:pt x="96030" y="428625"/>
                  <a:pt x="0" y="332595"/>
                  <a:pt x="0" y="214313"/>
                </a:cubicBezTo>
                <a:lnTo>
                  <a:pt x="0" y="214313"/>
                </a:lnTo>
                <a:cubicBezTo>
                  <a:pt x="0" y="96030"/>
                  <a:pt x="96030" y="0"/>
                  <a:pt x="214312" y="0"/>
                </a:cubicBezTo>
                <a:close/>
              </a:path>
            </a:pathLst>
          </a:custGeom>
          <a:solidFill>
            <a:srgbClr val="4A7C59">
              <a:alpha val="30196"/>
            </a:srgbClr>
          </a:solidFill>
          <a:ln w="12700">
            <a:solidFill>
              <a:srgbClr val="4A7C59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2398816" y="366712"/>
            <a:ext cx="6424551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be-BY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ВЕБІНАР</a:t>
            </a:r>
            <a:endParaRPr lang="en-US" sz="40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Text 3"/>
          <p:cNvSpPr/>
          <p:nvPr/>
        </p:nvSpPr>
        <p:spPr>
          <a:xfrm>
            <a:off x="870857" y="3753394"/>
            <a:ext cx="10269465" cy="19152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ru-RU" sz="4400" b="1" dirty="0" smtClean="0">
                <a:solidFill>
                  <a:schemeClr val="bg1"/>
                </a:solidFill>
              </a:rPr>
              <a:t>ТЭХНАЛОГІ</a:t>
            </a:r>
            <a:r>
              <a:rPr lang="be-BY" sz="4400" b="1" dirty="0" smtClean="0">
                <a:solidFill>
                  <a:schemeClr val="bg1"/>
                </a:solidFill>
              </a:rPr>
              <a:t>І</a:t>
            </a:r>
            <a:r>
              <a:rPr lang="ru-RU" sz="4400" b="1" dirty="0" smtClean="0">
                <a:solidFill>
                  <a:schemeClr val="bg1"/>
                </a:solidFill>
              </a:rPr>
              <a:t> ШТУЧНАГА ІНТЭЛЕКТУ </a:t>
            </a:r>
            <a:r>
              <a:rPr lang="ru-RU" sz="4400" b="1" dirty="0" smtClean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ru-RU" sz="4400" b="1" dirty="0" smtClean="0">
                <a:solidFill>
                  <a:schemeClr val="bg1"/>
                </a:solidFill>
              </a:rPr>
              <a:t>ў </a:t>
            </a:r>
            <a:r>
              <a:rPr lang="ru-RU" sz="4400" b="1" dirty="0" err="1" smtClean="0">
                <a:solidFill>
                  <a:schemeClr val="bg1"/>
                </a:solidFill>
              </a:rPr>
              <a:t>дапамогу</a:t>
            </a:r>
            <a:r>
              <a:rPr lang="ru-RU" sz="4400" b="1" dirty="0" smtClean="0">
                <a:solidFill>
                  <a:schemeClr val="bg1"/>
                </a:solidFill>
              </a:rPr>
              <a:t> </a:t>
            </a:r>
            <a:r>
              <a:rPr lang="ru-RU" sz="4400" b="1" dirty="0" err="1" smtClean="0">
                <a:solidFill>
                  <a:schemeClr val="bg1"/>
                </a:solidFill>
              </a:rPr>
              <a:t>настаўніку</a:t>
            </a:r>
            <a:r>
              <a:rPr lang="be-BY" sz="4400" b="1" dirty="0" smtClean="0">
                <a:solidFill>
                  <a:schemeClr val="bg1"/>
                </a:solidFill>
              </a:rPr>
              <a:t>, ці </a:t>
            </a:r>
          </a:p>
          <a:p>
            <a:pPr algn="ctr"/>
            <a:r>
              <a:rPr lang="en-US" sz="4400" b="1" dirty="0" smtClean="0">
                <a:solidFill>
                  <a:schemeClr val="bg1"/>
                </a:solidFill>
              </a:rPr>
              <a:t>AI </a:t>
            </a:r>
            <a:r>
              <a:rPr lang="be-BY" sz="4400" b="1" dirty="0" smtClean="0">
                <a:solidFill>
                  <a:schemeClr val="bg1"/>
                </a:solidFill>
              </a:rPr>
              <a:t>не канкурэнт, а асістэнт</a:t>
            </a:r>
          </a:p>
          <a:p>
            <a:pPr algn="ctr"/>
            <a:r>
              <a:rPr lang="ru-RU" sz="40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Лісава</a:t>
            </a:r>
            <a:r>
              <a:rPr lang="ru-RU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000" b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Т</a:t>
            </a:r>
            <a:r>
              <a:rPr lang="ru-RU" sz="40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аццяна</a:t>
            </a:r>
            <a:r>
              <a:rPr lang="ru-RU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0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Іванаўна</a:t>
            </a:r>
            <a:r>
              <a:rPr lang="ru-RU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, </a:t>
            </a:r>
          </a:p>
          <a:p>
            <a:pPr algn="ctr"/>
            <a:r>
              <a:rPr lang="ru-RU" sz="40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Лазаковіч</a:t>
            </a:r>
            <a:r>
              <a:rPr lang="ru-RU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0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Ірына</a:t>
            </a:r>
            <a:r>
              <a:rPr lang="ru-RU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0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Віктараўна</a:t>
            </a:r>
            <a:endParaRPr lang="ru-RU" sz="4000" b="1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r>
              <a:rPr lang="ru-RU" sz="9600" dirty="0"/>
              <a:t/>
            </a:r>
            <a:br>
              <a:rPr lang="ru-RU" sz="9600" dirty="0"/>
            </a:br>
            <a:r>
              <a:rPr lang="ru-RU" sz="7200" dirty="0"/>
              <a:t/>
            </a:r>
            <a:br>
              <a:rPr lang="ru-RU" sz="7200" dirty="0"/>
            </a:br>
            <a:r>
              <a:rPr lang="be-BY" sz="7200" b="1" dirty="0">
                <a:solidFill>
                  <a:srgbClr val="F4F1DE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5594003" y="6260708"/>
            <a:ext cx="1219200" cy="38100"/>
          </a:xfrm>
          <a:custGeom>
            <a:avLst/>
            <a:gdLst/>
            <a:ahLst/>
            <a:cxnLst/>
            <a:rect l="l" t="t" r="r" b="b"/>
            <a:pathLst>
              <a:path w="1219200" h="38100">
                <a:moveTo>
                  <a:pt x="0" y="0"/>
                </a:moveTo>
                <a:lnTo>
                  <a:pt x="1219200" y="0"/>
                </a:lnTo>
                <a:lnTo>
                  <a:pt x="12192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D4A373"/>
          </a:solidFill>
          <a:ln/>
        </p:spPr>
      </p:sp>
      <p:sp>
        <p:nvSpPr>
          <p:cNvPr id="9" name="Text 6"/>
          <p:cNvSpPr/>
          <p:nvPr/>
        </p:nvSpPr>
        <p:spPr>
          <a:xfrm>
            <a:off x="2299064" y="4912890"/>
            <a:ext cx="7719752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sz="3200" dirty="0">
                <a:solidFill>
                  <a:srgbClr val="D4A37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Гімназія №3</a:t>
            </a:r>
            <a:r>
              <a:rPr lang="be-BY" sz="3200" dirty="0">
                <a:solidFill>
                  <a:srgbClr val="D4A37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г.Бабруйска </a:t>
            </a:r>
          </a:p>
          <a:p>
            <a:pPr algn="ctr">
              <a:lnSpc>
                <a:spcPct val="90000"/>
              </a:lnSpc>
            </a:pPr>
            <a:r>
              <a:rPr lang="be-BY" sz="3200" dirty="0">
                <a:solidFill>
                  <a:srgbClr val="D4A37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імя мітрапаліта Філарэта</a:t>
            </a:r>
            <a:endParaRPr lang="en-US" sz="2000" dirty="0">
              <a:solidFill>
                <a:srgbClr val="D4A373"/>
              </a:solidFill>
            </a:endParaRPr>
          </a:p>
        </p:txBody>
      </p:sp>
      <p:sp>
        <p:nvSpPr>
          <p:cNvPr id="11" name="Shape 8"/>
          <p:cNvSpPr/>
          <p:nvPr/>
        </p:nvSpPr>
        <p:spPr>
          <a:xfrm>
            <a:off x="6422231" y="5286375"/>
            <a:ext cx="9525" cy="609600"/>
          </a:xfrm>
          <a:custGeom>
            <a:avLst/>
            <a:gdLst/>
            <a:ahLst/>
            <a:cxnLst/>
            <a:rect l="l" t="t" r="r" b="b"/>
            <a:pathLst>
              <a:path w="9525" h="609600">
                <a:moveTo>
                  <a:pt x="0" y="0"/>
                </a:moveTo>
                <a:lnTo>
                  <a:pt x="9525" y="0"/>
                </a:lnTo>
                <a:lnTo>
                  <a:pt x="9525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solidFill>
            <a:srgbClr val="8B9D83">
              <a:alpha val="30196"/>
            </a:srgbClr>
          </a:solidFill>
          <a:ln/>
        </p:spPr>
      </p:sp>
      <p:sp>
        <p:nvSpPr>
          <p:cNvPr id="13" name="Text 10"/>
          <p:cNvSpPr/>
          <p:nvPr/>
        </p:nvSpPr>
        <p:spPr>
          <a:xfrm>
            <a:off x="5146766" y="5909768"/>
            <a:ext cx="1950720" cy="4561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be-BY" sz="2250" dirty="0" smtClean="0">
                <a:solidFill>
                  <a:srgbClr val="D4A37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 16.09.2026</a:t>
            </a:r>
            <a:endParaRPr lang="en-US" sz="16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D2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6B7050-FC4F-0E06-0F61-9F005CEC5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C0D7CA74-CF58-9DC6-CEF7-B585BC230238}"/>
              </a:ext>
            </a:extLst>
          </p:cNvPr>
          <p:cNvSpPr/>
          <p:nvPr/>
        </p:nvSpPr>
        <p:spPr>
          <a:xfrm>
            <a:off x="609600" y="1510293"/>
            <a:ext cx="10231087" cy="4737515"/>
          </a:xfrm>
          <a:prstGeom prst="rect">
            <a:avLst/>
          </a:prstGeom>
          <a:solidFill>
            <a:srgbClr val="8B9D8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/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EF8D77E5-197D-083C-B83F-B1B1D76B97FB}"/>
              </a:ext>
            </a:extLst>
          </p:cNvPr>
          <p:cNvSpPr/>
          <p:nvPr/>
        </p:nvSpPr>
        <p:spPr>
          <a:xfrm>
            <a:off x="-348343" y="646070"/>
            <a:ext cx="12540343" cy="1753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be-BY" sz="4000" dirty="0" smtClean="0">
                <a:solidFill>
                  <a:schemeClr val="bg1"/>
                </a:solidFill>
              </a:rPr>
              <a:t>		</a:t>
            </a:r>
            <a:r>
              <a:rPr lang="be-BY" sz="4400" b="1" dirty="0" smtClean="0">
                <a:solidFill>
                  <a:schemeClr val="bg1"/>
                </a:solidFill>
              </a:rPr>
              <a:t>Трэнд</a:t>
            </a:r>
            <a:r>
              <a:rPr lang="be-BY" sz="4000" dirty="0" smtClean="0">
                <a:solidFill>
                  <a:schemeClr val="bg1"/>
                </a:solidFill>
              </a:rPr>
              <a:t> на выкарыстанне штучнага інтэлекту   ўсімі ўдзельнікамі адукацыйнага працэсу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878036E0-2072-28F7-C907-D2EA6D3E55DF}"/>
              </a:ext>
            </a:extLst>
          </p:cNvPr>
          <p:cNvSpPr/>
          <p:nvPr/>
        </p:nvSpPr>
        <p:spPr>
          <a:xfrm>
            <a:off x="381000" y="952500"/>
            <a:ext cx="914400" cy="38100"/>
          </a:xfrm>
          <a:custGeom>
            <a:avLst/>
            <a:gdLst/>
            <a:ahLst/>
            <a:cxnLst/>
            <a:rect l="l" t="t" r="r" b="b"/>
            <a:pathLst>
              <a:path w="914400" h="38100">
                <a:moveTo>
                  <a:pt x="0" y="0"/>
                </a:moveTo>
                <a:lnTo>
                  <a:pt x="914400" y="0"/>
                </a:lnTo>
                <a:lnTo>
                  <a:pt x="9144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4A7C59"/>
          </a:solidFill>
          <a:ln/>
        </p:spPr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5464C4C3-7BC0-BF30-6265-58F59BD2B860}"/>
              </a:ext>
            </a:extLst>
          </p:cNvPr>
          <p:cNvSpPr/>
          <p:nvPr/>
        </p:nvSpPr>
        <p:spPr>
          <a:xfrm>
            <a:off x="1181100" y="2529185"/>
            <a:ext cx="3467595" cy="2914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endParaRPr lang="en-US" sz="3200" dirty="0"/>
          </a:p>
        </p:txBody>
      </p:sp>
      <p:sp>
        <p:nvSpPr>
          <p:cNvPr id="20" name="Shape 18">
            <a:extLst>
              <a:ext uri="{FF2B5EF4-FFF2-40B4-BE49-F238E27FC236}">
                <a16:creationId xmlns:a16="http://schemas.microsoft.com/office/drawing/2014/main" id="{E0DBE22D-79BE-BB5D-96C4-15EA5FACBD43}"/>
              </a:ext>
            </a:extLst>
          </p:cNvPr>
          <p:cNvSpPr/>
          <p:nvPr/>
        </p:nvSpPr>
        <p:spPr>
          <a:xfrm>
            <a:off x="11037371" y="5708516"/>
            <a:ext cx="1034836" cy="951308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8B9D83"/>
          </a:solidFill>
          <a:ln/>
        </p:spPr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23D091E6-711A-AE9B-5314-8D7C1E2BE341}"/>
              </a:ext>
            </a:extLst>
          </p:cNvPr>
          <p:cNvSpPr/>
          <p:nvPr/>
        </p:nvSpPr>
        <p:spPr>
          <a:xfrm>
            <a:off x="10720453" y="5574741"/>
            <a:ext cx="691734" cy="4009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609600" y="1802674"/>
            <a:ext cx="101108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e-BY" sz="3600" b="1" noProof="1">
                <a:solidFill>
                  <a:schemeClr val="bg1"/>
                </a:solidFill>
              </a:rPr>
              <a:t> </a:t>
            </a:r>
            <a:r>
              <a:rPr lang="be-BY" sz="3600" b="1" noProof="1" smtClean="0">
                <a:solidFill>
                  <a:schemeClr val="bg1"/>
                </a:solidFill>
              </a:rPr>
              <a:t>     </a:t>
            </a:r>
            <a:endParaRPr lang="be-BY" sz="3600" noProof="1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7577" y="-726140"/>
            <a:ext cx="12446840" cy="8299514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111624" y="0"/>
            <a:ext cx="10461811" cy="8213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09600" y="-107576"/>
            <a:ext cx="115824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4800" b="1" dirty="0">
                <a:solidFill>
                  <a:schemeClr val="bg1"/>
                </a:solidFill>
              </a:rPr>
              <a:t>AI</a:t>
            </a:r>
            <a:r>
              <a:rPr lang="it-IT" sz="4400" dirty="0">
                <a:solidFill>
                  <a:schemeClr val="bg1"/>
                </a:solidFill>
              </a:rPr>
              <a:t> </a:t>
            </a:r>
            <a:r>
              <a:rPr lang="it-IT" sz="4400" dirty="0" smtClean="0">
                <a:solidFill>
                  <a:schemeClr val="bg1"/>
                </a:solidFill>
              </a:rPr>
              <a:t>(</a:t>
            </a:r>
            <a:r>
              <a:rPr lang="it-IT" sz="4000" b="1" i="1" dirty="0" smtClean="0">
                <a:solidFill>
                  <a:schemeClr val="bg1"/>
                </a:solidFill>
              </a:rPr>
              <a:t>англ</a:t>
            </a:r>
            <a:r>
              <a:rPr lang="it-IT" sz="4000" b="1" i="1" dirty="0">
                <a:solidFill>
                  <a:schemeClr val="bg1"/>
                </a:solidFill>
              </a:rPr>
              <a:t>. </a:t>
            </a:r>
            <a:r>
              <a:rPr lang="it-IT" sz="4400" dirty="0">
                <a:solidFill>
                  <a:schemeClr val="bg1"/>
                </a:solidFill>
              </a:rPr>
              <a:t>artificial intelligence) </a:t>
            </a:r>
            <a:r>
              <a:rPr lang="it-IT" sz="4400" dirty="0" smtClean="0">
                <a:solidFill>
                  <a:schemeClr val="bg1"/>
                </a:solidFill>
              </a:rPr>
              <a:t>—</a:t>
            </a:r>
            <a:r>
              <a:rPr lang="ru-RU" sz="4000" dirty="0" err="1">
                <a:solidFill>
                  <a:schemeClr val="bg1"/>
                </a:solidFill>
              </a:rPr>
              <a:t>гэта</a:t>
            </a:r>
            <a:r>
              <a:rPr lang="ru-RU" sz="4000" dirty="0">
                <a:solidFill>
                  <a:schemeClr val="bg1"/>
                </a:solidFill>
              </a:rPr>
              <a:t> </a:t>
            </a:r>
            <a:r>
              <a:rPr lang="ru-RU" sz="4000" dirty="0" err="1">
                <a:solidFill>
                  <a:schemeClr val="bg1"/>
                </a:solidFill>
              </a:rPr>
              <a:t>вобласць</a:t>
            </a:r>
            <a:r>
              <a:rPr lang="ru-RU" sz="4000" dirty="0">
                <a:solidFill>
                  <a:schemeClr val="bg1"/>
                </a:solidFill>
              </a:rPr>
              <a:t> </a:t>
            </a:r>
            <a:r>
              <a:rPr lang="ru-RU" sz="4000" dirty="0" err="1" smtClean="0">
                <a:solidFill>
                  <a:schemeClr val="bg1"/>
                </a:solidFill>
              </a:rPr>
              <a:t>камп'ютарных</a:t>
            </a:r>
            <a:r>
              <a:rPr lang="ru-RU" sz="4000" dirty="0" smtClean="0">
                <a:solidFill>
                  <a:schemeClr val="bg1"/>
                </a:solidFill>
              </a:rPr>
              <a:t> </a:t>
            </a:r>
            <a:r>
              <a:rPr lang="ru-RU" sz="4000" dirty="0" err="1">
                <a:solidFill>
                  <a:schemeClr val="bg1"/>
                </a:solidFill>
              </a:rPr>
              <a:t>тэхналогій</a:t>
            </a:r>
            <a:r>
              <a:rPr lang="ru-RU" sz="4000" dirty="0">
                <a:solidFill>
                  <a:schemeClr val="bg1"/>
                </a:solidFill>
              </a:rPr>
              <a:t>, на </a:t>
            </a:r>
            <a:r>
              <a:rPr lang="ru-RU" sz="4000" dirty="0" err="1">
                <a:solidFill>
                  <a:schemeClr val="bg1"/>
                </a:solidFill>
              </a:rPr>
              <a:t>аснове</a:t>
            </a:r>
            <a:r>
              <a:rPr lang="ru-RU" sz="4000" dirty="0">
                <a:solidFill>
                  <a:schemeClr val="bg1"/>
                </a:solidFill>
              </a:rPr>
              <a:t> </a:t>
            </a:r>
            <a:r>
              <a:rPr lang="ru-RU" sz="4000" dirty="0" err="1">
                <a:solidFill>
                  <a:schemeClr val="bg1"/>
                </a:solidFill>
              </a:rPr>
              <a:t>якіх</a:t>
            </a:r>
            <a:r>
              <a:rPr lang="ru-RU" sz="4000" dirty="0">
                <a:solidFill>
                  <a:schemeClr val="bg1"/>
                </a:solidFill>
              </a:rPr>
              <a:t> </a:t>
            </a:r>
            <a:r>
              <a:rPr lang="ru-RU" sz="4000" dirty="0" err="1">
                <a:solidFill>
                  <a:schemeClr val="bg1"/>
                </a:solidFill>
              </a:rPr>
              <a:t>ствараюць</a:t>
            </a:r>
            <a:r>
              <a:rPr lang="ru-RU" sz="4000" dirty="0">
                <a:solidFill>
                  <a:schemeClr val="bg1"/>
                </a:solidFill>
              </a:rPr>
              <a:t> </a:t>
            </a:r>
            <a:r>
              <a:rPr lang="ru-RU" sz="4000" dirty="0" err="1">
                <a:solidFill>
                  <a:schemeClr val="bg1"/>
                </a:solidFill>
              </a:rPr>
              <a:t>разумныя</a:t>
            </a:r>
            <a:r>
              <a:rPr lang="ru-RU" sz="4000" dirty="0">
                <a:solidFill>
                  <a:schemeClr val="bg1"/>
                </a:solidFill>
              </a:rPr>
              <a:t> </a:t>
            </a:r>
            <a:r>
              <a:rPr lang="ru-RU" sz="4000" dirty="0" err="1">
                <a:solidFill>
                  <a:schemeClr val="bg1"/>
                </a:solidFill>
              </a:rPr>
              <a:t>праграмы</a:t>
            </a:r>
            <a:r>
              <a:rPr lang="ru-RU" sz="4000" dirty="0">
                <a:solidFill>
                  <a:schemeClr val="bg1"/>
                </a:solidFill>
              </a:rPr>
              <a:t>.</a:t>
            </a:r>
            <a:endParaRPr lang="it-IT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87080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19" y="-713379"/>
            <a:ext cx="11904617" cy="7906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453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D2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AB5979-3B55-6082-E148-6A70948F03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674C90F8-2C10-BADC-61D5-DBB25A66976E}"/>
              </a:ext>
            </a:extLst>
          </p:cNvPr>
          <p:cNvSpPr/>
          <p:nvPr/>
        </p:nvSpPr>
        <p:spPr>
          <a:xfrm>
            <a:off x="493365" y="476250"/>
            <a:ext cx="3238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endParaRPr lang="en-US" sz="16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091EC1B4-7563-5F99-4967-6CB0E37BF576}"/>
              </a:ext>
            </a:extLst>
          </p:cNvPr>
          <p:cNvSpPr/>
          <p:nvPr/>
        </p:nvSpPr>
        <p:spPr>
          <a:xfrm>
            <a:off x="952499" y="419100"/>
            <a:ext cx="11041579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be-BY" sz="4000" b="1" dirty="0" smtClean="0">
                <a:solidFill>
                  <a:srgbClr val="F4F1DE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Задачы:</a:t>
            </a:r>
            <a:endParaRPr lang="en-US" sz="2800" dirty="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ABA18B40-62AF-EA73-76BE-2589FD2B882C}"/>
              </a:ext>
            </a:extLst>
          </p:cNvPr>
          <p:cNvSpPr/>
          <p:nvPr/>
        </p:nvSpPr>
        <p:spPr>
          <a:xfrm>
            <a:off x="381000" y="952500"/>
            <a:ext cx="11430000" cy="38100"/>
          </a:xfrm>
          <a:custGeom>
            <a:avLst/>
            <a:gdLst/>
            <a:ahLst/>
            <a:cxnLst/>
            <a:rect l="l" t="t" r="r" b="b"/>
            <a:pathLst>
              <a:path w="11430000" h="38100">
                <a:moveTo>
                  <a:pt x="0" y="0"/>
                </a:moveTo>
                <a:lnTo>
                  <a:pt x="11430000" y="0"/>
                </a:lnTo>
                <a:lnTo>
                  <a:pt x="114300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4A7C59">
              <a:alpha val="30196"/>
            </a:srgbClr>
          </a:solidFill>
          <a:ln/>
        </p:spPr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F5764F9B-F6DA-C152-04A5-82EAF59DA816}"/>
              </a:ext>
            </a:extLst>
          </p:cNvPr>
          <p:cNvSpPr/>
          <p:nvPr/>
        </p:nvSpPr>
        <p:spPr>
          <a:xfrm>
            <a:off x="243841" y="1102759"/>
            <a:ext cx="11590972" cy="5278991"/>
          </a:xfrm>
          <a:custGeom>
            <a:avLst/>
            <a:gdLst/>
            <a:ahLst/>
            <a:cxnLst/>
            <a:rect l="l" t="t" r="r" b="b"/>
            <a:pathLst>
              <a:path w="5629275" h="2733675">
                <a:moveTo>
                  <a:pt x="76188" y="0"/>
                </a:moveTo>
                <a:lnTo>
                  <a:pt x="5553087" y="0"/>
                </a:lnTo>
                <a:cubicBezTo>
                  <a:pt x="5595165" y="0"/>
                  <a:pt x="5629275" y="34110"/>
                  <a:pt x="5629275" y="76188"/>
                </a:cubicBezTo>
                <a:lnTo>
                  <a:pt x="5629275" y="2657487"/>
                </a:lnTo>
                <a:cubicBezTo>
                  <a:pt x="5629275" y="2699565"/>
                  <a:pt x="5595165" y="2733675"/>
                  <a:pt x="5553087" y="2733675"/>
                </a:cubicBezTo>
                <a:lnTo>
                  <a:pt x="76188" y="2733675"/>
                </a:lnTo>
                <a:cubicBezTo>
                  <a:pt x="34110" y="2733675"/>
                  <a:pt x="0" y="2699565"/>
                  <a:pt x="0" y="2657487"/>
                </a:cubicBezTo>
                <a:lnTo>
                  <a:pt x="0" y="76188"/>
                </a:lnTo>
                <a:cubicBezTo>
                  <a:pt x="0" y="34138"/>
                  <a:pt x="34138" y="0"/>
                  <a:pt x="76188" y="0"/>
                </a:cubicBezTo>
                <a:close/>
              </a:path>
            </a:pathLst>
          </a:custGeom>
          <a:solidFill>
            <a:srgbClr val="283932"/>
          </a:solidFill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671B4808-704E-8411-4605-580522330198}"/>
              </a:ext>
            </a:extLst>
          </p:cNvPr>
          <p:cNvSpPr/>
          <p:nvPr/>
        </p:nvSpPr>
        <p:spPr>
          <a:xfrm>
            <a:off x="1152524" y="1431132"/>
            <a:ext cx="4862513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endParaRPr lang="en-US" sz="2000" dirty="0"/>
          </a:p>
        </p:txBody>
      </p:sp>
      <p:sp>
        <p:nvSpPr>
          <p:cNvPr id="33" name="Shape 31">
            <a:extLst>
              <a:ext uri="{FF2B5EF4-FFF2-40B4-BE49-F238E27FC236}">
                <a16:creationId xmlns:a16="http://schemas.microsoft.com/office/drawing/2014/main" id="{23D8826F-56FB-BFDA-3C3C-3135E1F813F5}"/>
              </a:ext>
            </a:extLst>
          </p:cNvPr>
          <p:cNvSpPr/>
          <p:nvPr/>
        </p:nvSpPr>
        <p:spPr>
          <a:xfrm>
            <a:off x="507801" y="1293259"/>
            <a:ext cx="644723" cy="627849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228600" y="0"/>
                </a:lnTo>
                <a:cubicBezTo>
                  <a:pt x="354768" y="0"/>
                  <a:pt x="457200" y="102432"/>
                  <a:pt x="457200" y="228600"/>
                </a:cubicBezTo>
                <a:lnTo>
                  <a:pt x="457200" y="228600"/>
                </a:lnTo>
                <a:cubicBezTo>
                  <a:pt x="457200" y="354768"/>
                  <a:pt x="354768" y="457200"/>
                  <a:pt x="228600" y="457200"/>
                </a:cubicBezTo>
                <a:lnTo>
                  <a:pt x="228600" y="457200"/>
                </a:lnTo>
                <a:cubicBezTo>
                  <a:pt x="102432" y="457200"/>
                  <a:pt x="0" y="354768"/>
                  <a:pt x="0" y="228600"/>
                </a:cubicBezTo>
                <a:lnTo>
                  <a:pt x="0" y="228600"/>
                </a:lnTo>
                <a:cubicBezTo>
                  <a:pt x="0" y="102432"/>
                  <a:pt x="102432" y="0"/>
                  <a:pt x="228600" y="0"/>
                </a:cubicBezTo>
                <a:close/>
              </a:path>
            </a:pathLst>
          </a:custGeom>
          <a:solidFill>
            <a:srgbClr val="8B9D83"/>
          </a:solidFill>
          <a:ln/>
        </p:spPr>
      </p:sp>
      <p:sp>
        <p:nvSpPr>
          <p:cNvPr id="34" name="Shape 32">
            <a:extLst>
              <a:ext uri="{FF2B5EF4-FFF2-40B4-BE49-F238E27FC236}">
                <a16:creationId xmlns:a16="http://schemas.microsoft.com/office/drawing/2014/main" id="{31AEEC25-D28D-D788-A0C0-EBBFE9583A80}"/>
              </a:ext>
            </a:extLst>
          </p:cNvPr>
          <p:cNvSpPr/>
          <p:nvPr/>
        </p:nvSpPr>
        <p:spPr>
          <a:xfrm flipV="1">
            <a:off x="625524" y="1431768"/>
            <a:ext cx="383382" cy="304799"/>
          </a:xfrm>
          <a:custGeom>
            <a:avLst/>
            <a:gdLst/>
            <a:ahLst/>
            <a:cxnLst/>
            <a:rect l="l" t="t" r="r" b="b"/>
            <a:pathLst>
              <a:path w="214313" h="190500">
                <a:moveTo>
                  <a:pt x="35719" y="35719"/>
                </a:moveTo>
                <a:cubicBezTo>
                  <a:pt x="35719" y="22585"/>
                  <a:pt x="46397" y="11906"/>
                  <a:pt x="59531" y="11906"/>
                </a:cubicBezTo>
                <a:lnTo>
                  <a:pt x="178594" y="11906"/>
                </a:lnTo>
                <a:cubicBezTo>
                  <a:pt x="191728" y="11906"/>
                  <a:pt x="202406" y="22585"/>
                  <a:pt x="202406" y="35719"/>
                </a:cubicBezTo>
                <a:lnTo>
                  <a:pt x="202406" y="130969"/>
                </a:lnTo>
                <a:cubicBezTo>
                  <a:pt x="202406" y="144103"/>
                  <a:pt x="191728" y="154781"/>
                  <a:pt x="178594" y="154781"/>
                </a:cubicBezTo>
                <a:lnTo>
                  <a:pt x="59531" y="154781"/>
                </a:lnTo>
                <a:cubicBezTo>
                  <a:pt x="46397" y="154781"/>
                  <a:pt x="35719" y="144103"/>
                  <a:pt x="35719" y="130969"/>
                </a:cubicBezTo>
                <a:lnTo>
                  <a:pt x="35719" y="35719"/>
                </a:lnTo>
                <a:close/>
                <a:moveTo>
                  <a:pt x="8930" y="47625"/>
                </a:moveTo>
                <a:cubicBezTo>
                  <a:pt x="13878" y="47625"/>
                  <a:pt x="17859" y="51606"/>
                  <a:pt x="17859" y="56555"/>
                </a:cubicBezTo>
                <a:lnTo>
                  <a:pt x="17859" y="166688"/>
                </a:lnTo>
                <a:cubicBezTo>
                  <a:pt x="17859" y="169962"/>
                  <a:pt x="20538" y="172641"/>
                  <a:pt x="23812" y="172641"/>
                </a:cubicBezTo>
                <a:lnTo>
                  <a:pt x="157758" y="172641"/>
                </a:lnTo>
                <a:cubicBezTo>
                  <a:pt x="162706" y="172641"/>
                  <a:pt x="166688" y="176622"/>
                  <a:pt x="166688" y="181570"/>
                </a:cubicBezTo>
                <a:cubicBezTo>
                  <a:pt x="166688" y="186519"/>
                  <a:pt x="162706" y="190500"/>
                  <a:pt x="157758" y="190500"/>
                </a:cubicBezTo>
                <a:lnTo>
                  <a:pt x="23812" y="190500"/>
                </a:lnTo>
                <a:cubicBezTo>
                  <a:pt x="10678" y="190500"/>
                  <a:pt x="0" y="179822"/>
                  <a:pt x="0" y="166688"/>
                </a:cubicBezTo>
                <a:lnTo>
                  <a:pt x="0" y="56555"/>
                </a:lnTo>
                <a:cubicBezTo>
                  <a:pt x="0" y="51606"/>
                  <a:pt x="3981" y="47625"/>
                  <a:pt x="8930" y="47625"/>
                </a:cubicBezTo>
                <a:close/>
                <a:moveTo>
                  <a:pt x="71438" y="59531"/>
                </a:moveTo>
                <a:cubicBezTo>
                  <a:pt x="78009" y="59531"/>
                  <a:pt x="83344" y="54196"/>
                  <a:pt x="83344" y="47625"/>
                </a:cubicBezTo>
                <a:cubicBezTo>
                  <a:pt x="83344" y="41054"/>
                  <a:pt x="78009" y="35719"/>
                  <a:pt x="71438" y="35719"/>
                </a:cubicBezTo>
                <a:cubicBezTo>
                  <a:pt x="64866" y="35719"/>
                  <a:pt x="59531" y="41054"/>
                  <a:pt x="59531" y="47625"/>
                </a:cubicBezTo>
                <a:cubicBezTo>
                  <a:pt x="59531" y="54196"/>
                  <a:pt x="64866" y="59531"/>
                  <a:pt x="71438" y="59531"/>
                </a:cubicBezTo>
                <a:close/>
                <a:moveTo>
                  <a:pt x="144549" y="63810"/>
                </a:moveTo>
                <a:cubicBezTo>
                  <a:pt x="142912" y="61168"/>
                  <a:pt x="140047" y="59531"/>
                  <a:pt x="136922" y="59531"/>
                </a:cubicBezTo>
                <a:cubicBezTo>
                  <a:pt x="133796" y="59531"/>
                  <a:pt x="130932" y="61168"/>
                  <a:pt x="129294" y="63810"/>
                </a:cubicBezTo>
                <a:lnTo>
                  <a:pt x="108347" y="98078"/>
                </a:lnTo>
                <a:lnTo>
                  <a:pt x="99231" y="86692"/>
                </a:lnTo>
                <a:cubicBezTo>
                  <a:pt x="97520" y="84572"/>
                  <a:pt x="94990" y="83344"/>
                  <a:pt x="92273" y="83344"/>
                </a:cubicBezTo>
                <a:cubicBezTo>
                  <a:pt x="89557" y="83344"/>
                  <a:pt x="86990" y="84572"/>
                  <a:pt x="85316" y="86692"/>
                </a:cubicBezTo>
                <a:lnTo>
                  <a:pt x="61503" y="116458"/>
                </a:lnTo>
                <a:cubicBezTo>
                  <a:pt x="59345" y="119137"/>
                  <a:pt x="58936" y="122820"/>
                  <a:pt x="60424" y="125909"/>
                </a:cubicBezTo>
                <a:cubicBezTo>
                  <a:pt x="61913" y="128997"/>
                  <a:pt x="65038" y="130969"/>
                  <a:pt x="68461" y="130969"/>
                </a:cubicBezTo>
                <a:lnTo>
                  <a:pt x="169664" y="130969"/>
                </a:lnTo>
                <a:cubicBezTo>
                  <a:pt x="172901" y="130969"/>
                  <a:pt x="175878" y="129220"/>
                  <a:pt x="177440" y="126392"/>
                </a:cubicBezTo>
                <a:cubicBezTo>
                  <a:pt x="179003" y="123565"/>
                  <a:pt x="178966" y="120142"/>
                  <a:pt x="177254" y="117351"/>
                </a:cubicBezTo>
                <a:lnTo>
                  <a:pt x="144512" y="63773"/>
                </a:ln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7" name="TextBox 6"/>
          <p:cNvSpPr txBox="1"/>
          <p:nvPr/>
        </p:nvSpPr>
        <p:spPr>
          <a:xfrm>
            <a:off x="381000" y="1200150"/>
            <a:ext cx="11349446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</a:rPr>
              <a:t>	</a:t>
            </a:r>
            <a:r>
              <a:rPr lang="ru-RU" sz="3600" b="1" spc="300" dirty="0" err="1" smtClean="0">
                <a:solidFill>
                  <a:schemeClr val="bg1"/>
                </a:solidFill>
              </a:rPr>
              <a:t>Пасля</a:t>
            </a:r>
            <a:r>
              <a:rPr lang="ru-RU" sz="3600" b="1" spc="300" dirty="0" smtClean="0">
                <a:solidFill>
                  <a:schemeClr val="bg1"/>
                </a:solidFill>
              </a:rPr>
              <a:t> </a:t>
            </a:r>
            <a:r>
              <a:rPr lang="ru-RU" sz="3600" b="1" spc="300" dirty="0" err="1" smtClean="0">
                <a:solidFill>
                  <a:schemeClr val="bg1"/>
                </a:solidFill>
              </a:rPr>
              <a:t>вебінара</a:t>
            </a:r>
            <a:r>
              <a:rPr lang="ru-RU" sz="3600" b="1" spc="300" dirty="0" smtClean="0">
                <a:solidFill>
                  <a:schemeClr val="bg1"/>
                </a:solidFill>
              </a:rPr>
              <a:t> ВЫ:</a:t>
            </a:r>
            <a:endParaRPr lang="ru-RU" sz="3600" b="1" spc="300" dirty="0">
              <a:solidFill>
                <a:schemeClr val="bg1"/>
              </a:solidFill>
            </a:endParaRPr>
          </a:p>
          <a:p>
            <a:r>
              <a:rPr lang="en-US" sz="4000" spc="300" dirty="0" smtClean="0">
                <a:solidFill>
                  <a:schemeClr val="bg1"/>
                </a:solidFill>
              </a:rPr>
              <a:t>✔</a:t>
            </a:r>
            <a:r>
              <a:rPr lang="be-BY" sz="4000" spc="300" dirty="0">
                <a:solidFill>
                  <a:schemeClr val="bg1"/>
                </a:solidFill>
              </a:rPr>
              <a:t>ведаеце, магчымасці </a:t>
            </a:r>
            <a:r>
              <a:rPr lang="en-US" sz="4000" spc="300" dirty="0">
                <a:solidFill>
                  <a:schemeClr val="bg1"/>
                </a:solidFill>
              </a:rPr>
              <a:t>AI</a:t>
            </a:r>
            <a:r>
              <a:rPr lang="be-BY" sz="4000" spc="300" dirty="0">
                <a:solidFill>
                  <a:schemeClr val="bg1"/>
                </a:solidFill>
              </a:rPr>
              <a:t>;</a:t>
            </a:r>
          </a:p>
          <a:p>
            <a:r>
              <a:rPr lang="ru-RU" sz="4000" spc="300" dirty="0" smtClean="0">
                <a:solidFill>
                  <a:schemeClr val="bg1"/>
                </a:solidFill>
              </a:rPr>
              <a:t>✔ </a:t>
            </a:r>
            <a:r>
              <a:rPr lang="ru-RU" sz="4000" spc="300" dirty="0" err="1" smtClean="0">
                <a:solidFill>
                  <a:schemeClr val="bg1"/>
                </a:solidFill>
              </a:rPr>
              <a:t>зможаце</a:t>
            </a:r>
            <a:r>
              <a:rPr lang="ru-RU" sz="4000" spc="300" dirty="0" smtClean="0">
                <a:solidFill>
                  <a:schemeClr val="bg1"/>
                </a:solidFill>
              </a:rPr>
              <a:t> </a:t>
            </a:r>
            <a:r>
              <a:rPr lang="ru-RU" sz="4000" spc="300" dirty="0" err="1" smtClean="0">
                <a:solidFill>
                  <a:schemeClr val="bg1"/>
                </a:solidFill>
              </a:rPr>
              <a:t>назваць</a:t>
            </a:r>
            <a:r>
              <a:rPr lang="ru-RU" sz="4000" spc="300" dirty="0" smtClean="0">
                <a:solidFill>
                  <a:schemeClr val="bg1"/>
                </a:solidFill>
              </a:rPr>
              <a:t> </a:t>
            </a:r>
            <a:r>
              <a:rPr lang="ru-RU" sz="4000" spc="300" dirty="0">
                <a:solidFill>
                  <a:schemeClr val="bg1"/>
                </a:solidFill>
              </a:rPr>
              <a:t>не </a:t>
            </a:r>
            <a:r>
              <a:rPr lang="ru-RU" sz="4000" spc="300" dirty="0" err="1">
                <a:solidFill>
                  <a:schemeClr val="bg1"/>
                </a:solidFill>
              </a:rPr>
              <a:t>менш</a:t>
            </a:r>
            <a:r>
              <a:rPr lang="ru-RU" sz="4000" spc="300" dirty="0">
                <a:solidFill>
                  <a:schemeClr val="bg1"/>
                </a:solidFill>
              </a:rPr>
              <a:t> за 3</a:t>
            </a:r>
            <a:r>
              <a:rPr lang="ru-RU" sz="4000" spc="300" dirty="0" smtClean="0">
                <a:solidFill>
                  <a:schemeClr val="bg1"/>
                </a:solidFill>
              </a:rPr>
              <a:t> </a:t>
            </a:r>
            <a:r>
              <a:rPr lang="ru-RU" sz="4000" spc="300" dirty="0" err="1">
                <a:solidFill>
                  <a:schemeClr val="bg1"/>
                </a:solidFill>
              </a:rPr>
              <a:t>напрамкі</a:t>
            </a:r>
            <a:r>
              <a:rPr lang="ru-RU" sz="4000" spc="300" dirty="0">
                <a:solidFill>
                  <a:schemeClr val="bg1"/>
                </a:solidFill>
              </a:rPr>
              <a:t> </a:t>
            </a:r>
            <a:r>
              <a:rPr lang="ru-RU" sz="4000" spc="300" dirty="0" err="1">
                <a:solidFill>
                  <a:schemeClr val="bg1"/>
                </a:solidFill>
              </a:rPr>
              <a:t>выкарыстання</a:t>
            </a:r>
            <a:r>
              <a:rPr lang="ru-RU" sz="4000" spc="300" dirty="0">
                <a:solidFill>
                  <a:schemeClr val="bg1"/>
                </a:solidFill>
              </a:rPr>
              <a:t> </a:t>
            </a:r>
            <a:r>
              <a:rPr lang="en-US" sz="4000" spc="300" dirty="0" smtClean="0">
                <a:solidFill>
                  <a:schemeClr val="bg1"/>
                </a:solidFill>
              </a:rPr>
              <a:t>AI</a:t>
            </a:r>
            <a:r>
              <a:rPr lang="ru-RU" sz="4000" spc="300" dirty="0" smtClean="0">
                <a:solidFill>
                  <a:schemeClr val="bg1"/>
                </a:solidFill>
              </a:rPr>
              <a:t> </a:t>
            </a:r>
            <a:r>
              <a:rPr lang="ru-RU" sz="4000" spc="300" dirty="0" smtClean="0">
                <a:solidFill>
                  <a:schemeClr val="bg1"/>
                </a:solidFill>
              </a:rPr>
              <a:t>у </a:t>
            </a:r>
            <a:r>
              <a:rPr lang="ru-RU" sz="4000" spc="300" dirty="0" err="1" smtClean="0">
                <a:solidFill>
                  <a:schemeClr val="bg1"/>
                </a:solidFill>
              </a:rPr>
              <a:t>сваёй</a:t>
            </a:r>
            <a:r>
              <a:rPr lang="ru-RU" sz="4000" spc="300" dirty="0" smtClean="0">
                <a:solidFill>
                  <a:schemeClr val="bg1"/>
                </a:solidFill>
              </a:rPr>
              <a:t> </a:t>
            </a:r>
            <a:r>
              <a:rPr lang="ru-RU" sz="4000" spc="300" dirty="0" err="1" smtClean="0">
                <a:solidFill>
                  <a:schemeClr val="bg1"/>
                </a:solidFill>
              </a:rPr>
              <a:t>дзейнасці</a:t>
            </a:r>
            <a:r>
              <a:rPr lang="be-BY" sz="4000" spc="300" dirty="0" smtClean="0">
                <a:solidFill>
                  <a:schemeClr val="bg1"/>
                </a:solidFill>
              </a:rPr>
              <a:t> </a:t>
            </a:r>
            <a:r>
              <a:rPr lang="be-BY" sz="4000" spc="300" dirty="0" smtClean="0">
                <a:solidFill>
                  <a:schemeClr val="bg1"/>
                </a:solidFill>
              </a:rPr>
              <a:t>і мінімум 3 сэрвісы гэтых тэхналогій</a:t>
            </a:r>
            <a:r>
              <a:rPr lang="en-US" sz="4000" spc="300" dirty="0" smtClean="0">
                <a:solidFill>
                  <a:schemeClr val="bg1"/>
                </a:solidFill>
              </a:rPr>
              <a:t>;</a:t>
            </a:r>
            <a:endParaRPr lang="be-BY" sz="4000" spc="300" dirty="0" smtClean="0">
              <a:solidFill>
                <a:schemeClr val="bg1"/>
              </a:solidFill>
            </a:endParaRPr>
          </a:p>
          <a:p>
            <a:r>
              <a:rPr lang="en-US" sz="4000" spc="300" dirty="0" smtClean="0">
                <a:solidFill>
                  <a:schemeClr val="bg1"/>
                </a:solidFill>
              </a:rPr>
              <a:t>✔ </a:t>
            </a:r>
            <a:r>
              <a:rPr lang="be-BY" sz="4000" spc="300" dirty="0" smtClean="0">
                <a:solidFill>
                  <a:schemeClr val="bg1"/>
                </a:solidFill>
              </a:rPr>
              <a:t>мяркуецца, што пасля вебінара зможаце </a:t>
            </a:r>
            <a:r>
              <a:rPr lang="ru-RU" sz="4000" spc="300" dirty="0" err="1" smtClean="0">
                <a:solidFill>
                  <a:schemeClr val="bg1"/>
                </a:solidFill>
              </a:rPr>
              <a:t>стварыць</a:t>
            </a:r>
            <a:r>
              <a:rPr lang="ru-RU" sz="4000" spc="300" dirty="0" smtClean="0">
                <a:solidFill>
                  <a:schemeClr val="bg1"/>
                </a:solidFill>
              </a:rPr>
              <a:t> </a:t>
            </a:r>
            <a:r>
              <a:rPr lang="ru-RU" sz="4000" spc="300" dirty="0" err="1">
                <a:solidFill>
                  <a:schemeClr val="bg1"/>
                </a:solidFill>
              </a:rPr>
              <a:t>у</a:t>
            </a:r>
            <a:r>
              <a:rPr lang="ru-RU" sz="4000" spc="300" dirty="0" err="1" smtClean="0">
                <a:solidFill>
                  <a:schemeClr val="bg1"/>
                </a:solidFill>
              </a:rPr>
              <a:t>ласны</a:t>
            </a:r>
            <a:r>
              <a:rPr lang="ru-RU" sz="4000" spc="300" dirty="0" smtClean="0">
                <a:solidFill>
                  <a:schemeClr val="bg1"/>
                </a:solidFill>
              </a:rPr>
              <a:t> </a:t>
            </a:r>
            <a:r>
              <a:rPr lang="ru-RU" sz="4000" spc="300" dirty="0" smtClean="0">
                <a:solidFill>
                  <a:schemeClr val="bg1"/>
                </a:solidFill>
              </a:rPr>
              <a:t>«</a:t>
            </a:r>
            <a:r>
              <a:rPr lang="ru-RU" sz="4000" spc="300" dirty="0" err="1" smtClean="0">
                <a:solidFill>
                  <a:schemeClr val="bg1"/>
                </a:solidFill>
              </a:rPr>
              <a:t>прадукт</a:t>
            </a:r>
            <a:r>
              <a:rPr lang="ru-RU" sz="4000" spc="300" dirty="0" smtClean="0">
                <a:solidFill>
                  <a:schemeClr val="bg1"/>
                </a:solidFill>
              </a:rPr>
              <a:t>» </a:t>
            </a:r>
            <a:r>
              <a:rPr lang="ru-RU" sz="4000" spc="300" dirty="0">
                <a:solidFill>
                  <a:schemeClr val="bg1"/>
                </a:solidFill>
              </a:rPr>
              <a:t>з </a:t>
            </a:r>
            <a:r>
              <a:rPr lang="ru-RU" sz="4000" spc="300" dirty="0" err="1">
                <a:solidFill>
                  <a:schemeClr val="bg1"/>
                </a:solidFill>
              </a:rPr>
              <a:t>выкарыстаннем</a:t>
            </a:r>
            <a:r>
              <a:rPr lang="ru-RU" sz="4000" spc="300" dirty="0">
                <a:solidFill>
                  <a:schemeClr val="bg1"/>
                </a:solidFill>
              </a:rPr>
              <a:t> </a:t>
            </a:r>
            <a:r>
              <a:rPr lang="en-US" sz="4000" spc="300" dirty="0">
                <a:solidFill>
                  <a:schemeClr val="bg1"/>
                </a:solidFill>
              </a:rPr>
              <a:t>AI</a:t>
            </a:r>
            <a:r>
              <a:rPr lang="en-US" sz="4000" spc="300" dirty="0" smtClean="0">
                <a:solidFill>
                  <a:schemeClr val="bg1"/>
                </a:solidFill>
              </a:rPr>
              <a:t>.</a:t>
            </a:r>
            <a:endParaRPr lang="ru-RU" sz="4000" spc="3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91921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miro.medium.com/6ecbada3cbc5c399a4487aca5d971be8623c0a5c.jpeg"/>
          <p:cNvPicPr>
            <a:picLocks noChangeAspect="1"/>
          </p:cNvPicPr>
          <p:nvPr/>
        </p:nvPicPr>
        <p:blipFill>
          <a:blip r:embed="rId3">
            <a:alphaModFix amt="30000"/>
          </a:blip>
          <a:srcRect t="21875" b="21875"/>
          <a:stretch/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0F172A">
                  <a:alpha val="95000"/>
                </a:srgbClr>
              </a:gs>
              <a:gs pos="50000">
                <a:srgbClr val="0F172A">
                  <a:alpha val="90000"/>
                </a:srgbClr>
              </a:gs>
              <a:gs pos="100000">
                <a:srgbClr val="3B82F6">
                  <a:alpha val="30000"/>
                </a:srgbClr>
              </a:gs>
            </a:gsLst>
            <a:lin ang="2700000" scaled="1"/>
          </a:gradFill>
          <a:ln/>
        </p:spPr>
      </p:sp>
      <p:sp>
        <p:nvSpPr>
          <p:cNvPr id="4" name="Shape 1"/>
          <p:cNvSpPr/>
          <p:nvPr/>
        </p:nvSpPr>
        <p:spPr>
          <a:xfrm>
            <a:off x="3443844" y="1357313"/>
            <a:ext cx="6400800" cy="578365"/>
          </a:xfrm>
          <a:custGeom>
            <a:avLst/>
            <a:gdLst/>
            <a:ahLst/>
            <a:cxnLst/>
            <a:rect l="l" t="t" r="r" b="b"/>
            <a:pathLst>
              <a:path w="2981325" h="390525">
                <a:moveTo>
                  <a:pt x="195263" y="0"/>
                </a:moveTo>
                <a:lnTo>
                  <a:pt x="2786063" y="0"/>
                </a:lnTo>
                <a:cubicBezTo>
                  <a:pt x="2893831" y="0"/>
                  <a:pt x="2981325" y="87494"/>
                  <a:pt x="2981325" y="195263"/>
                </a:cubicBezTo>
                <a:lnTo>
                  <a:pt x="2981325" y="195263"/>
                </a:lnTo>
                <a:cubicBezTo>
                  <a:pt x="2981325" y="303031"/>
                  <a:pt x="2893831" y="390525"/>
                  <a:pt x="2786063" y="390525"/>
                </a:cubicBezTo>
                <a:lnTo>
                  <a:pt x="195263" y="390525"/>
                </a:lnTo>
                <a:cubicBezTo>
                  <a:pt x="87494" y="390525"/>
                  <a:pt x="0" y="303031"/>
                  <a:pt x="0" y="195263"/>
                </a:cubicBezTo>
                <a:lnTo>
                  <a:pt x="0" y="195263"/>
                </a:lnTo>
                <a:cubicBezTo>
                  <a:pt x="0" y="87494"/>
                  <a:pt x="87494" y="0"/>
                  <a:pt x="195262" y="0"/>
                </a:cubicBezTo>
                <a:close/>
              </a:path>
            </a:pathLst>
          </a:custGeom>
          <a:solidFill>
            <a:srgbClr val="3B82F6">
              <a:alpha val="20000"/>
            </a:srgbClr>
          </a:solidFill>
          <a:ln w="12700">
            <a:solidFill>
              <a:srgbClr val="3B82F6">
                <a:alpha val="50196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549134" y="1447800"/>
            <a:ext cx="4523614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2000" b="1" kern="0" spc="60" dirty="0">
                <a:solidFill>
                  <a:srgbClr val="3B82F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МЕТАДЫЧНЫЯ</a:t>
            </a:r>
            <a:r>
              <a:rPr lang="ru-RU" sz="2000" b="1" kern="0" spc="60" dirty="0">
                <a:solidFill>
                  <a:srgbClr val="3B82F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lang="en-US" sz="2000" b="1" kern="0" spc="60" dirty="0">
                <a:solidFill>
                  <a:srgbClr val="3B82F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РЭКАМЕНДАЦЫІ</a:t>
            </a:r>
            <a:endParaRPr lang="en-US" sz="2800" dirty="0"/>
          </a:p>
        </p:txBody>
      </p:sp>
      <p:sp>
        <p:nvSpPr>
          <p:cNvPr id="6" name="Text 3"/>
          <p:cNvSpPr/>
          <p:nvPr/>
        </p:nvSpPr>
        <p:spPr>
          <a:xfrm>
            <a:off x="1698278" y="2057400"/>
            <a:ext cx="8791575" cy="2571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5400" b="1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Выкарыстанне тэхналогій</a:t>
            </a:r>
            <a:endParaRPr lang="en-US" sz="1600" dirty="0"/>
          </a:p>
          <a:p>
            <a:pPr algn="ctr">
              <a:lnSpc>
                <a:spcPct val="100000"/>
              </a:lnSpc>
            </a:pPr>
            <a:r>
              <a:rPr lang="en-US" sz="5400" b="1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штучнага інтэлекту</a:t>
            </a:r>
            <a:endParaRPr lang="en-US" sz="1600" dirty="0"/>
          </a:p>
          <a:p>
            <a:pPr algn="ctr">
              <a:lnSpc>
                <a:spcPct val="100000"/>
              </a:lnSpc>
            </a:pPr>
            <a:r>
              <a:rPr lang="en-US" sz="5400" b="1" dirty="0">
                <a:solidFill>
                  <a:srgbClr val="F8FAF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ў адукацыйным працэсе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5486400" y="4857750"/>
            <a:ext cx="1219200" cy="38100"/>
          </a:xfrm>
          <a:custGeom>
            <a:avLst/>
            <a:gdLst/>
            <a:ahLst/>
            <a:cxnLst/>
            <a:rect l="l" t="t" r="r" b="b"/>
            <a:pathLst>
              <a:path w="1219200" h="38100">
                <a:moveTo>
                  <a:pt x="0" y="0"/>
                </a:moveTo>
                <a:lnTo>
                  <a:pt x="1219200" y="0"/>
                </a:lnTo>
                <a:lnTo>
                  <a:pt x="12192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3B82F6"/>
              </a:gs>
              <a:gs pos="100000">
                <a:srgbClr val="06B6D4"/>
              </a:gs>
            </a:gsLst>
            <a:lin ang="0" scaled="1"/>
          </a:gradFill>
          <a:ln/>
        </p:spPr>
      </p:sp>
      <p:sp>
        <p:nvSpPr>
          <p:cNvPr id="8" name="Text 5"/>
          <p:cNvSpPr/>
          <p:nvPr/>
        </p:nvSpPr>
        <p:spPr>
          <a:xfrm>
            <a:off x="3117669" y="5200649"/>
            <a:ext cx="6165668" cy="860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b="1" dirty="0">
                <a:solidFill>
                  <a:schemeClr val="bg1"/>
                </a:solidFill>
                <a:latin typeface="MiSans" pitchFamily="34" charset="0"/>
                <a:ea typeface="MiSans" pitchFamily="34" charset="-122"/>
                <a:cs typeface="MiSans" pitchFamily="34" charset="-120"/>
                <a:hlinkClick r:id="rId4"/>
              </a:rPr>
              <a:t>Установы агульнай сярэдняй адукацыі</a:t>
            </a:r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1000" y="38100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114302" y="0"/>
                </a:moveTo>
                <a:lnTo>
                  <a:pt x="419098" y="0"/>
                </a:lnTo>
                <a:cubicBezTo>
                  <a:pt x="482183" y="0"/>
                  <a:pt x="533400" y="51217"/>
                  <a:pt x="533400" y="114302"/>
                </a:cubicBezTo>
                <a:lnTo>
                  <a:pt x="533400" y="419098"/>
                </a:lnTo>
                <a:cubicBezTo>
                  <a:pt x="533400" y="482183"/>
                  <a:pt x="482183" y="533400"/>
                  <a:pt x="419098" y="533400"/>
                </a:cubicBezTo>
                <a:lnTo>
                  <a:pt x="114302" y="533400"/>
                </a:lnTo>
                <a:cubicBezTo>
                  <a:pt x="51217" y="533400"/>
                  <a:pt x="0" y="482183"/>
                  <a:pt x="0" y="419098"/>
                </a:cubicBezTo>
                <a:lnTo>
                  <a:pt x="0" y="114302"/>
                </a:lnTo>
                <a:cubicBezTo>
                  <a:pt x="0" y="51217"/>
                  <a:pt x="51217" y="0"/>
                  <a:pt x="114302" y="0"/>
                </a:cubicBezTo>
                <a:close/>
              </a:path>
            </a:pathLst>
          </a:custGeom>
          <a:gradFill flip="none" rotWithShape="1">
            <a:gsLst>
              <a:gs pos="0">
                <a:srgbClr val="3B82F6"/>
              </a:gs>
              <a:gs pos="100000">
                <a:srgbClr val="06B6D4"/>
              </a:gs>
            </a:gsLst>
            <a:lin ang="2700000" scaled="1"/>
          </a:gradFill>
          <a:ln/>
        </p:spPr>
      </p:sp>
      <p:sp>
        <p:nvSpPr>
          <p:cNvPr id="3" name="Shape 1"/>
          <p:cNvSpPr/>
          <p:nvPr/>
        </p:nvSpPr>
        <p:spPr>
          <a:xfrm>
            <a:off x="533400" y="5334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00025" y="114300"/>
                </a:moveTo>
                <a:cubicBezTo>
                  <a:pt x="200025" y="66987"/>
                  <a:pt x="161613" y="28575"/>
                  <a:pt x="114300" y="28575"/>
                </a:cubicBezTo>
                <a:cubicBezTo>
                  <a:pt x="66987" y="28575"/>
                  <a:pt x="28575" y="66987"/>
                  <a:pt x="28575" y="114300"/>
                </a:cubicBezTo>
                <a:cubicBezTo>
                  <a:pt x="28575" y="161613"/>
                  <a:pt x="66987" y="200025"/>
                  <a:pt x="114300" y="200025"/>
                </a:cubicBezTo>
                <a:cubicBezTo>
                  <a:pt x="161613" y="200025"/>
                  <a:pt x="200025" y="161613"/>
                  <a:pt x="200025" y="114300"/>
                </a:cubicBezTo>
                <a:close/>
                <a:moveTo>
                  <a:pt x="0" y="114300"/>
                </a:moveTo>
                <a:cubicBezTo>
                  <a:pt x="0" y="51216"/>
                  <a:pt x="51216" y="0"/>
                  <a:pt x="114300" y="0"/>
                </a:cubicBezTo>
                <a:cubicBezTo>
                  <a:pt x="177384" y="0"/>
                  <a:pt x="228600" y="51216"/>
                  <a:pt x="228600" y="114300"/>
                </a:cubicBezTo>
                <a:cubicBezTo>
                  <a:pt x="228600" y="177384"/>
                  <a:pt x="177384" y="228600"/>
                  <a:pt x="114300" y="228600"/>
                </a:cubicBezTo>
                <a:cubicBezTo>
                  <a:pt x="51216" y="228600"/>
                  <a:pt x="0" y="177384"/>
                  <a:pt x="0" y="114300"/>
                </a:cubicBezTo>
                <a:close/>
                <a:moveTo>
                  <a:pt x="114300" y="150019"/>
                </a:moveTo>
                <a:cubicBezTo>
                  <a:pt x="134014" y="150019"/>
                  <a:pt x="150019" y="134014"/>
                  <a:pt x="150019" y="114300"/>
                </a:cubicBezTo>
                <a:cubicBezTo>
                  <a:pt x="150019" y="94586"/>
                  <a:pt x="134014" y="78581"/>
                  <a:pt x="114300" y="78581"/>
                </a:cubicBezTo>
                <a:cubicBezTo>
                  <a:pt x="94586" y="78581"/>
                  <a:pt x="78581" y="94586"/>
                  <a:pt x="78581" y="114300"/>
                </a:cubicBezTo>
                <a:cubicBezTo>
                  <a:pt x="78581" y="134014"/>
                  <a:pt x="94586" y="150019"/>
                  <a:pt x="114300" y="150019"/>
                </a:cubicBezTo>
                <a:close/>
                <a:moveTo>
                  <a:pt x="114300" y="50006"/>
                </a:moveTo>
                <a:cubicBezTo>
                  <a:pt x="149785" y="50006"/>
                  <a:pt x="178594" y="78815"/>
                  <a:pt x="178594" y="114300"/>
                </a:cubicBezTo>
                <a:cubicBezTo>
                  <a:pt x="178594" y="149785"/>
                  <a:pt x="149785" y="178594"/>
                  <a:pt x="114300" y="178594"/>
                </a:cubicBezTo>
                <a:cubicBezTo>
                  <a:pt x="78815" y="178594"/>
                  <a:pt x="50006" y="149785"/>
                  <a:pt x="50006" y="114300"/>
                </a:cubicBezTo>
                <a:cubicBezTo>
                  <a:pt x="50006" y="78815"/>
                  <a:pt x="78815" y="50006"/>
                  <a:pt x="114300" y="50006"/>
                </a:cubicBezTo>
                <a:close/>
                <a:moveTo>
                  <a:pt x="100013" y="114300"/>
                </a:moveTo>
                <a:cubicBezTo>
                  <a:pt x="100013" y="106415"/>
                  <a:pt x="106415" y="100013"/>
                  <a:pt x="114300" y="100013"/>
                </a:cubicBezTo>
                <a:cubicBezTo>
                  <a:pt x="122185" y="100013"/>
                  <a:pt x="128588" y="106415"/>
                  <a:pt x="128588" y="114300"/>
                </a:cubicBezTo>
                <a:cubicBezTo>
                  <a:pt x="128588" y="122185"/>
                  <a:pt x="122185" y="128588"/>
                  <a:pt x="114300" y="128588"/>
                </a:cubicBezTo>
                <a:cubicBezTo>
                  <a:pt x="106415" y="128588"/>
                  <a:pt x="100013" y="122185"/>
                  <a:pt x="100013" y="11430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1066799" y="457200"/>
            <a:ext cx="8587839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8FAFC"/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Мэты і задачы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8FAFC"/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выкарыстання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8FAFC"/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kumimoji="0" lang="be-BY" sz="3200" b="1" i="0" u="none" strike="noStrike" kern="1200" cap="none" spc="0" normalizeH="0" baseline="0" noProof="0" dirty="0">
                <a:ln>
                  <a:noFill/>
                </a:ln>
                <a:solidFill>
                  <a:srgbClr val="F8FAFC"/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А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8FAFC"/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І ў адукацыі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381000" y="1028700"/>
            <a:ext cx="11430000" cy="38100"/>
          </a:xfrm>
          <a:custGeom>
            <a:avLst/>
            <a:gdLst/>
            <a:ahLst/>
            <a:cxnLst/>
            <a:rect l="l" t="t" r="r" b="b"/>
            <a:pathLst>
              <a:path w="11430000" h="38100">
                <a:moveTo>
                  <a:pt x="0" y="0"/>
                </a:moveTo>
                <a:lnTo>
                  <a:pt x="11430000" y="0"/>
                </a:lnTo>
                <a:lnTo>
                  <a:pt x="114300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3B82F6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</p:sp>
      <p:sp>
        <p:nvSpPr>
          <p:cNvPr id="6" name="Shape 4"/>
          <p:cNvSpPr/>
          <p:nvPr/>
        </p:nvSpPr>
        <p:spPr>
          <a:xfrm>
            <a:off x="385763" y="1300163"/>
            <a:ext cx="5591175" cy="5172075"/>
          </a:xfrm>
          <a:custGeom>
            <a:avLst/>
            <a:gdLst/>
            <a:ahLst/>
            <a:cxnLst/>
            <a:rect l="l" t="t" r="r" b="b"/>
            <a:pathLst>
              <a:path w="5591175" h="5172075">
                <a:moveTo>
                  <a:pt x="152421" y="0"/>
                </a:moveTo>
                <a:lnTo>
                  <a:pt x="5438754" y="0"/>
                </a:lnTo>
                <a:cubicBezTo>
                  <a:pt x="5522934" y="0"/>
                  <a:pt x="5591175" y="68241"/>
                  <a:pt x="5591175" y="152421"/>
                </a:cubicBezTo>
                <a:lnTo>
                  <a:pt x="5591175" y="5019654"/>
                </a:lnTo>
                <a:cubicBezTo>
                  <a:pt x="5591175" y="5103834"/>
                  <a:pt x="5522934" y="5172075"/>
                  <a:pt x="5438754" y="5172075"/>
                </a:cubicBezTo>
                <a:lnTo>
                  <a:pt x="152421" y="5172075"/>
                </a:lnTo>
                <a:cubicBezTo>
                  <a:pt x="68241" y="5172075"/>
                  <a:pt x="0" y="5103834"/>
                  <a:pt x="0" y="5019654"/>
                </a:cubicBezTo>
                <a:lnTo>
                  <a:pt x="0" y="152421"/>
                </a:lnTo>
                <a:cubicBezTo>
                  <a:pt x="0" y="68298"/>
                  <a:pt x="68298" y="0"/>
                  <a:pt x="152421" y="0"/>
                </a:cubicBezTo>
                <a:close/>
              </a:path>
            </a:pathLst>
          </a:custGeom>
          <a:gradFill flip="none" rotWithShape="1">
            <a:gsLst>
              <a:gs pos="0">
                <a:srgbClr val="3B82F6">
                  <a:alpha val="15000"/>
                </a:srgbClr>
              </a:gs>
              <a:gs pos="100000">
                <a:srgbClr val="3B82F6">
                  <a:alpha val="5000"/>
                </a:srgbClr>
              </a:gs>
            </a:gsLst>
            <a:lin ang="2700000" scaled="1"/>
          </a:gradFill>
          <a:ln w="12700">
            <a:solidFill>
              <a:srgbClr val="3B82F6">
                <a:alpha val="30196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19125" y="153352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76202" y="0"/>
                </a:moveTo>
                <a:lnTo>
                  <a:pt x="380998" y="0"/>
                </a:lnTo>
                <a:cubicBezTo>
                  <a:pt x="423055" y="0"/>
                  <a:pt x="457200" y="34145"/>
                  <a:pt x="457200" y="76202"/>
                </a:cubicBezTo>
                <a:lnTo>
                  <a:pt x="457200" y="380998"/>
                </a:lnTo>
                <a:cubicBezTo>
                  <a:pt x="457200" y="423055"/>
                  <a:pt x="423055" y="457200"/>
                  <a:pt x="380998" y="457200"/>
                </a:cubicBezTo>
                <a:lnTo>
                  <a:pt x="76202" y="457200"/>
                </a:lnTo>
                <a:cubicBezTo>
                  <a:pt x="34145" y="457200"/>
                  <a:pt x="0" y="423055"/>
                  <a:pt x="0" y="3809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3B82F6"/>
          </a:solidFill>
          <a:ln/>
        </p:spPr>
      </p:sp>
      <p:sp>
        <p:nvSpPr>
          <p:cNvPr id="8" name="Shape 6"/>
          <p:cNvSpPr/>
          <p:nvPr/>
        </p:nvSpPr>
        <p:spPr>
          <a:xfrm>
            <a:off x="764381" y="1666875"/>
            <a:ext cx="166688" cy="190500"/>
          </a:xfrm>
          <a:custGeom>
            <a:avLst/>
            <a:gdLst/>
            <a:ahLst/>
            <a:cxnLst/>
            <a:rect l="l" t="t" r="r" b="b"/>
            <a:pathLst>
              <a:path w="166688" h="190500">
                <a:moveTo>
                  <a:pt x="11906" y="0"/>
                </a:moveTo>
                <a:cubicBezTo>
                  <a:pt x="18492" y="0"/>
                  <a:pt x="23812" y="5321"/>
                  <a:pt x="23812" y="11906"/>
                </a:cubicBezTo>
                <a:lnTo>
                  <a:pt x="23812" y="17859"/>
                </a:lnTo>
                <a:lnTo>
                  <a:pt x="49485" y="11460"/>
                </a:lnTo>
                <a:cubicBezTo>
                  <a:pt x="63661" y="7925"/>
                  <a:pt x="78618" y="9562"/>
                  <a:pt x="91715" y="16111"/>
                </a:cubicBezTo>
                <a:cubicBezTo>
                  <a:pt x="108942" y="24743"/>
                  <a:pt x="129220" y="24743"/>
                  <a:pt x="146447" y="16111"/>
                </a:cubicBezTo>
                <a:lnTo>
                  <a:pt x="150019" y="14325"/>
                </a:lnTo>
                <a:cubicBezTo>
                  <a:pt x="157683" y="10455"/>
                  <a:pt x="166688" y="16036"/>
                  <a:pt x="166688" y="24594"/>
                </a:cubicBezTo>
                <a:lnTo>
                  <a:pt x="166688" y="128662"/>
                </a:lnTo>
                <a:cubicBezTo>
                  <a:pt x="166688" y="133610"/>
                  <a:pt x="163599" y="138075"/>
                  <a:pt x="158948" y="139824"/>
                </a:cubicBezTo>
                <a:lnTo>
                  <a:pt x="146038" y="144661"/>
                </a:lnTo>
                <a:cubicBezTo>
                  <a:pt x="128848" y="151098"/>
                  <a:pt x="109724" y="150093"/>
                  <a:pt x="93315" y="141908"/>
                </a:cubicBezTo>
                <a:cubicBezTo>
                  <a:pt x="79214" y="134838"/>
                  <a:pt x="63029" y="133090"/>
                  <a:pt x="47737" y="136922"/>
                </a:cubicBezTo>
                <a:lnTo>
                  <a:pt x="23812" y="142875"/>
                </a:lnTo>
                <a:lnTo>
                  <a:pt x="23812" y="178594"/>
                </a:lnTo>
                <a:cubicBezTo>
                  <a:pt x="23812" y="185179"/>
                  <a:pt x="18492" y="190500"/>
                  <a:pt x="11906" y="190500"/>
                </a:cubicBezTo>
                <a:cubicBezTo>
                  <a:pt x="5321" y="190500"/>
                  <a:pt x="0" y="185179"/>
                  <a:pt x="0" y="178594"/>
                </a:cubicBezTo>
                <a:lnTo>
                  <a:pt x="0" y="11906"/>
                </a:lnTo>
                <a:cubicBezTo>
                  <a:pt x="0" y="5321"/>
                  <a:pt x="5321" y="0"/>
                  <a:pt x="11906" y="0"/>
                </a:cubicBezTo>
                <a:close/>
                <a:moveTo>
                  <a:pt x="23812" y="69614"/>
                </a:moveTo>
                <a:lnTo>
                  <a:pt x="47625" y="64443"/>
                </a:lnTo>
                <a:lnTo>
                  <a:pt x="47625" y="88813"/>
                </a:lnTo>
                <a:lnTo>
                  <a:pt x="23812" y="93985"/>
                </a:lnTo>
                <a:lnTo>
                  <a:pt x="23812" y="118356"/>
                </a:lnTo>
                <a:lnTo>
                  <a:pt x="41970" y="113816"/>
                </a:lnTo>
                <a:cubicBezTo>
                  <a:pt x="43867" y="113333"/>
                  <a:pt x="45727" y="112923"/>
                  <a:pt x="47625" y="112588"/>
                </a:cubicBezTo>
                <a:lnTo>
                  <a:pt x="47625" y="88813"/>
                </a:lnTo>
                <a:lnTo>
                  <a:pt x="62099" y="85688"/>
                </a:lnTo>
                <a:cubicBezTo>
                  <a:pt x="65187" y="85018"/>
                  <a:pt x="68312" y="84758"/>
                  <a:pt x="71438" y="84906"/>
                </a:cubicBezTo>
                <a:lnTo>
                  <a:pt x="71438" y="61094"/>
                </a:lnTo>
                <a:cubicBezTo>
                  <a:pt x="76498" y="61243"/>
                  <a:pt x="81558" y="62061"/>
                  <a:pt x="86469" y="63475"/>
                </a:cubicBezTo>
                <a:lnTo>
                  <a:pt x="95250" y="66042"/>
                </a:lnTo>
                <a:lnTo>
                  <a:pt x="95250" y="90860"/>
                </a:lnTo>
                <a:lnTo>
                  <a:pt x="79735" y="86283"/>
                </a:lnTo>
                <a:cubicBezTo>
                  <a:pt x="77019" y="85502"/>
                  <a:pt x="74228" y="85018"/>
                  <a:pt x="71438" y="84869"/>
                </a:cubicBezTo>
                <a:lnTo>
                  <a:pt x="71438" y="111435"/>
                </a:lnTo>
                <a:cubicBezTo>
                  <a:pt x="79549" y="112142"/>
                  <a:pt x="87548" y="113928"/>
                  <a:pt x="95250" y="116793"/>
                </a:cubicBezTo>
                <a:lnTo>
                  <a:pt x="95250" y="90822"/>
                </a:lnTo>
                <a:lnTo>
                  <a:pt x="103696" y="93315"/>
                </a:lnTo>
                <a:cubicBezTo>
                  <a:pt x="108719" y="94804"/>
                  <a:pt x="113854" y="95696"/>
                  <a:pt x="119063" y="96069"/>
                </a:cubicBezTo>
                <a:lnTo>
                  <a:pt x="119063" y="72182"/>
                </a:lnTo>
                <a:cubicBezTo>
                  <a:pt x="116160" y="71884"/>
                  <a:pt x="113258" y="71326"/>
                  <a:pt x="110430" y="70507"/>
                </a:cubicBezTo>
                <a:lnTo>
                  <a:pt x="95250" y="66042"/>
                </a:lnTo>
                <a:lnTo>
                  <a:pt x="95250" y="42974"/>
                </a:lnTo>
                <a:cubicBezTo>
                  <a:pt x="90413" y="41560"/>
                  <a:pt x="85651" y="39700"/>
                  <a:pt x="81037" y="37393"/>
                </a:cubicBezTo>
                <a:cubicBezTo>
                  <a:pt x="77986" y="35868"/>
                  <a:pt x="74749" y="34789"/>
                  <a:pt x="71438" y="34119"/>
                </a:cubicBezTo>
                <a:lnTo>
                  <a:pt x="71438" y="61057"/>
                </a:lnTo>
                <a:cubicBezTo>
                  <a:pt x="66601" y="60908"/>
                  <a:pt x="61764" y="61354"/>
                  <a:pt x="57038" y="62396"/>
                </a:cubicBezTo>
                <a:lnTo>
                  <a:pt x="47625" y="64443"/>
                </a:lnTo>
                <a:lnTo>
                  <a:pt x="47625" y="36463"/>
                </a:lnTo>
                <a:lnTo>
                  <a:pt x="23812" y="42416"/>
                </a:lnTo>
                <a:lnTo>
                  <a:pt x="23812" y="69614"/>
                </a:lnTo>
                <a:close/>
                <a:moveTo>
                  <a:pt x="119063" y="124904"/>
                </a:moveTo>
                <a:cubicBezTo>
                  <a:pt x="125313" y="125462"/>
                  <a:pt x="131676" y="124644"/>
                  <a:pt x="137666" y="122374"/>
                </a:cubicBezTo>
                <a:lnTo>
                  <a:pt x="142875" y="120439"/>
                </a:lnTo>
                <a:lnTo>
                  <a:pt x="142875" y="93762"/>
                </a:lnTo>
                <a:lnTo>
                  <a:pt x="139936" y="94431"/>
                </a:lnTo>
                <a:cubicBezTo>
                  <a:pt x="133090" y="96031"/>
                  <a:pt x="126057" y="96552"/>
                  <a:pt x="119063" y="96106"/>
                </a:cubicBezTo>
                <a:lnTo>
                  <a:pt x="119063" y="124904"/>
                </a:lnTo>
                <a:close/>
                <a:moveTo>
                  <a:pt x="142875" y="69317"/>
                </a:moveTo>
                <a:lnTo>
                  <a:pt x="142875" y="42974"/>
                </a:lnTo>
                <a:cubicBezTo>
                  <a:pt x="135099" y="45244"/>
                  <a:pt x="127099" y="46360"/>
                  <a:pt x="119063" y="46360"/>
                </a:cubicBezTo>
                <a:lnTo>
                  <a:pt x="119063" y="72182"/>
                </a:lnTo>
                <a:cubicBezTo>
                  <a:pt x="124234" y="72703"/>
                  <a:pt x="129480" y="72368"/>
                  <a:pt x="134578" y="71214"/>
                </a:cubicBezTo>
                <a:lnTo>
                  <a:pt x="142875" y="69279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9" name="Text 7"/>
          <p:cNvSpPr/>
          <p:nvPr/>
        </p:nvSpPr>
        <p:spPr>
          <a:xfrm>
            <a:off x="1190625" y="1533525"/>
            <a:ext cx="25857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8FAFC"/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Мэта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572789" y="2537702"/>
            <a:ext cx="5210175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e-BY" sz="2400" b="0" i="0" u="none" strike="noStrike" kern="1200" cap="none" spc="0" normalizeH="0" baseline="0" noProof="0" dirty="0" smtClean="0">
              <a:ln>
                <a:noFill/>
              </a:ln>
              <a:solidFill>
                <a:srgbClr val="F8FAFC">
                  <a:alpha val="90000"/>
                </a:srgbClr>
              </a:solidFill>
              <a:effectLst/>
              <a:uLnTx/>
              <a:uFillTx/>
              <a:latin typeface="MiSans" pitchFamily="34" charset="0"/>
              <a:ea typeface="MiSans" pitchFamily="34" charset="-122"/>
              <a:cs typeface="MiSans" pitchFamily="34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be-BY" sz="2400" dirty="0">
              <a:solidFill>
                <a:srgbClr val="F8FAFC">
                  <a:alpha val="90000"/>
                </a:srgbClr>
              </a:solidFill>
              <a:latin typeface="MiSans" pitchFamily="34" charset="0"/>
              <a:ea typeface="MiSans" pitchFamily="34" charset="-122"/>
              <a:cs typeface="MiSans" pitchFamily="34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8FAFC">
                    <a:alpha val="90000"/>
                  </a:srgbClr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Павышэнне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8FAFC">
                    <a:alpha val="90000"/>
                  </a:srgbClr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3B82F6"/>
                </a:solidFill>
                <a:effectLst/>
                <a:highlight>
                  <a:srgbClr val="3B82F6">
                    <a:alpha val="30000"/>
                  </a:srgbClr>
                </a:highlight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эфектыўнасці выкарыстання педагогамі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8FAFC">
                    <a:alpha val="90000"/>
                  </a:srgbClr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тэхналогій штучнага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8FAFC">
                    <a:alpha val="90000"/>
                  </a:srgbClr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інтэлекту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8FAFC">
                    <a:alpha val="90000"/>
                  </a:srgbClr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 (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8FAFC">
                    <a:alpha val="90000"/>
                  </a:srgbClr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А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8FAFC">
                    <a:alpha val="90000"/>
                  </a:srgbClr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І) </a:t>
            </a:r>
            <a:r>
              <a:rPr kumimoji="0" lang="be-BY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8FAFC">
                    <a:alpha val="90000"/>
                  </a:srgbClr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у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8FAFC">
                    <a:alpha val="90000"/>
                  </a:srgbClr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8FAFC">
                    <a:alpha val="90000"/>
                  </a:srgbClr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адукацыйным працэсе ўстаноў агульнай сярэдняй адукацыі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6091238" y="1309687"/>
            <a:ext cx="5591175" cy="5172075"/>
          </a:xfrm>
          <a:custGeom>
            <a:avLst/>
            <a:gdLst/>
            <a:ahLst/>
            <a:cxnLst/>
            <a:rect l="l" t="t" r="r" b="b"/>
            <a:pathLst>
              <a:path w="5591175" h="5172075">
                <a:moveTo>
                  <a:pt x="152421" y="0"/>
                </a:moveTo>
                <a:lnTo>
                  <a:pt x="5438754" y="0"/>
                </a:lnTo>
                <a:cubicBezTo>
                  <a:pt x="5522934" y="0"/>
                  <a:pt x="5591175" y="68241"/>
                  <a:pt x="5591175" y="152421"/>
                </a:cubicBezTo>
                <a:lnTo>
                  <a:pt x="5591175" y="5019654"/>
                </a:lnTo>
                <a:cubicBezTo>
                  <a:pt x="5591175" y="5103834"/>
                  <a:pt x="5522934" y="5172075"/>
                  <a:pt x="5438754" y="5172075"/>
                </a:cubicBezTo>
                <a:lnTo>
                  <a:pt x="152421" y="5172075"/>
                </a:lnTo>
                <a:cubicBezTo>
                  <a:pt x="68241" y="5172075"/>
                  <a:pt x="0" y="5103834"/>
                  <a:pt x="0" y="5019654"/>
                </a:cubicBezTo>
                <a:lnTo>
                  <a:pt x="0" y="152421"/>
                </a:lnTo>
                <a:cubicBezTo>
                  <a:pt x="0" y="68298"/>
                  <a:pt x="68298" y="0"/>
                  <a:pt x="152421" y="0"/>
                </a:cubicBezTo>
                <a:close/>
              </a:path>
            </a:pathLst>
          </a:custGeom>
          <a:gradFill flip="none" rotWithShape="1">
            <a:gsLst>
              <a:gs pos="0">
                <a:srgbClr val="06B6D4">
                  <a:alpha val="15000"/>
                </a:srgbClr>
              </a:gs>
              <a:gs pos="100000">
                <a:srgbClr val="06B6D4">
                  <a:alpha val="5000"/>
                </a:srgbClr>
              </a:gs>
            </a:gsLst>
            <a:lin ang="2700000" scaled="1"/>
          </a:gradFill>
          <a:ln w="12700">
            <a:solidFill>
              <a:srgbClr val="06B6D4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12" name="Shape 10"/>
          <p:cNvSpPr/>
          <p:nvPr/>
        </p:nvSpPr>
        <p:spPr>
          <a:xfrm>
            <a:off x="6448425" y="153352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76202" y="0"/>
                </a:moveTo>
                <a:lnTo>
                  <a:pt x="380998" y="0"/>
                </a:lnTo>
                <a:cubicBezTo>
                  <a:pt x="423055" y="0"/>
                  <a:pt x="457200" y="34145"/>
                  <a:pt x="457200" y="76202"/>
                </a:cubicBezTo>
                <a:lnTo>
                  <a:pt x="457200" y="380998"/>
                </a:lnTo>
                <a:cubicBezTo>
                  <a:pt x="457200" y="423055"/>
                  <a:pt x="423055" y="457200"/>
                  <a:pt x="380998" y="457200"/>
                </a:cubicBezTo>
                <a:lnTo>
                  <a:pt x="76202" y="457200"/>
                </a:lnTo>
                <a:cubicBezTo>
                  <a:pt x="34145" y="457200"/>
                  <a:pt x="0" y="423055"/>
                  <a:pt x="0" y="3809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06B6D4"/>
          </a:solidFill>
          <a:ln/>
        </p:spPr>
      </p:sp>
      <p:sp>
        <p:nvSpPr>
          <p:cNvPr id="13" name="Shape 11"/>
          <p:cNvSpPr/>
          <p:nvPr/>
        </p:nvSpPr>
        <p:spPr>
          <a:xfrm>
            <a:off x="6581775" y="1666875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49783" y="13506"/>
                </a:moveTo>
                <a:cubicBezTo>
                  <a:pt x="53839" y="16334"/>
                  <a:pt x="54806" y="21915"/>
                  <a:pt x="51978" y="25933"/>
                </a:cubicBezTo>
                <a:lnTo>
                  <a:pt x="31142" y="55699"/>
                </a:lnTo>
                <a:cubicBezTo>
                  <a:pt x="29617" y="57857"/>
                  <a:pt x="27236" y="59234"/>
                  <a:pt x="24594" y="59457"/>
                </a:cubicBezTo>
                <a:cubicBezTo>
                  <a:pt x="21952" y="59680"/>
                  <a:pt x="19348" y="58787"/>
                  <a:pt x="17487" y="56927"/>
                </a:cubicBezTo>
                <a:lnTo>
                  <a:pt x="2604" y="42044"/>
                </a:lnTo>
                <a:cubicBezTo>
                  <a:pt x="-856" y="38546"/>
                  <a:pt x="-856" y="32891"/>
                  <a:pt x="2604" y="29394"/>
                </a:cubicBezTo>
                <a:cubicBezTo>
                  <a:pt x="6065" y="25896"/>
                  <a:pt x="11757" y="25933"/>
                  <a:pt x="15255" y="29394"/>
                </a:cubicBezTo>
                <a:lnTo>
                  <a:pt x="22622" y="36761"/>
                </a:lnTo>
                <a:lnTo>
                  <a:pt x="37356" y="15701"/>
                </a:lnTo>
                <a:cubicBezTo>
                  <a:pt x="40184" y="11646"/>
                  <a:pt x="45765" y="10678"/>
                  <a:pt x="49783" y="13506"/>
                </a:cubicBezTo>
                <a:close/>
                <a:moveTo>
                  <a:pt x="49783" y="73037"/>
                </a:moveTo>
                <a:cubicBezTo>
                  <a:pt x="53839" y="75865"/>
                  <a:pt x="54806" y="81446"/>
                  <a:pt x="51978" y="85465"/>
                </a:cubicBezTo>
                <a:lnTo>
                  <a:pt x="31142" y="115230"/>
                </a:lnTo>
                <a:cubicBezTo>
                  <a:pt x="29617" y="117388"/>
                  <a:pt x="27236" y="118765"/>
                  <a:pt x="24594" y="118988"/>
                </a:cubicBezTo>
                <a:cubicBezTo>
                  <a:pt x="21952" y="119211"/>
                  <a:pt x="19348" y="118318"/>
                  <a:pt x="17487" y="116458"/>
                </a:cubicBezTo>
                <a:lnTo>
                  <a:pt x="2604" y="101575"/>
                </a:lnTo>
                <a:cubicBezTo>
                  <a:pt x="-893" y="98078"/>
                  <a:pt x="-893" y="92422"/>
                  <a:pt x="2604" y="88962"/>
                </a:cubicBezTo>
                <a:cubicBezTo>
                  <a:pt x="6102" y="85502"/>
                  <a:pt x="11757" y="85465"/>
                  <a:pt x="15218" y="88962"/>
                </a:cubicBezTo>
                <a:lnTo>
                  <a:pt x="22585" y="96329"/>
                </a:lnTo>
                <a:lnTo>
                  <a:pt x="37319" y="75270"/>
                </a:lnTo>
                <a:cubicBezTo>
                  <a:pt x="40146" y="71214"/>
                  <a:pt x="45727" y="70247"/>
                  <a:pt x="49746" y="73075"/>
                </a:cubicBezTo>
                <a:close/>
                <a:moveTo>
                  <a:pt x="83344" y="35719"/>
                </a:moveTo>
                <a:cubicBezTo>
                  <a:pt x="83344" y="29133"/>
                  <a:pt x="88664" y="23812"/>
                  <a:pt x="95250" y="23812"/>
                </a:cubicBezTo>
                <a:lnTo>
                  <a:pt x="178594" y="23812"/>
                </a:lnTo>
                <a:cubicBezTo>
                  <a:pt x="185179" y="23812"/>
                  <a:pt x="190500" y="29133"/>
                  <a:pt x="190500" y="35719"/>
                </a:cubicBezTo>
                <a:cubicBezTo>
                  <a:pt x="190500" y="42304"/>
                  <a:pt x="185179" y="47625"/>
                  <a:pt x="178594" y="47625"/>
                </a:cubicBezTo>
                <a:lnTo>
                  <a:pt x="95250" y="47625"/>
                </a:lnTo>
                <a:cubicBezTo>
                  <a:pt x="88664" y="47625"/>
                  <a:pt x="83344" y="42304"/>
                  <a:pt x="83344" y="35719"/>
                </a:cubicBezTo>
                <a:close/>
                <a:moveTo>
                  <a:pt x="83344" y="95250"/>
                </a:moveTo>
                <a:cubicBezTo>
                  <a:pt x="83344" y="88664"/>
                  <a:pt x="88664" y="83344"/>
                  <a:pt x="95250" y="83344"/>
                </a:cubicBezTo>
                <a:lnTo>
                  <a:pt x="178594" y="83344"/>
                </a:lnTo>
                <a:cubicBezTo>
                  <a:pt x="185179" y="83344"/>
                  <a:pt x="190500" y="88664"/>
                  <a:pt x="190500" y="95250"/>
                </a:cubicBezTo>
                <a:cubicBezTo>
                  <a:pt x="190500" y="101836"/>
                  <a:pt x="185179" y="107156"/>
                  <a:pt x="178594" y="107156"/>
                </a:cubicBezTo>
                <a:lnTo>
                  <a:pt x="95250" y="107156"/>
                </a:lnTo>
                <a:cubicBezTo>
                  <a:pt x="88664" y="107156"/>
                  <a:pt x="83344" y="101836"/>
                  <a:pt x="83344" y="95250"/>
                </a:cubicBezTo>
                <a:close/>
                <a:moveTo>
                  <a:pt x="59531" y="154781"/>
                </a:moveTo>
                <a:cubicBezTo>
                  <a:pt x="59531" y="148196"/>
                  <a:pt x="64852" y="142875"/>
                  <a:pt x="71438" y="142875"/>
                </a:cubicBezTo>
                <a:lnTo>
                  <a:pt x="178594" y="142875"/>
                </a:lnTo>
                <a:cubicBezTo>
                  <a:pt x="185179" y="142875"/>
                  <a:pt x="190500" y="148196"/>
                  <a:pt x="190500" y="154781"/>
                </a:cubicBezTo>
                <a:cubicBezTo>
                  <a:pt x="190500" y="161367"/>
                  <a:pt x="185179" y="166688"/>
                  <a:pt x="178594" y="166688"/>
                </a:cubicBezTo>
                <a:lnTo>
                  <a:pt x="71438" y="166688"/>
                </a:lnTo>
                <a:cubicBezTo>
                  <a:pt x="64852" y="166688"/>
                  <a:pt x="59531" y="161367"/>
                  <a:pt x="59531" y="154781"/>
                </a:cubicBezTo>
                <a:close/>
                <a:moveTo>
                  <a:pt x="23812" y="139898"/>
                </a:moveTo>
                <a:cubicBezTo>
                  <a:pt x="32027" y="139898"/>
                  <a:pt x="38695" y="146567"/>
                  <a:pt x="38695" y="154781"/>
                </a:cubicBezTo>
                <a:cubicBezTo>
                  <a:pt x="38695" y="162995"/>
                  <a:pt x="32027" y="169664"/>
                  <a:pt x="23812" y="169664"/>
                </a:cubicBezTo>
                <a:cubicBezTo>
                  <a:pt x="15598" y="169664"/>
                  <a:pt x="8930" y="162995"/>
                  <a:pt x="8930" y="154781"/>
                </a:cubicBezTo>
                <a:cubicBezTo>
                  <a:pt x="8930" y="146567"/>
                  <a:pt x="15598" y="139898"/>
                  <a:pt x="23812" y="139898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4" name="Text 12"/>
          <p:cNvSpPr/>
          <p:nvPr/>
        </p:nvSpPr>
        <p:spPr>
          <a:xfrm>
            <a:off x="7019925" y="1609725"/>
            <a:ext cx="1839067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8FAFC"/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Задачы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6296025" y="220027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06B6D4">
              <a:alpha val="30196"/>
            </a:srgbClr>
          </a:solidFill>
          <a:ln/>
        </p:spPr>
      </p:sp>
      <p:sp>
        <p:nvSpPr>
          <p:cNvPr id="16" name="Text 14"/>
          <p:cNvSpPr/>
          <p:nvPr/>
        </p:nvSpPr>
        <p:spPr>
          <a:xfrm>
            <a:off x="6448426" y="2257425"/>
            <a:ext cx="249882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6B6D4"/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1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6904807" y="2203615"/>
            <a:ext cx="478155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8FAFC">
                    <a:alpha val="90000"/>
                  </a:srgbClr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Вызначыць асноўныя напрамкі, магчымасці і рызыкі выкарыстання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8FAFC">
                    <a:alpha val="90000"/>
                  </a:srgbClr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тэхналогій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8FAFC">
                    <a:alpha val="90000"/>
                  </a:srgbClr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8FAFC">
                    <a:alpha val="90000"/>
                  </a:srgbClr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А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8FAFC">
                    <a:alpha val="90000"/>
                  </a:srgbClr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І ў адукацыйным працэсе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6850856" y="3338265"/>
            <a:ext cx="478155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8FAFC">
                    <a:alpha val="90000"/>
                  </a:srgbClr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Сфармуляваць асноўныя крытэрыі выбару сеткавых сэрвісаў, якія выкарыстоўваюць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8FAFC">
                    <a:alpha val="90000"/>
                  </a:srgbClr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тэхналогіі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8FAFC">
                    <a:alpha val="90000"/>
                  </a:srgbClr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8FAFC">
                    <a:alpha val="90000"/>
                  </a:srgbClr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А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8FAFC">
                    <a:alpha val="90000"/>
                  </a:srgbClr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І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6561534" y="3476625"/>
            <a:ext cx="272653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6886166" y="4507366"/>
            <a:ext cx="478155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8FAFC">
                    <a:alpha val="90000"/>
                  </a:srgbClr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Растлумачыць парадак узаемадзеяння з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8FAFC">
                    <a:alpha val="90000"/>
                  </a:srgbClr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сэрвісамі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8FAFC">
                    <a:alpha val="90000"/>
                  </a:srgbClr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8FAFC">
                    <a:alpha val="90000"/>
                  </a:srgbClr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А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8FAFC">
                    <a:alpha val="90000"/>
                  </a:srgbClr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І для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8FAFC">
                    <a:alpha val="90000"/>
                  </a:srgbClr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падрыхтоўкі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8FAFC">
                    <a:alpha val="90000"/>
                  </a:srgbClr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lang="en-US" sz="1600" dirty="0">
                <a:solidFill>
                  <a:srgbClr val="F8FAFC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вучэбна-метадычнага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8FAFC">
                    <a:alpha val="90000"/>
                  </a:srgbClr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 забеспячэння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6296149" y="5672741"/>
            <a:ext cx="457200" cy="483394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06B6D4">
              <a:alpha val="30196"/>
            </a:srgbClr>
          </a:solidFill>
          <a:ln/>
        </p:spPr>
      </p:sp>
      <p:sp>
        <p:nvSpPr>
          <p:cNvPr id="25" name="Text 23"/>
          <p:cNvSpPr/>
          <p:nvPr/>
        </p:nvSpPr>
        <p:spPr>
          <a:xfrm>
            <a:off x="6561534" y="5095875"/>
            <a:ext cx="304949" cy="4524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6886166" y="5642016"/>
            <a:ext cx="478155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8FAFC">
                    <a:alpha val="90000"/>
                  </a:srgbClr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Вызначыць спецыфіку ўзаемадзеяння з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8FAFC">
                    <a:alpha val="90000"/>
                  </a:srgbClr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сэрвісамі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8FAFC">
                    <a:alpha val="90000"/>
                  </a:srgbClr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8FAFC">
                    <a:alpha val="90000"/>
                  </a:srgbClr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А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8FAFC">
                    <a:alpha val="90000"/>
                  </a:srgbClr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І для выкладання вучэбных прадметаў рознай накіраванасці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Shape 13">
            <a:extLst>
              <a:ext uri="{FF2B5EF4-FFF2-40B4-BE49-F238E27FC236}">
                <a16:creationId xmlns:a16="http://schemas.microsoft.com/office/drawing/2014/main" id="{AE15321B-F42C-F8A0-729F-207ED880615F}"/>
              </a:ext>
            </a:extLst>
          </p:cNvPr>
          <p:cNvSpPr/>
          <p:nvPr/>
        </p:nvSpPr>
        <p:spPr>
          <a:xfrm>
            <a:off x="6306292" y="429565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06B6D4">
              <a:alpha val="30196"/>
            </a:srgbClr>
          </a:solidFill>
          <a:ln/>
        </p:spPr>
      </p:sp>
      <p:sp>
        <p:nvSpPr>
          <p:cNvPr id="28" name="Shape 13">
            <a:extLst>
              <a:ext uri="{FF2B5EF4-FFF2-40B4-BE49-F238E27FC236}">
                <a16:creationId xmlns:a16="http://schemas.microsoft.com/office/drawing/2014/main" id="{AE131F38-27A5-810E-849D-3E1AC2CF37C1}"/>
              </a:ext>
            </a:extLst>
          </p:cNvPr>
          <p:cNvSpPr/>
          <p:nvPr/>
        </p:nvSpPr>
        <p:spPr>
          <a:xfrm>
            <a:off x="6292453" y="314730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06B6D4">
              <a:alpha val="30196"/>
            </a:srgbClr>
          </a:solidFill>
          <a:ln/>
        </p:spPr>
      </p:sp>
      <p:sp>
        <p:nvSpPr>
          <p:cNvPr id="29" name="Text 14">
            <a:extLst>
              <a:ext uri="{FF2B5EF4-FFF2-40B4-BE49-F238E27FC236}">
                <a16:creationId xmlns:a16="http://schemas.microsoft.com/office/drawing/2014/main" id="{64C1601A-A6DB-AE85-9FCB-912C8F56286F}"/>
              </a:ext>
            </a:extLst>
          </p:cNvPr>
          <p:cNvSpPr/>
          <p:nvPr/>
        </p:nvSpPr>
        <p:spPr>
          <a:xfrm>
            <a:off x="6475884" y="4347328"/>
            <a:ext cx="249882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  <a:defRPr/>
            </a:pPr>
            <a:r>
              <a:rPr lang="be-BY" sz="2000" b="1" dirty="0">
                <a:solidFill>
                  <a:srgbClr val="06B6D4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3</a:t>
            </a:r>
            <a:endParaRPr lang="en-US" sz="2000" b="1" dirty="0">
              <a:solidFill>
                <a:srgbClr val="06B6D4"/>
              </a:solidFill>
              <a:latin typeface="MiSans" pitchFamily="34" charset="0"/>
              <a:ea typeface="MiSans" pitchFamily="34" charset="-122"/>
              <a:cs typeface="MiSans" pitchFamily="34" charset="-120"/>
            </a:endParaRPr>
          </a:p>
        </p:txBody>
      </p:sp>
      <p:sp>
        <p:nvSpPr>
          <p:cNvPr id="31" name="Text 14">
            <a:extLst>
              <a:ext uri="{FF2B5EF4-FFF2-40B4-BE49-F238E27FC236}">
                <a16:creationId xmlns:a16="http://schemas.microsoft.com/office/drawing/2014/main" id="{5FDBCBA7-7B13-F8AC-E79C-8E015F0D8109}"/>
              </a:ext>
            </a:extLst>
          </p:cNvPr>
          <p:cNvSpPr/>
          <p:nvPr/>
        </p:nvSpPr>
        <p:spPr>
          <a:xfrm>
            <a:off x="6434156" y="5717412"/>
            <a:ext cx="249882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e-BY" sz="2000" b="1" i="0" u="none" strike="noStrike" kern="1200" cap="none" spc="0" normalizeH="0" baseline="0" noProof="0" dirty="0">
                <a:ln>
                  <a:noFill/>
                </a:ln>
                <a:solidFill>
                  <a:srgbClr val="06B6D4"/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4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ext 14">
            <a:extLst>
              <a:ext uri="{FF2B5EF4-FFF2-40B4-BE49-F238E27FC236}">
                <a16:creationId xmlns:a16="http://schemas.microsoft.com/office/drawing/2014/main" id="{3039B37B-11A1-7D57-415B-9D6948949285}"/>
              </a:ext>
            </a:extLst>
          </p:cNvPr>
          <p:cNvSpPr/>
          <p:nvPr/>
        </p:nvSpPr>
        <p:spPr>
          <a:xfrm>
            <a:off x="6447978" y="3181226"/>
            <a:ext cx="249882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e-BY" sz="2000" b="1" i="0" u="none" strike="noStrike" kern="1200" cap="none" spc="0" normalizeH="0" baseline="0" noProof="0" dirty="0">
                <a:ln>
                  <a:noFill/>
                </a:ln>
                <a:solidFill>
                  <a:srgbClr val="06B6D4"/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2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D2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5F0D31-50C7-9F8E-2340-567404C281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0">
            <a:extLst>
              <a:ext uri="{FF2B5EF4-FFF2-40B4-BE49-F238E27FC236}">
                <a16:creationId xmlns:a16="http://schemas.microsoft.com/office/drawing/2014/main" id="{F4AA888C-AB56-8078-9E4F-81543821D34C}"/>
              </a:ext>
            </a:extLst>
          </p:cNvPr>
          <p:cNvSpPr/>
          <p:nvPr/>
        </p:nvSpPr>
        <p:spPr>
          <a:xfrm>
            <a:off x="469236" y="2172891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D4A373"/>
          </a:solidFill>
          <a:ln/>
        </p:spPr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BF953E23-2558-961C-F4A3-12090FEE1F11}"/>
              </a:ext>
            </a:extLst>
          </p:cNvPr>
          <p:cNvSpPr/>
          <p:nvPr/>
        </p:nvSpPr>
        <p:spPr>
          <a:xfrm>
            <a:off x="381000" y="381000"/>
            <a:ext cx="11658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ru-RU" sz="3600" b="1" dirty="0" err="1" smtClean="0">
                <a:solidFill>
                  <a:srgbClr val="F4F1DE"/>
                </a:solidFill>
                <a:latin typeface="Liter" pitchFamily="34" charset="0"/>
              </a:rPr>
              <a:t>Дакумент</a:t>
            </a:r>
            <a:r>
              <a:rPr lang="ru-RU" sz="3600" b="1" dirty="0" smtClean="0">
                <a:solidFill>
                  <a:srgbClr val="F4F1DE"/>
                </a:solidFill>
                <a:latin typeface="Liter" pitchFamily="34" charset="0"/>
              </a:rPr>
              <a:t> </a:t>
            </a:r>
            <a:r>
              <a:rPr lang="ru-RU" sz="3600" b="1" dirty="0" err="1" smtClean="0">
                <a:solidFill>
                  <a:srgbClr val="F4F1DE"/>
                </a:solidFill>
                <a:latin typeface="Liter" pitchFamily="34" charset="0"/>
              </a:rPr>
              <a:t>асвятляе</a:t>
            </a:r>
            <a:r>
              <a:rPr lang="ru-RU" sz="3600" b="1" dirty="0" smtClean="0">
                <a:solidFill>
                  <a:srgbClr val="F4F1DE"/>
                </a:solidFill>
                <a:latin typeface="Liter" pitchFamily="34" charset="0"/>
              </a:rPr>
              <a:t> </a:t>
            </a:r>
            <a:r>
              <a:rPr lang="ru-RU" sz="3600" b="1" dirty="0" err="1" smtClean="0">
                <a:solidFill>
                  <a:srgbClr val="F4F1DE"/>
                </a:solidFill>
                <a:latin typeface="Liter" pitchFamily="34" charset="0"/>
              </a:rPr>
              <a:t>пытанні</a:t>
            </a:r>
            <a:r>
              <a:rPr lang="ru-RU" sz="3600" b="1" dirty="0" smtClean="0">
                <a:solidFill>
                  <a:srgbClr val="F4F1DE"/>
                </a:solidFill>
                <a:latin typeface="Liter" pitchFamily="34" charset="0"/>
              </a:rPr>
              <a:t>:</a:t>
            </a:r>
            <a:endParaRPr lang="en-US" sz="1600" dirty="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7F6FF498-2E66-DA25-B025-1EF5E9DB828D}"/>
              </a:ext>
            </a:extLst>
          </p:cNvPr>
          <p:cNvSpPr/>
          <p:nvPr/>
        </p:nvSpPr>
        <p:spPr>
          <a:xfrm>
            <a:off x="381000" y="952500"/>
            <a:ext cx="914400" cy="38100"/>
          </a:xfrm>
          <a:custGeom>
            <a:avLst/>
            <a:gdLst/>
            <a:ahLst/>
            <a:cxnLst/>
            <a:rect l="l" t="t" r="r" b="b"/>
            <a:pathLst>
              <a:path w="914400" h="38100">
                <a:moveTo>
                  <a:pt x="0" y="0"/>
                </a:moveTo>
                <a:lnTo>
                  <a:pt x="914400" y="0"/>
                </a:lnTo>
                <a:lnTo>
                  <a:pt x="9144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4A7C59"/>
          </a:solidFill>
          <a:ln/>
        </p:spPr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949E847D-29B0-E261-D486-BA84250C1B0E}"/>
              </a:ext>
            </a:extLst>
          </p:cNvPr>
          <p:cNvSpPr/>
          <p:nvPr/>
        </p:nvSpPr>
        <p:spPr>
          <a:xfrm>
            <a:off x="450353" y="1254323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4A7C59"/>
          </a:solidFill>
          <a:ln/>
        </p:spPr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90CEA437-B725-4EEC-14B5-63549131E6B5}"/>
              </a:ext>
            </a:extLst>
          </p:cNvPr>
          <p:cNvSpPr/>
          <p:nvPr/>
        </p:nvSpPr>
        <p:spPr>
          <a:xfrm>
            <a:off x="567482" y="1389162"/>
            <a:ext cx="4381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250" b="1" dirty="0">
                <a:solidFill>
                  <a:srgbClr val="F4F1DE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01</a:t>
            </a:r>
            <a:endParaRPr lang="en-US" sz="16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2AAFE2EE-ED98-10DF-EC67-E3A7AE24E2DD}"/>
              </a:ext>
            </a:extLst>
          </p:cNvPr>
          <p:cNvSpPr/>
          <p:nvPr/>
        </p:nvSpPr>
        <p:spPr>
          <a:xfrm>
            <a:off x="1181100" y="1359443"/>
            <a:ext cx="48006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 smtClean="0">
                <a:solidFill>
                  <a:srgbClr val="F4F1DE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AI </a:t>
            </a:r>
            <a:r>
              <a:rPr lang="en-US" sz="2400" b="1" dirty="0" err="1" smtClean="0">
                <a:solidFill>
                  <a:srgbClr val="F4F1DE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Філасофія</a:t>
            </a:r>
            <a:r>
              <a:rPr lang="en-US" sz="2400" b="1" dirty="0" smtClean="0">
                <a:solidFill>
                  <a:srgbClr val="F4F1DE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</a:t>
            </a:r>
            <a:r>
              <a:rPr lang="en-US" sz="2400" b="1" dirty="0">
                <a:solidFill>
                  <a:srgbClr val="F4F1DE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выкарыстання</a:t>
            </a:r>
            <a:endParaRPr lang="en-US" sz="20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F025F70D-2C9D-0519-99CB-04913DC32376}"/>
              </a:ext>
            </a:extLst>
          </p:cNvPr>
          <p:cNvSpPr/>
          <p:nvPr/>
        </p:nvSpPr>
        <p:spPr>
          <a:xfrm>
            <a:off x="1166812" y="1610320"/>
            <a:ext cx="4772025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b="1" dirty="0">
                <a:solidFill>
                  <a:srgbClr val="8B9D8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AI як інструмент, а не замена педагога</a:t>
            </a:r>
            <a:endParaRPr lang="en-US" sz="2000" b="1" dirty="0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39210487-A11C-D825-E3D9-E0AA861A2862}"/>
              </a:ext>
            </a:extLst>
          </p:cNvPr>
          <p:cNvSpPr/>
          <p:nvPr/>
        </p:nvSpPr>
        <p:spPr>
          <a:xfrm>
            <a:off x="450353" y="3030735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4A7C59"/>
          </a:solidFill>
          <a:ln/>
        </p:spPr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A283E8CE-8B5F-A261-0A1F-86696FFE9275}"/>
              </a:ext>
            </a:extLst>
          </p:cNvPr>
          <p:cNvSpPr/>
          <p:nvPr/>
        </p:nvSpPr>
        <p:spPr>
          <a:xfrm>
            <a:off x="567482" y="2328827"/>
            <a:ext cx="4953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250" b="1" dirty="0">
                <a:solidFill>
                  <a:srgbClr val="F4F1DE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02</a:t>
            </a:r>
            <a:endParaRPr lang="en-US" sz="160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0FF9C847-B83A-33A6-D32B-A2BC54750B1E}"/>
              </a:ext>
            </a:extLst>
          </p:cNvPr>
          <p:cNvSpPr/>
          <p:nvPr/>
        </p:nvSpPr>
        <p:spPr>
          <a:xfrm>
            <a:off x="1181100" y="2216296"/>
            <a:ext cx="48006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F4F1DE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Прыярытэтныя напрамкі</a:t>
            </a:r>
            <a:endParaRPr lang="en-US" sz="200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645BF830-AB62-1BAC-F9D7-F01D5115DA43}"/>
              </a:ext>
            </a:extLst>
          </p:cNvPr>
          <p:cNvSpPr/>
          <p:nvPr/>
        </p:nvSpPr>
        <p:spPr>
          <a:xfrm>
            <a:off x="1209675" y="2452159"/>
            <a:ext cx="4772025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dirty="0" err="1">
                <a:solidFill>
                  <a:srgbClr val="8B9D8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Дзе</a:t>
            </a:r>
            <a:r>
              <a:rPr lang="en-US" dirty="0">
                <a:solidFill>
                  <a:srgbClr val="8B9D8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lang="en-US" sz="2400" b="1" dirty="0">
                <a:solidFill>
                  <a:srgbClr val="8B9D8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AI </a:t>
            </a:r>
            <a:r>
              <a:rPr lang="en-US" dirty="0">
                <a:solidFill>
                  <a:srgbClr val="8B9D8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найбольш эфектыўны</a:t>
            </a:r>
            <a:endParaRPr lang="en-US" sz="2400" dirty="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46A454AD-D317-227D-770B-A20928949048}"/>
              </a:ext>
            </a:extLst>
          </p:cNvPr>
          <p:cNvSpPr/>
          <p:nvPr/>
        </p:nvSpPr>
        <p:spPr>
          <a:xfrm>
            <a:off x="519564" y="3206005"/>
            <a:ext cx="4953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250" b="1" dirty="0">
                <a:solidFill>
                  <a:srgbClr val="1A1D21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03</a:t>
            </a:r>
            <a:endParaRPr lang="en-US" sz="1600" dirty="0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709C8B35-B7ED-7EE4-30EA-7C11A884DBAA}"/>
              </a:ext>
            </a:extLst>
          </p:cNvPr>
          <p:cNvSpPr/>
          <p:nvPr/>
        </p:nvSpPr>
        <p:spPr>
          <a:xfrm>
            <a:off x="1209675" y="3072655"/>
            <a:ext cx="48006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F4F1DE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Рызыкі і выклікі</a:t>
            </a:r>
            <a:endParaRPr lang="en-US" sz="2000" dirty="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23C6410D-BBB3-FA8F-DB35-3701EFED0B18}"/>
              </a:ext>
            </a:extLst>
          </p:cNvPr>
          <p:cNvSpPr/>
          <p:nvPr/>
        </p:nvSpPr>
        <p:spPr>
          <a:xfrm>
            <a:off x="1181100" y="3342433"/>
            <a:ext cx="4772025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dirty="0">
                <a:solidFill>
                  <a:srgbClr val="8B9D8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На што звярнуць асаблівую ўвагу</a:t>
            </a:r>
            <a:endParaRPr lang="en-US" sz="2400" dirty="0"/>
          </a:p>
        </p:txBody>
      </p:sp>
      <p:sp>
        <p:nvSpPr>
          <p:cNvPr id="16" name="Shape 14">
            <a:extLst>
              <a:ext uri="{FF2B5EF4-FFF2-40B4-BE49-F238E27FC236}">
                <a16:creationId xmlns:a16="http://schemas.microsoft.com/office/drawing/2014/main" id="{E670CDE3-C8DB-C34B-EC8E-5BADE6F69130}"/>
              </a:ext>
            </a:extLst>
          </p:cNvPr>
          <p:cNvSpPr/>
          <p:nvPr/>
        </p:nvSpPr>
        <p:spPr>
          <a:xfrm>
            <a:off x="450353" y="3964782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D4A373"/>
          </a:solidFill>
          <a:ln/>
        </p:spPr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CE73833B-8A28-EC7E-726A-3572E481EC7E}"/>
              </a:ext>
            </a:extLst>
          </p:cNvPr>
          <p:cNvSpPr/>
          <p:nvPr/>
        </p:nvSpPr>
        <p:spPr>
          <a:xfrm>
            <a:off x="542837" y="4225947"/>
            <a:ext cx="4953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250" b="1" dirty="0">
                <a:solidFill>
                  <a:srgbClr val="1A1D21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04</a:t>
            </a:r>
            <a:endParaRPr lang="en-US" sz="1600" dirty="0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99457D7C-4696-DD6A-A9FF-D9EB2A6910EF}"/>
              </a:ext>
            </a:extLst>
          </p:cNvPr>
          <p:cNvSpPr/>
          <p:nvPr/>
        </p:nvSpPr>
        <p:spPr>
          <a:xfrm>
            <a:off x="1166812" y="3962045"/>
            <a:ext cx="48006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F4F1DE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Алгарытм працы</a:t>
            </a:r>
            <a:endParaRPr lang="en-US" sz="2000" dirty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F7344982-BCF9-0815-06E8-AE57139D8981}"/>
              </a:ext>
            </a:extLst>
          </p:cNvPr>
          <p:cNvSpPr/>
          <p:nvPr/>
        </p:nvSpPr>
        <p:spPr>
          <a:xfrm>
            <a:off x="1181100" y="4282678"/>
            <a:ext cx="4772025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dirty="0" err="1" smtClean="0">
                <a:solidFill>
                  <a:srgbClr val="8B9D8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Пр</a:t>
            </a:r>
            <a:r>
              <a:rPr lang="ru-RU" dirty="0">
                <a:solidFill>
                  <a:srgbClr val="8B9D8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о</a:t>
            </a:r>
            <a:r>
              <a:rPr lang="en-US" dirty="0" err="1" smtClean="0">
                <a:solidFill>
                  <a:srgbClr val="8B9D8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мптынг</a:t>
            </a:r>
            <a:r>
              <a:rPr lang="en-US" dirty="0" smtClean="0">
                <a:solidFill>
                  <a:srgbClr val="8B9D8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lang="en-US" dirty="0">
                <a:solidFill>
                  <a:srgbClr val="8B9D8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і верыфікацыя</a:t>
            </a:r>
            <a:endParaRPr lang="en-US" sz="2400" dirty="0"/>
          </a:p>
        </p:txBody>
      </p:sp>
      <p:sp>
        <p:nvSpPr>
          <p:cNvPr id="20" name="Shape 18">
            <a:extLst>
              <a:ext uri="{FF2B5EF4-FFF2-40B4-BE49-F238E27FC236}">
                <a16:creationId xmlns:a16="http://schemas.microsoft.com/office/drawing/2014/main" id="{1A70503D-30E2-8FDC-D453-F467061ACD47}"/>
              </a:ext>
            </a:extLst>
          </p:cNvPr>
          <p:cNvSpPr/>
          <p:nvPr/>
        </p:nvSpPr>
        <p:spPr>
          <a:xfrm>
            <a:off x="389105" y="5120878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8B9D83"/>
          </a:solidFill>
          <a:ln/>
        </p:spPr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6848C080-1670-A2CB-8161-5F567DD08F1B}"/>
              </a:ext>
            </a:extLst>
          </p:cNvPr>
          <p:cNvSpPr/>
          <p:nvPr/>
        </p:nvSpPr>
        <p:spPr>
          <a:xfrm>
            <a:off x="486646" y="5260777"/>
            <a:ext cx="48577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250" b="1" dirty="0">
                <a:solidFill>
                  <a:srgbClr val="1A1D21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05</a:t>
            </a:r>
            <a:endParaRPr lang="en-US" sz="1600" dirty="0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F06206F2-9332-7896-216A-C40F1E740EBB}"/>
              </a:ext>
            </a:extLst>
          </p:cNvPr>
          <p:cNvSpPr/>
          <p:nvPr/>
        </p:nvSpPr>
        <p:spPr>
          <a:xfrm>
            <a:off x="1158032" y="5119917"/>
            <a:ext cx="107442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F4F1DE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Інструменты і практыка</a:t>
            </a:r>
            <a:endParaRPr lang="en-US" sz="2000" dirty="0"/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53F62BBB-B098-DF5B-5A02-2597E35A77ED}"/>
              </a:ext>
            </a:extLst>
          </p:cNvPr>
          <p:cNvSpPr/>
          <p:nvPr/>
        </p:nvSpPr>
        <p:spPr>
          <a:xfrm>
            <a:off x="1096246" y="5389695"/>
            <a:ext cx="10715625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dirty="0">
                <a:solidFill>
                  <a:srgbClr val="8B9D8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Зацверджаныя сэрвісы і ф</a:t>
            </a:r>
            <a:r>
              <a:rPr lang="ru-RU" dirty="0">
                <a:solidFill>
                  <a:srgbClr val="8B9D8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о</a:t>
            </a:r>
            <a:r>
              <a:rPr lang="en-US" dirty="0" err="1">
                <a:solidFill>
                  <a:srgbClr val="8B9D8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рмула</a:t>
            </a:r>
            <a:r>
              <a:rPr lang="en-US" dirty="0">
                <a:solidFill>
                  <a:srgbClr val="8B9D8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lang="en-US" dirty="0" err="1">
                <a:solidFill>
                  <a:srgbClr val="8B9D8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ідэальнага</a:t>
            </a:r>
            <a:r>
              <a:rPr lang="en-US" dirty="0">
                <a:solidFill>
                  <a:srgbClr val="8B9D8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lang="en-US" dirty="0" err="1" smtClean="0">
                <a:solidFill>
                  <a:srgbClr val="8B9D8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пр</a:t>
            </a:r>
            <a:r>
              <a:rPr lang="ru-RU" dirty="0" smtClean="0">
                <a:solidFill>
                  <a:srgbClr val="8B9D8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о</a:t>
            </a:r>
            <a:r>
              <a:rPr lang="en-US" dirty="0" err="1" smtClean="0">
                <a:solidFill>
                  <a:srgbClr val="8B9D8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мпта</a:t>
            </a:r>
            <a:endParaRPr lang="en-US" sz="2400" dirty="0"/>
          </a:p>
        </p:txBody>
      </p:sp>
      <p:sp>
        <p:nvSpPr>
          <p:cNvPr id="34" name="Text 3">
            <a:extLst>
              <a:ext uri="{FF2B5EF4-FFF2-40B4-BE49-F238E27FC236}">
                <a16:creationId xmlns:a16="http://schemas.microsoft.com/office/drawing/2014/main" id="{7B1E926D-DF62-81A1-C78A-EA69E121F7FD}"/>
              </a:ext>
            </a:extLst>
          </p:cNvPr>
          <p:cNvSpPr/>
          <p:nvPr/>
        </p:nvSpPr>
        <p:spPr>
          <a:xfrm>
            <a:off x="719882" y="1541562"/>
            <a:ext cx="4381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60549368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www.gettingsmart.com/6f86efaafad0c68a83ef75b7344358b14a673a84.png"/>
          <p:cNvPicPr>
            <a:picLocks noChangeAspect="1"/>
          </p:cNvPicPr>
          <p:nvPr/>
        </p:nvPicPr>
        <p:blipFill>
          <a:blip r:embed="rId3">
            <a:alphaModFix amt="30000"/>
          </a:blip>
          <a:srcRect l="694" r="694"/>
          <a:stretch/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1A1D21">
                  <a:alpha val="98000"/>
                </a:srgbClr>
              </a:gs>
              <a:gs pos="50000">
                <a:srgbClr val="1A1D21">
                  <a:alpha val="90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</p:sp>
      <p:sp>
        <p:nvSpPr>
          <p:cNvPr id="4" name="Shape 1"/>
          <p:cNvSpPr/>
          <p:nvPr/>
        </p:nvSpPr>
        <p:spPr>
          <a:xfrm>
            <a:off x="296790" y="1065632"/>
            <a:ext cx="2606819" cy="566351"/>
          </a:xfrm>
          <a:custGeom>
            <a:avLst/>
            <a:gdLst/>
            <a:ahLst/>
            <a:cxnLst/>
            <a:rect l="l" t="t" r="r" b="b"/>
            <a:pathLst>
              <a:path w="1676400" h="428625">
                <a:moveTo>
                  <a:pt x="214313" y="0"/>
                </a:moveTo>
                <a:lnTo>
                  <a:pt x="1462088" y="0"/>
                </a:lnTo>
                <a:cubicBezTo>
                  <a:pt x="1580370" y="0"/>
                  <a:pt x="1676400" y="96030"/>
                  <a:pt x="1676400" y="214313"/>
                </a:cubicBezTo>
                <a:lnTo>
                  <a:pt x="1676400" y="214313"/>
                </a:lnTo>
                <a:cubicBezTo>
                  <a:pt x="1676400" y="332595"/>
                  <a:pt x="1580370" y="428625"/>
                  <a:pt x="1462088" y="428625"/>
                </a:cubicBezTo>
                <a:lnTo>
                  <a:pt x="214313" y="428625"/>
                </a:lnTo>
                <a:cubicBezTo>
                  <a:pt x="96030" y="428625"/>
                  <a:pt x="0" y="332595"/>
                  <a:pt x="0" y="214313"/>
                </a:cubicBezTo>
                <a:lnTo>
                  <a:pt x="0" y="214313"/>
                </a:lnTo>
                <a:cubicBezTo>
                  <a:pt x="0" y="96030"/>
                  <a:pt x="96030" y="0"/>
                  <a:pt x="214312" y="0"/>
                </a:cubicBezTo>
                <a:close/>
              </a:path>
            </a:pathLst>
          </a:custGeom>
          <a:solidFill>
            <a:srgbClr val="4A7C59">
              <a:alpha val="20000"/>
            </a:srgbClr>
          </a:solidFill>
          <a:ln w="12700">
            <a:solidFill>
              <a:srgbClr val="4A7C59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62759" y="1065632"/>
            <a:ext cx="2052823" cy="4853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400" b="1" kern="0" spc="75" dirty="0">
                <a:solidFill>
                  <a:srgbClr val="D4A37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РАЗДЗЕЛ 01</a:t>
            </a:r>
            <a:endParaRPr lang="en-US" sz="2800" dirty="0"/>
          </a:p>
        </p:txBody>
      </p:sp>
      <p:sp>
        <p:nvSpPr>
          <p:cNvPr id="6" name="Text 3"/>
          <p:cNvSpPr/>
          <p:nvPr/>
        </p:nvSpPr>
        <p:spPr>
          <a:xfrm>
            <a:off x="380999" y="2530078"/>
            <a:ext cx="9024257" cy="142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6000" b="1" dirty="0">
                <a:solidFill>
                  <a:srgbClr val="F4F1DE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Філасофія</a:t>
            </a:r>
            <a:endParaRPr lang="en-US" sz="2400" dirty="0"/>
          </a:p>
          <a:p>
            <a:pPr>
              <a:lnSpc>
                <a:spcPct val="100000"/>
              </a:lnSpc>
            </a:pPr>
            <a:r>
              <a:rPr lang="en-US" sz="6000" b="1" dirty="0">
                <a:solidFill>
                  <a:srgbClr val="F4F1DE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выкарыстання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381000" y="4187428"/>
            <a:ext cx="1219200" cy="38100"/>
          </a:xfrm>
          <a:custGeom>
            <a:avLst/>
            <a:gdLst/>
            <a:ahLst/>
            <a:cxnLst/>
            <a:rect l="l" t="t" r="r" b="b"/>
            <a:pathLst>
              <a:path w="1219200" h="38100">
                <a:moveTo>
                  <a:pt x="0" y="0"/>
                </a:moveTo>
                <a:lnTo>
                  <a:pt x="1219200" y="0"/>
                </a:lnTo>
                <a:lnTo>
                  <a:pt x="12192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D4A373"/>
          </a:solidFill>
          <a:ln/>
        </p:spPr>
      </p:sp>
      <p:sp>
        <p:nvSpPr>
          <p:cNvPr id="8" name="Text 5"/>
          <p:cNvSpPr/>
          <p:nvPr/>
        </p:nvSpPr>
        <p:spPr>
          <a:xfrm>
            <a:off x="381000" y="4530328"/>
            <a:ext cx="7836725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be-BY" sz="2800" dirty="0">
                <a:solidFill>
                  <a:srgbClr val="8B9D8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А</a:t>
            </a:r>
            <a:r>
              <a:rPr lang="en-US" sz="2800" dirty="0">
                <a:solidFill>
                  <a:srgbClr val="8B9D8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І як інструмент, а не замена педагога</a:t>
            </a:r>
            <a:endParaRPr lang="en-US" sz="20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78131" y="38100"/>
            <a:ext cx="823184" cy="852488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228600" y="0"/>
                </a:lnTo>
                <a:cubicBezTo>
                  <a:pt x="354768" y="0"/>
                  <a:pt x="457200" y="102432"/>
                  <a:pt x="457200" y="228600"/>
                </a:cubicBezTo>
                <a:lnTo>
                  <a:pt x="457200" y="228600"/>
                </a:lnTo>
                <a:cubicBezTo>
                  <a:pt x="457200" y="354768"/>
                  <a:pt x="354768" y="457200"/>
                  <a:pt x="228600" y="457200"/>
                </a:cubicBezTo>
                <a:lnTo>
                  <a:pt x="228600" y="457200"/>
                </a:lnTo>
                <a:cubicBezTo>
                  <a:pt x="102432" y="457200"/>
                  <a:pt x="0" y="354768"/>
                  <a:pt x="0" y="228600"/>
                </a:cubicBezTo>
                <a:lnTo>
                  <a:pt x="0" y="228600"/>
                </a:lnTo>
                <a:cubicBezTo>
                  <a:pt x="0" y="102432"/>
                  <a:pt x="102432" y="0"/>
                  <a:pt x="228600" y="0"/>
                </a:cubicBezTo>
                <a:close/>
              </a:path>
            </a:pathLst>
          </a:custGeom>
          <a:solidFill>
            <a:srgbClr val="4A7C59"/>
          </a:solidFill>
          <a:ln/>
        </p:spPr>
      </p:sp>
      <p:sp>
        <p:nvSpPr>
          <p:cNvPr id="3" name="Text 1"/>
          <p:cNvSpPr/>
          <p:nvPr/>
        </p:nvSpPr>
        <p:spPr>
          <a:xfrm>
            <a:off x="285009" y="152400"/>
            <a:ext cx="667492" cy="6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3600" b="1" dirty="0">
                <a:solidFill>
                  <a:srgbClr val="F4F1DE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01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1366837" y="358239"/>
            <a:ext cx="8121239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be-BY" sz="3200" b="1" dirty="0">
                <a:solidFill>
                  <a:srgbClr val="F4F1DE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А</a:t>
            </a:r>
            <a:r>
              <a:rPr lang="en-US" sz="3200" b="1" dirty="0">
                <a:solidFill>
                  <a:srgbClr val="F4F1DE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І дапаўняе чалавека, а не замяняе яго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381000" y="952500"/>
            <a:ext cx="11430000" cy="38100"/>
          </a:xfrm>
          <a:custGeom>
            <a:avLst/>
            <a:gdLst/>
            <a:ahLst/>
            <a:cxnLst/>
            <a:rect l="l" t="t" r="r" b="b"/>
            <a:pathLst>
              <a:path w="11430000" h="38100">
                <a:moveTo>
                  <a:pt x="0" y="0"/>
                </a:moveTo>
                <a:lnTo>
                  <a:pt x="11430000" y="0"/>
                </a:lnTo>
                <a:lnTo>
                  <a:pt x="114300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4A7C59">
              <a:alpha val="30196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00050" y="1219200"/>
            <a:ext cx="11410950" cy="1285875"/>
          </a:xfrm>
          <a:custGeom>
            <a:avLst/>
            <a:gdLst/>
            <a:ahLst/>
            <a:cxnLst/>
            <a:rect l="l" t="t" r="r" b="b"/>
            <a:pathLst>
              <a:path w="11410950" h="1285875">
                <a:moveTo>
                  <a:pt x="0" y="0"/>
                </a:moveTo>
                <a:lnTo>
                  <a:pt x="11334749" y="0"/>
                </a:lnTo>
                <a:cubicBezTo>
                  <a:pt x="11376834" y="0"/>
                  <a:pt x="11410950" y="34116"/>
                  <a:pt x="11410950" y="76201"/>
                </a:cubicBezTo>
                <a:lnTo>
                  <a:pt x="11410950" y="1209674"/>
                </a:lnTo>
                <a:cubicBezTo>
                  <a:pt x="11410950" y="1251759"/>
                  <a:pt x="11376834" y="1285875"/>
                  <a:pt x="11334749" y="1285875"/>
                </a:cubicBez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solidFill>
            <a:srgbClr val="4A7C59">
              <a:alpha val="10196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400050" y="1219200"/>
            <a:ext cx="38100" cy="1285875"/>
          </a:xfrm>
          <a:custGeom>
            <a:avLst/>
            <a:gdLst/>
            <a:ahLst/>
            <a:cxnLst/>
            <a:rect l="l" t="t" r="r" b="b"/>
            <a:pathLst>
              <a:path w="38100" h="1285875">
                <a:moveTo>
                  <a:pt x="0" y="0"/>
                </a:moveTo>
                <a:lnTo>
                  <a:pt x="38100" y="0"/>
                </a:lnTo>
                <a:lnTo>
                  <a:pt x="38100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solidFill>
            <a:srgbClr val="4A7C59"/>
          </a:solidFill>
          <a:ln/>
        </p:spPr>
      </p:sp>
      <p:sp>
        <p:nvSpPr>
          <p:cNvPr id="8" name="Shape 6"/>
          <p:cNvSpPr/>
          <p:nvPr/>
        </p:nvSpPr>
        <p:spPr>
          <a:xfrm>
            <a:off x="721519" y="1457325"/>
            <a:ext cx="214313" cy="285750"/>
          </a:xfrm>
          <a:custGeom>
            <a:avLst/>
            <a:gdLst/>
            <a:ahLst/>
            <a:cxnLst/>
            <a:rect l="l" t="t" r="r" b="b"/>
            <a:pathLst>
              <a:path w="214313" h="285750">
                <a:moveTo>
                  <a:pt x="163469" y="214313"/>
                </a:moveTo>
                <a:cubicBezTo>
                  <a:pt x="167543" y="201867"/>
                  <a:pt x="175692" y="190593"/>
                  <a:pt x="184900" y="180882"/>
                </a:cubicBezTo>
                <a:cubicBezTo>
                  <a:pt x="203150" y="161683"/>
                  <a:pt x="214312" y="135731"/>
                  <a:pt x="214312" y="107156"/>
                </a:cubicBezTo>
                <a:cubicBezTo>
                  <a:pt x="214312" y="47997"/>
                  <a:pt x="166315" y="0"/>
                  <a:pt x="107156" y="0"/>
                </a:cubicBezTo>
                <a:cubicBezTo>
                  <a:pt x="47997" y="0"/>
                  <a:pt x="0" y="47997"/>
                  <a:pt x="0" y="107156"/>
                </a:cubicBezTo>
                <a:cubicBezTo>
                  <a:pt x="0" y="135731"/>
                  <a:pt x="11162" y="161683"/>
                  <a:pt x="29412" y="180882"/>
                </a:cubicBezTo>
                <a:cubicBezTo>
                  <a:pt x="38621" y="190593"/>
                  <a:pt x="46825" y="201867"/>
                  <a:pt x="50843" y="214313"/>
                </a:cubicBezTo>
                <a:lnTo>
                  <a:pt x="163413" y="214313"/>
                </a:lnTo>
                <a:close/>
                <a:moveTo>
                  <a:pt x="160734" y="241102"/>
                </a:moveTo>
                <a:lnTo>
                  <a:pt x="53578" y="241102"/>
                </a:lnTo>
                <a:lnTo>
                  <a:pt x="53578" y="250031"/>
                </a:lnTo>
                <a:cubicBezTo>
                  <a:pt x="53578" y="274700"/>
                  <a:pt x="73558" y="294680"/>
                  <a:pt x="98227" y="294680"/>
                </a:cubicBezTo>
                <a:lnTo>
                  <a:pt x="116086" y="294680"/>
                </a:lnTo>
                <a:cubicBezTo>
                  <a:pt x="140754" y="294680"/>
                  <a:pt x="160734" y="274700"/>
                  <a:pt x="160734" y="250031"/>
                </a:cubicBezTo>
                <a:lnTo>
                  <a:pt x="160734" y="241102"/>
                </a:lnTo>
                <a:close/>
                <a:moveTo>
                  <a:pt x="102691" y="62508"/>
                </a:moveTo>
                <a:cubicBezTo>
                  <a:pt x="80479" y="62508"/>
                  <a:pt x="62508" y="80479"/>
                  <a:pt x="62508" y="102691"/>
                </a:cubicBezTo>
                <a:cubicBezTo>
                  <a:pt x="62508" y="110114"/>
                  <a:pt x="56536" y="116086"/>
                  <a:pt x="49113" y="116086"/>
                </a:cubicBezTo>
                <a:cubicBezTo>
                  <a:pt x="41690" y="116086"/>
                  <a:pt x="35719" y="110114"/>
                  <a:pt x="35719" y="102691"/>
                </a:cubicBezTo>
                <a:cubicBezTo>
                  <a:pt x="35719" y="65689"/>
                  <a:pt x="65689" y="35719"/>
                  <a:pt x="102691" y="35719"/>
                </a:cubicBezTo>
                <a:cubicBezTo>
                  <a:pt x="110114" y="35719"/>
                  <a:pt x="116086" y="41690"/>
                  <a:pt x="116086" y="49113"/>
                </a:cubicBezTo>
                <a:cubicBezTo>
                  <a:pt x="116086" y="56536"/>
                  <a:pt x="110114" y="62508"/>
                  <a:pt x="102691" y="62508"/>
                </a:cubicBezTo>
                <a:close/>
              </a:path>
            </a:pathLst>
          </a:custGeom>
          <a:solidFill>
            <a:srgbClr val="D4A373"/>
          </a:solidFill>
          <a:ln/>
        </p:spPr>
      </p:sp>
      <p:sp>
        <p:nvSpPr>
          <p:cNvPr id="9" name="Text 7"/>
          <p:cNvSpPr/>
          <p:nvPr/>
        </p:nvSpPr>
        <p:spPr>
          <a:xfrm>
            <a:off x="1119188" y="1447800"/>
            <a:ext cx="440814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800" b="1" dirty="0">
                <a:solidFill>
                  <a:srgbClr val="F4F1DE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Асноўны прынцып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47700" y="1885950"/>
            <a:ext cx="6386514" cy="409575"/>
          </a:xfrm>
          <a:custGeom>
            <a:avLst/>
            <a:gdLst/>
            <a:ahLst/>
            <a:cxnLst/>
            <a:rect l="l" t="t" r="r" b="b"/>
            <a:pathLst>
              <a:path w="4293840" h="409575">
                <a:moveTo>
                  <a:pt x="38099" y="0"/>
                </a:moveTo>
                <a:lnTo>
                  <a:pt x="4255742" y="0"/>
                </a:lnTo>
                <a:cubicBezTo>
                  <a:pt x="4276783" y="0"/>
                  <a:pt x="4293840" y="17057"/>
                  <a:pt x="4293840" y="38099"/>
                </a:cubicBezTo>
                <a:lnTo>
                  <a:pt x="4293840" y="371476"/>
                </a:lnTo>
                <a:cubicBezTo>
                  <a:pt x="4293840" y="392518"/>
                  <a:pt x="4276783" y="409575"/>
                  <a:pt x="4255742" y="409575"/>
                </a:cubicBezTo>
                <a:lnTo>
                  <a:pt x="38099" y="409575"/>
                </a:lnTo>
                <a:cubicBezTo>
                  <a:pt x="17057" y="409575"/>
                  <a:pt x="0" y="392518"/>
                  <a:pt x="0" y="371476"/>
                </a:cubicBezTo>
                <a:lnTo>
                  <a:pt x="0" y="38099"/>
                </a:lnTo>
                <a:cubicBezTo>
                  <a:pt x="0" y="17071"/>
                  <a:pt x="17071" y="0"/>
                  <a:pt x="38099" y="0"/>
                </a:cubicBezTo>
                <a:close/>
              </a:path>
            </a:pathLst>
          </a:custGeom>
          <a:solidFill>
            <a:srgbClr val="D4A373">
              <a:alpha val="20000"/>
            </a:srgbClr>
          </a:solidFill>
          <a:ln/>
        </p:spPr>
      </p:sp>
      <p:sp>
        <p:nvSpPr>
          <p:cNvPr id="11" name="Text 9"/>
          <p:cNvSpPr/>
          <p:nvPr/>
        </p:nvSpPr>
        <p:spPr>
          <a:xfrm>
            <a:off x="935800" y="1833563"/>
            <a:ext cx="6655625" cy="409575"/>
          </a:xfrm>
          <a:prstGeom prst="rect">
            <a:avLst/>
          </a:prstGeom>
          <a:noFill/>
          <a:ln/>
        </p:spPr>
        <p:txBody>
          <a:bodyPr wrap="square" lIns="76200" tIns="38100" rIns="76200" bIns="38100" rtlCol="0" anchor="ctr"/>
          <a:lstStyle/>
          <a:p>
            <a:pPr>
              <a:lnSpc>
                <a:spcPct val="140000"/>
              </a:lnSpc>
            </a:pPr>
            <a:r>
              <a:rPr lang="en-US" sz="2400" dirty="0">
                <a:solidFill>
                  <a:srgbClr val="F4F1DE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«</a:t>
            </a:r>
            <a:r>
              <a:rPr lang="be-BY" sz="2400" dirty="0">
                <a:solidFill>
                  <a:srgbClr val="F4F1DE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А</a:t>
            </a:r>
            <a:r>
              <a:rPr lang="en-US" sz="2400" dirty="0">
                <a:solidFill>
                  <a:srgbClr val="F4F1DE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І дапаўняе чалавека, а не замяняе яго»</a:t>
            </a:r>
            <a:endParaRPr lang="en-US" sz="2000" dirty="0"/>
          </a:p>
        </p:txBody>
      </p:sp>
      <p:sp>
        <p:nvSpPr>
          <p:cNvPr id="12" name="Shape 10"/>
          <p:cNvSpPr/>
          <p:nvPr/>
        </p:nvSpPr>
        <p:spPr>
          <a:xfrm>
            <a:off x="571499" y="2743200"/>
            <a:ext cx="5553075" cy="3733800"/>
          </a:xfrm>
          <a:custGeom>
            <a:avLst/>
            <a:gdLst/>
            <a:ahLst/>
            <a:cxnLst/>
            <a:rect l="l" t="t" r="r" b="b"/>
            <a:pathLst>
              <a:path w="5553075" h="3733800">
                <a:moveTo>
                  <a:pt x="76207" y="0"/>
                </a:moveTo>
                <a:lnTo>
                  <a:pt x="5476868" y="0"/>
                </a:lnTo>
                <a:cubicBezTo>
                  <a:pt x="5518956" y="0"/>
                  <a:pt x="5553075" y="34119"/>
                  <a:pt x="5553075" y="76207"/>
                </a:cubicBezTo>
                <a:lnTo>
                  <a:pt x="5553075" y="3657593"/>
                </a:lnTo>
                <a:cubicBezTo>
                  <a:pt x="5553075" y="3699681"/>
                  <a:pt x="5518956" y="3733800"/>
                  <a:pt x="5476868" y="3733800"/>
                </a:cubicBezTo>
                <a:lnTo>
                  <a:pt x="76207" y="3733800"/>
                </a:lnTo>
                <a:cubicBezTo>
                  <a:pt x="34119" y="3733800"/>
                  <a:pt x="0" y="3699681"/>
                  <a:pt x="0" y="3657593"/>
                </a:cubicBezTo>
                <a:lnTo>
                  <a:pt x="0" y="76207"/>
                </a:lnTo>
                <a:cubicBezTo>
                  <a:pt x="0" y="34147"/>
                  <a:pt x="34147" y="0"/>
                  <a:pt x="76207" y="0"/>
                </a:cubicBezTo>
                <a:close/>
              </a:path>
            </a:pathLst>
          </a:custGeom>
          <a:solidFill>
            <a:srgbClr val="2D3142">
              <a:alpha val="50196"/>
            </a:srgbClr>
          </a:solidFill>
          <a:ln w="12700">
            <a:solidFill>
              <a:srgbClr val="4A7C59">
                <a:alpha val="30196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60562" y="3128963"/>
            <a:ext cx="250031" cy="285750"/>
          </a:xfrm>
          <a:custGeom>
            <a:avLst/>
            <a:gdLst/>
            <a:ahLst/>
            <a:cxnLst/>
            <a:rect l="l" t="t" r="r" b="b"/>
            <a:pathLst>
              <a:path w="250031" h="285750">
                <a:moveTo>
                  <a:pt x="125016" y="138410"/>
                </a:moveTo>
                <a:cubicBezTo>
                  <a:pt x="88052" y="138410"/>
                  <a:pt x="58043" y="108401"/>
                  <a:pt x="58043" y="71438"/>
                </a:cubicBezTo>
                <a:cubicBezTo>
                  <a:pt x="58043" y="34474"/>
                  <a:pt x="88052" y="4465"/>
                  <a:pt x="125016" y="4465"/>
                </a:cubicBezTo>
                <a:cubicBezTo>
                  <a:pt x="161979" y="4465"/>
                  <a:pt x="191988" y="34474"/>
                  <a:pt x="191988" y="71437"/>
                </a:cubicBezTo>
                <a:cubicBezTo>
                  <a:pt x="191988" y="108401"/>
                  <a:pt x="161979" y="138410"/>
                  <a:pt x="125016" y="138410"/>
                </a:cubicBezTo>
                <a:close/>
                <a:moveTo>
                  <a:pt x="107993" y="169664"/>
                </a:moveTo>
                <a:lnTo>
                  <a:pt x="142038" y="169664"/>
                </a:lnTo>
                <a:cubicBezTo>
                  <a:pt x="147451" y="169664"/>
                  <a:pt x="151805" y="174017"/>
                  <a:pt x="151805" y="179431"/>
                </a:cubicBezTo>
                <a:cubicBezTo>
                  <a:pt x="151805" y="181775"/>
                  <a:pt x="150968" y="184007"/>
                  <a:pt x="149461" y="185793"/>
                </a:cubicBezTo>
                <a:lnTo>
                  <a:pt x="134169" y="203653"/>
                </a:lnTo>
                <a:lnTo>
                  <a:pt x="151470" y="267891"/>
                </a:lnTo>
                <a:lnTo>
                  <a:pt x="151805" y="267891"/>
                </a:lnTo>
                <a:lnTo>
                  <a:pt x="171115" y="190593"/>
                </a:lnTo>
                <a:cubicBezTo>
                  <a:pt x="172343" y="185738"/>
                  <a:pt x="177310" y="182780"/>
                  <a:pt x="181998" y="184565"/>
                </a:cubicBezTo>
                <a:cubicBezTo>
                  <a:pt x="216545" y="197737"/>
                  <a:pt x="241102" y="231223"/>
                  <a:pt x="241102" y="270402"/>
                </a:cubicBezTo>
                <a:cubicBezTo>
                  <a:pt x="241102" y="278829"/>
                  <a:pt x="234237" y="285694"/>
                  <a:pt x="225809" y="285694"/>
                </a:cubicBezTo>
                <a:lnTo>
                  <a:pt x="24222" y="285750"/>
                </a:lnTo>
                <a:cubicBezTo>
                  <a:pt x="15794" y="285750"/>
                  <a:pt x="8930" y="278885"/>
                  <a:pt x="8930" y="270458"/>
                </a:cubicBezTo>
                <a:cubicBezTo>
                  <a:pt x="8930" y="231279"/>
                  <a:pt x="33486" y="197793"/>
                  <a:pt x="68033" y="184621"/>
                </a:cubicBezTo>
                <a:cubicBezTo>
                  <a:pt x="72721" y="182835"/>
                  <a:pt x="77688" y="185793"/>
                  <a:pt x="78916" y="190649"/>
                </a:cubicBezTo>
                <a:lnTo>
                  <a:pt x="98227" y="267946"/>
                </a:lnTo>
                <a:lnTo>
                  <a:pt x="98561" y="267946"/>
                </a:lnTo>
                <a:lnTo>
                  <a:pt x="115863" y="203708"/>
                </a:lnTo>
                <a:lnTo>
                  <a:pt x="100571" y="185849"/>
                </a:lnTo>
                <a:cubicBezTo>
                  <a:pt x="99064" y="184063"/>
                  <a:pt x="98227" y="181831"/>
                  <a:pt x="98227" y="179487"/>
                </a:cubicBezTo>
                <a:cubicBezTo>
                  <a:pt x="98227" y="174073"/>
                  <a:pt x="102580" y="169720"/>
                  <a:pt x="107993" y="169720"/>
                </a:cubicBezTo>
                <a:close/>
              </a:path>
            </a:pathLst>
          </a:custGeom>
          <a:solidFill>
            <a:srgbClr val="4A7C59"/>
          </a:solidFill>
          <a:ln/>
        </p:spPr>
      </p:sp>
      <p:sp>
        <p:nvSpPr>
          <p:cNvPr id="14" name="Text 12"/>
          <p:cNvSpPr/>
          <p:nvPr/>
        </p:nvSpPr>
        <p:spPr>
          <a:xfrm>
            <a:off x="1166813" y="3119438"/>
            <a:ext cx="3440813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800" b="1" dirty="0">
                <a:solidFill>
                  <a:srgbClr val="4A7C59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Роля педагога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647700" y="3805980"/>
            <a:ext cx="5334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70000"/>
              </a:lnSpc>
            </a:pPr>
            <a:r>
              <a:rPr lang="en-US" dirty="0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Жывыя зносіны, педагагічная інтуіцыя, эмпатыя і асобаснае развіццё навучэнцаў застаюцца </a:t>
            </a:r>
            <a:r>
              <a:rPr lang="en-US" b="1" dirty="0">
                <a:solidFill>
                  <a:srgbClr val="D4A37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незаменнымі</a:t>
            </a:r>
            <a:r>
              <a:rPr lang="en-US" dirty="0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lang="en-US" sz="1400" dirty="0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.</a:t>
            </a: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95324" y="4929187"/>
            <a:ext cx="2428876" cy="495301"/>
          </a:xfrm>
          <a:custGeom>
            <a:avLst/>
            <a:gdLst/>
            <a:ahLst/>
            <a:cxnLst/>
            <a:rect l="l" t="t" r="r" b="b"/>
            <a:pathLst>
              <a:path w="1457325" h="381000">
                <a:moveTo>
                  <a:pt x="190500" y="0"/>
                </a:moveTo>
                <a:lnTo>
                  <a:pt x="1266825" y="0"/>
                </a:lnTo>
                <a:cubicBezTo>
                  <a:pt x="1371965" y="0"/>
                  <a:pt x="1457325" y="85360"/>
                  <a:pt x="1457325" y="190500"/>
                </a:cubicBezTo>
                <a:lnTo>
                  <a:pt x="1457325" y="190500"/>
                </a:lnTo>
                <a:cubicBezTo>
                  <a:pt x="1457325" y="295640"/>
                  <a:pt x="1371965" y="381000"/>
                  <a:pt x="1266825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rgbClr val="4A7C59">
              <a:alpha val="20000"/>
            </a:srgbClr>
          </a:solidFill>
          <a:ln/>
        </p:spPr>
      </p:sp>
      <p:sp>
        <p:nvSpPr>
          <p:cNvPr id="17" name="Text 15"/>
          <p:cNvSpPr/>
          <p:nvPr/>
        </p:nvSpPr>
        <p:spPr>
          <a:xfrm>
            <a:off x="828675" y="4974122"/>
            <a:ext cx="2192696" cy="381000"/>
          </a:xfrm>
          <a:prstGeom prst="rect">
            <a:avLst/>
          </a:prstGeom>
          <a:noFill/>
          <a:ln/>
        </p:spPr>
        <p:txBody>
          <a:bodyPr wrap="square" lIns="152400" tIns="76200" rIns="152400" bIns="76200" rtlCol="0" anchor="ctr"/>
          <a:lstStyle/>
          <a:p>
            <a:pPr>
              <a:lnSpc>
                <a:spcPct val="130000"/>
              </a:lnSpc>
            </a:pPr>
            <a:r>
              <a:rPr lang="en-US" dirty="0">
                <a:solidFill>
                  <a:srgbClr val="8B9D8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Жывыя зносіны</a:t>
            </a:r>
            <a:endParaRPr lang="en-US" sz="2400" dirty="0"/>
          </a:p>
        </p:txBody>
      </p:sp>
      <p:sp>
        <p:nvSpPr>
          <p:cNvPr id="18" name="Shape 16"/>
          <p:cNvSpPr/>
          <p:nvPr/>
        </p:nvSpPr>
        <p:spPr>
          <a:xfrm>
            <a:off x="3552824" y="4917625"/>
            <a:ext cx="2428876" cy="492576"/>
          </a:xfrm>
          <a:custGeom>
            <a:avLst/>
            <a:gdLst/>
            <a:ahLst/>
            <a:cxnLst/>
            <a:rect l="l" t="t" r="r" b="b"/>
            <a:pathLst>
              <a:path w="1885950" h="381000">
                <a:moveTo>
                  <a:pt x="190500" y="0"/>
                </a:moveTo>
                <a:lnTo>
                  <a:pt x="1695450" y="0"/>
                </a:lnTo>
                <a:cubicBezTo>
                  <a:pt x="1800590" y="0"/>
                  <a:pt x="1885950" y="85360"/>
                  <a:pt x="1885950" y="190500"/>
                </a:cubicBezTo>
                <a:lnTo>
                  <a:pt x="1885950" y="190500"/>
                </a:lnTo>
                <a:cubicBezTo>
                  <a:pt x="1885950" y="295640"/>
                  <a:pt x="1800590" y="381000"/>
                  <a:pt x="1695450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rgbClr val="4A7C59">
              <a:alpha val="20000"/>
            </a:srgbClr>
          </a:solidFill>
          <a:ln/>
        </p:spPr>
      </p:sp>
      <p:sp>
        <p:nvSpPr>
          <p:cNvPr id="19" name="Text 17"/>
          <p:cNvSpPr/>
          <p:nvPr/>
        </p:nvSpPr>
        <p:spPr>
          <a:xfrm>
            <a:off x="3433763" y="4929188"/>
            <a:ext cx="2743200" cy="481012"/>
          </a:xfrm>
          <a:prstGeom prst="rect">
            <a:avLst/>
          </a:prstGeom>
          <a:noFill/>
          <a:ln/>
        </p:spPr>
        <p:txBody>
          <a:bodyPr wrap="square" lIns="152400" tIns="76200" rIns="152400" bIns="76200" rtlCol="0" anchor="ctr"/>
          <a:lstStyle/>
          <a:p>
            <a:pPr>
              <a:lnSpc>
                <a:spcPct val="130000"/>
              </a:lnSpc>
            </a:pPr>
            <a:r>
              <a:rPr lang="en-US" dirty="0">
                <a:solidFill>
                  <a:srgbClr val="8B9D8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Педагагічная інтуіцыя</a:t>
            </a:r>
            <a:endParaRPr lang="en-US" sz="2400" dirty="0"/>
          </a:p>
        </p:txBody>
      </p:sp>
      <p:sp>
        <p:nvSpPr>
          <p:cNvPr id="20" name="Shape 18"/>
          <p:cNvSpPr/>
          <p:nvPr/>
        </p:nvSpPr>
        <p:spPr>
          <a:xfrm>
            <a:off x="3680816" y="5678230"/>
            <a:ext cx="1579859" cy="479220"/>
          </a:xfrm>
          <a:custGeom>
            <a:avLst/>
            <a:gdLst/>
            <a:ahLst/>
            <a:cxnLst/>
            <a:rect l="l" t="t" r="r" b="b"/>
            <a:pathLst>
              <a:path w="952500" h="381000">
                <a:moveTo>
                  <a:pt x="190500" y="0"/>
                </a:moveTo>
                <a:lnTo>
                  <a:pt x="762000" y="0"/>
                </a:lnTo>
                <a:cubicBezTo>
                  <a:pt x="867140" y="0"/>
                  <a:pt x="952500" y="85360"/>
                  <a:pt x="952500" y="190500"/>
                </a:cubicBezTo>
                <a:lnTo>
                  <a:pt x="952500" y="190500"/>
                </a:lnTo>
                <a:cubicBezTo>
                  <a:pt x="952500" y="295640"/>
                  <a:pt x="867140" y="381000"/>
                  <a:pt x="762000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rgbClr val="4A7C59">
              <a:alpha val="20000"/>
            </a:srgbClr>
          </a:solidFill>
          <a:ln/>
        </p:spPr>
      </p:sp>
      <p:sp>
        <p:nvSpPr>
          <p:cNvPr id="21" name="Text 19"/>
          <p:cNvSpPr/>
          <p:nvPr/>
        </p:nvSpPr>
        <p:spPr>
          <a:xfrm>
            <a:off x="3716535" y="5678231"/>
            <a:ext cx="1579859" cy="479220"/>
          </a:xfrm>
          <a:prstGeom prst="rect">
            <a:avLst/>
          </a:prstGeom>
          <a:noFill/>
          <a:ln/>
        </p:spPr>
        <p:txBody>
          <a:bodyPr wrap="square" lIns="152400" tIns="76200" rIns="152400" bIns="76200" rtlCol="0" anchor="ctr"/>
          <a:lstStyle/>
          <a:p>
            <a:pPr>
              <a:lnSpc>
                <a:spcPct val="130000"/>
              </a:lnSpc>
            </a:pPr>
            <a:r>
              <a:rPr lang="en-US" dirty="0">
                <a:solidFill>
                  <a:srgbClr val="8B9D8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Эмпатыя</a:t>
            </a:r>
            <a:endParaRPr lang="en-US" sz="2400" dirty="0"/>
          </a:p>
        </p:txBody>
      </p:sp>
      <p:sp>
        <p:nvSpPr>
          <p:cNvPr id="22" name="Shape 20"/>
          <p:cNvSpPr/>
          <p:nvPr/>
        </p:nvSpPr>
        <p:spPr>
          <a:xfrm>
            <a:off x="647700" y="5678230"/>
            <a:ext cx="2635608" cy="495455"/>
          </a:xfrm>
          <a:custGeom>
            <a:avLst/>
            <a:gdLst/>
            <a:ahLst/>
            <a:cxnLst/>
            <a:rect l="l" t="t" r="r" b="b"/>
            <a:pathLst>
              <a:path w="1752600" h="381000">
                <a:moveTo>
                  <a:pt x="190500" y="0"/>
                </a:moveTo>
                <a:lnTo>
                  <a:pt x="1562100" y="0"/>
                </a:lnTo>
                <a:cubicBezTo>
                  <a:pt x="1667240" y="0"/>
                  <a:pt x="1752600" y="85360"/>
                  <a:pt x="1752600" y="190500"/>
                </a:cubicBezTo>
                <a:lnTo>
                  <a:pt x="1752600" y="190500"/>
                </a:lnTo>
                <a:cubicBezTo>
                  <a:pt x="1752600" y="295640"/>
                  <a:pt x="1667240" y="381000"/>
                  <a:pt x="1562100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rgbClr val="4A7C59">
              <a:alpha val="20000"/>
            </a:srgbClr>
          </a:solidFill>
          <a:ln/>
        </p:spPr>
      </p:sp>
      <p:sp>
        <p:nvSpPr>
          <p:cNvPr id="23" name="Text 21"/>
          <p:cNvSpPr/>
          <p:nvPr/>
        </p:nvSpPr>
        <p:spPr>
          <a:xfrm>
            <a:off x="679091" y="5622999"/>
            <a:ext cx="2635609" cy="530122"/>
          </a:xfrm>
          <a:prstGeom prst="rect">
            <a:avLst/>
          </a:prstGeom>
          <a:noFill/>
          <a:ln/>
        </p:spPr>
        <p:txBody>
          <a:bodyPr wrap="square" lIns="152400" tIns="76200" rIns="152400" bIns="76200" rtlCol="0" anchor="ctr"/>
          <a:lstStyle/>
          <a:p>
            <a:pPr>
              <a:lnSpc>
                <a:spcPct val="130000"/>
              </a:lnSpc>
            </a:pPr>
            <a:r>
              <a:rPr lang="en-US" dirty="0">
                <a:solidFill>
                  <a:srgbClr val="8B9D8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Асобаснае развіццё</a:t>
            </a:r>
            <a:endParaRPr lang="en-US" sz="2400" dirty="0"/>
          </a:p>
        </p:txBody>
      </p:sp>
      <p:sp>
        <p:nvSpPr>
          <p:cNvPr id="24" name="Shape 22"/>
          <p:cNvSpPr/>
          <p:nvPr/>
        </p:nvSpPr>
        <p:spPr>
          <a:xfrm>
            <a:off x="6286500" y="2733675"/>
            <a:ext cx="5553075" cy="3733800"/>
          </a:xfrm>
          <a:custGeom>
            <a:avLst/>
            <a:gdLst/>
            <a:ahLst/>
            <a:cxnLst/>
            <a:rect l="l" t="t" r="r" b="b"/>
            <a:pathLst>
              <a:path w="5553075" h="3733800">
                <a:moveTo>
                  <a:pt x="76207" y="0"/>
                </a:moveTo>
                <a:lnTo>
                  <a:pt x="5476868" y="0"/>
                </a:lnTo>
                <a:cubicBezTo>
                  <a:pt x="5518956" y="0"/>
                  <a:pt x="5553075" y="34119"/>
                  <a:pt x="5553075" y="76207"/>
                </a:cubicBezTo>
                <a:lnTo>
                  <a:pt x="5553075" y="3657593"/>
                </a:lnTo>
                <a:cubicBezTo>
                  <a:pt x="5553075" y="3699681"/>
                  <a:pt x="5518956" y="3733800"/>
                  <a:pt x="5476868" y="3733800"/>
                </a:cubicBezTo>
                <a:lnTo>
                  <a:pt x="76207" y="3733800"/>
                </a:lnTo>
                <a:cubicBezTo>
                  <a:pt x="34119" y="3733800"/>
                  <a:pt x="0" y="3699681"/>
                  <a:pt x="0" y="3657593"/>
                </a:cubicBezTo>
                <a:lnTo>
                  <a:pt x="0" y="76207"/>
                </a:lnTo>
                <a:cubicBezTo>
                  <a:pt x="0" y="34147"/>
                  <a:pt x="34147" y="0"/>
                  <a:pt x="76207" y="0"/>
                </a:cubicBezTo>
                <a:close/>
              </a:path>
            </a:pathLst>
          </a:custGeom>
          <a:solidFill>
            <a:srgbClr val="2D3142">
              <a:alpha val="50196"/>
            </a:srgbClr>
          </a:solidFill>
          <a:ln w="12700">
            <a:solidFill>
              <a:srgbClr val="D4A373">
                <a:alpha val="30196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525860" y="3095625"/>
            <a:ext cx="357188" cy="285750"/>
          </a:xfrm>
          <a:custGeom>
            <a:avLst/>
            <a:gdLst/>
            <a:ahLst/>
            <a:cxnLst/>
            <a:rect l="l" t="t" r="r" b="b"/>
            <a:pathLst>
              <a:path w="357188" h="285750">
                <a:moveTo>
                  <a:pt x="196453" y="0"/>
                </a:moveTo>
                <a:cubicBezTo>
                  <a:pt x="196453" y="-9878"/>
                  <a:pt x="188472" y="-17859"/>
                  <a:pt x="178594" y="-17859"/>
                </a:cubicBezTo>
                <a:cubicBezTo>
                  <a:pt x="168715" y="-17859"/>
                  <a:pt x="160734" y="-9878"/>
                  <a:pt x="160734" y="0"/>
                </a:cubicBezTo>
                <a:lnTo>
                  <a:pt x="160734" y="35719"/>
                </a:lnTo>
                <a:lnTo>
                  <a:pt x="107156" y="35719"/>
                </a:lnTo>
                <a:cubicBezTo>
                  <a:pt x="77577" y="35719"/>
                  <a:pt x="53578" y="59717"/>
                  <a:pt x="53578" y="89297"/>
                </a:cubicBezTo>
                <a:lnTo>
                  <a:pt x="53578" y="214313"/>
                </a:lnTo>
                <a:cubicBezTo>
                  <a:pt x="53578" y="243892"/>
                  <a:pt x="77577" y="267891"/>
                  <a:pt x="107156" y="267891"/>
                </a:cubicBezTo>
                <a:lnTo>
                  <a:pt x="250031" y="267891"/>
                </a:lnTo>
                <a:cubicBezTo>
                  <a:pt x="279611" y="267891"/>
                  <a:pt x="303609" y="243892"/>
                  <a:pt x="303609" y="214313"/>
                </a:cubicBezTo>
                <a:lnTo>
                  <a:pt x="303609" y="89297"/>
                </a:lnTo>
                <a:cubicBezTo>
                  <a:pt x="303609" y="59717"/>
                  <a:pt x="279611" y="35719"/>
                  <a:pt x="250031" y="35719"/>
                </a:cubicBezTo>
                <a:lnTo>
                  <a:pt x="196453" y="35719"/>
                </a:lnTo>
                <a:lnTo>
                  <a:pt x="196453" y="0"/>
                </a:lnTo>
                <a:close/>
                <a:moveTo>
                  <a:pt x="89297" y="205383"/>
                </a:moveTo>
                <a:cubicBezTo>
                  <a:pt x="89297" y="197960"/>
                  <a:pt x="95269" y="191988"/>
                  <a:pt x="102691" y="191988"/>
                </a:cubicBezTo>
                <a:lnTo>
                  <a:pt x="120551" y="191988"/>
                </a:lnTo>
                <a:cubicBezTo>
                  <a:pt x="127974" y="191988"/>
                  <a:pt x="133945" y="197960"/>
                  <a:pt x="133945" y="205383"/>
                </a:cubicBezTo>
                <a:cubicBezTo>
                  <a:pt x="133945" y="212806"/>
                  <a:pt x="127974" y="218777"/>
                  <a:pt x="120551" y="218777"/>
                </a:cubicBezTo>
                <a:lnTo>
                  <a:pt x="102691" y="218777"/>
                </a:lnTo>
                <a:cubicBezTo>
                  <a:pt x="95269" y="218777"/>
                  <a:pt x="89297" y="212806"/>
                  <a:pt x="89297" y="205383"/>
                </a:cubicBezTo>
                <a:close/>
                <a:moveTo>
                  <a:pt x="156270" y="205383"/>
                </a:moveTo>
                <a:cubicBezTo>
                  <a:pt x="156270" y="197960"/>
                  <a:pt x="162241" y="191988"/>
                  <a:pt x="169664" y="191988"/>
                </a:cubicBezTo>
                <a:lnTo>
                  <a:pt x="187523" y="191988"/>
                </a:lnTo>
                <a:cubicBezTo>
                  <a:pt x="194946" y="191988"/>
                  <a:pt x="200918" y="197960"/>
                  <a:pt x="200918" y="205383"/>
                </a:cubicBezTo>
                <a:cubicBezTo>
                  <a:pt x="200918" y="212806"/>
                  <a:pt x="194946" y="218777"/>
                  <a:pt x="187523" y="218777"/>
                </a:cubicBezTo>
                <a:lnTo>
                  <a:pt x="169664" y="218777"/>
                </a:lnTo>
                <a:cubicBezTo>
                  <a:pt x="162241" y="218777"/>
                  <a:pt x="156270" y="212806"/>
                  <a:pt x="156270" y="205383"/>
                </a:cubicBezTo>
                <a:close/>
                <a:moveTo>
                  <a:pt x="223242" y="205383"/>
                </a:moveTo>
                <a:cubicBezTo>
                  <a:pt x="223242" y="197960"/>
                  <a:pt x="229214" y="191988"/>
                  <a:pt x="236637" y="191988"/>
                </a:cubicBezTo>
                <a:lnTo>
                  <a:pt x="254496" y="191988"/>
                </a:lnTo>
                <a:cubicBezTo>
                  <a:pt x="261919" y="191988"/>
                  <a:pt x="267891" y="197960"/>
                  <a:pt x="267891" y="205383"/>
                </a:cubicBezTo>
                <a:cubicBezTo>
                  <a:pt x="267891" y="212806"/>
                  <a:pt x="261919" y="218777"/>
                  <a:pt x="254496" y="218777"/>
                </a:cubicBezTo>
                <a:lnTo>
                  <a:pt x="236637" y="218777"/>
                </a:lnTo>
                <a:cubicBezTo>
                  <a:pt x="229214" y="218777"/>
                  <a:pt x="223242" y="212806"/>
                  <a:pt x="223242" y="205383"/>
                </a:cubicBezTo>
                <a:close/>
                <a:moveTo>
                  <a:pt x="125016" y="98227"/>
                </a:moveTo>
                <a:cubicBezTo>
                  <a:pt x="139801" y="98227"/>
                  <a:pt x="151805" y="110230"/>
                  <a:pt x="151805" y="125016"/>
                </a:cubicBezTo>
                <a:cubicBezTo>
                  <a:pt x="151805" y="139801"/>
                  <a:pt x="139801" y="151805"/>
                  <a:pt x="125016" y="151805"/>
                </a:cubicBezTo>
                <a:cubicBezTo>
                  <a:pt x="110230" y="151805"/>
                  <a:pt x="98227" y="139801"/>
                  <a:pt x="98227" y="125016"/>
                </a:cubicBezTo>
                <a:cubicBezTo>
                  <a:pt x="98227" y="110230"/>
                  <a:pt x="110230" y="98227"/>
                  <a:pt x="125016" y="98227"/>
                </a:cubicBezTo>
                <a:close/>
                <a:moveTo>
                  <a:pt x="205383" y="125016"/>
                </a:moveTo>
                <a:cubicBezTo>
                  <a:pt x="205383" y="110230"/>
                  <a:pt x="217387" y="98227"/>
                  <a:pt x="232172" y="98227"/>
                </a:cubicBezTo>
                <a:cubicBezTo>
                  <a:pt x="246957" y="98227"/>
                  <a:pt x="258961" y="110230"/>
                  <a:pt x="258961" y="125016"/>
                </a:cubicBezTo>
                <a:cubicBezTo>
                  <a:pt x="258961" y="139801"/>
                  <a:pt x="246957" y="151805"/>
                  <a:pt x="232172" y="151805"/>
                </a:cubicBezTo>
                <a:cubicBezTo>
                  <a:pt x="217387" y="151805"/>
                  <a:pt x="205383" y="139801"/>
                  <a:pt x="205383" y="125016"/>
                </a:cubicBezTo>
                <a:close/>
                <a:moveTo>
                  <a:pt x="35719" y="125016"/>
                </a:moveTo>
                <a:cubicBezTo>
                  <a:pt x="35719" y="115137"/>
                  <a:pt x="27738" y="107156"/>
                  <a:pt x="17859" y="107156"/>
                </a:cubicBezTo>
                <a:cubicBezTo>
                  <a:pt x="7981" y="107156"/>
                  <a:pt x="0" y="115137"/>
                  <a:pt x="0" y="125016"/>
                </a:cubicBezTo>
                <a:lnTo>
                  <a:pt x="0" y="178594"/>
                </a:lnTo>
                <a:cubicBezTo>
                  <a:pt x="0" y="188472"/>
                  <a:pt x="7981" y="196453"/>
                  <a:pt x="17859" y="196453"/>
                </a:cubicBezTo>
                <a:cubicBezTo>
                  <a:pt x="27738" y="196453"/>
                  <a:pt x="35719" y="188472"/>
                  <a:pt x="35719" y="178594"/>
                </a:cubicBezTo>
                <a:lnTo>
                  <a:pt x="35719" y="125016"/>
                </a:lnTo>
                <a:close/>
                <a:moveTo>
                  <a:pt x="339328" y="107156"/>
                </a:moveTo>
                <a:cubicBezTo>
                  <a:pt x="329450" y="107156"/>
                  <a:pt x="321469" y="115137"/>
                  <a:pt x="321469" y="125016"/>
                </a:cubicBezTo>
                <a:lnTo>
                  <a:pt x="321469" y="178594"/>
                </a:lnTo>
                <a:cubicBezTo>
                  <a:pt x="321469" y="188472"/>
                  <a:pt x="329450" y="196453"/>
                  <a:pt x="339328" y="196453"/>
                </a:cubicBezTo>
                <a:cubicBezTo>
                  <a:pt x="349207" y="196453"/>
                  <a:pt x="357188" y="188472"/>
                  <a:pt x="357188" y="178594"/>
                </a:cubicBezTo>
                <a:lnTo>
                  <a:pt x="357188" y="125016"/>
                </a:lnTo>
                <a:cubicBezTo>
                  <a:pt x="357188" y="115137"/>
                  <a:pt x="349207" y="107156"/>
                  <a:pt x="339328" y="107156"/>
                </a:cubicBezTo>
                <a:close/>
              </a:path>
            </a:pathLst>
          </a:custGeom>
          <a:solidFill>
            <a:srgbClr val="D4A373"/>
          </a:solidFill>
          <a:ln/>
        </p:spPr>
      </p:sp>
      <p:sp>
        <p:nvSpPr>
          <p:cNvPr id="26" name="Text 24"/>
          <p:cNvSpPr/>
          <p:nvPr/>
        </p:nvSpPr>
        <p:spPr>
          <a:xfrm>
            <a:off x="7191375" y="3095625"/>
            <a:ext cx="1976376" cy="43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800" b="1" dirty="0" err="1">
                <a:solidFill>
                  <a:srgbClr val="D4A37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Роля</a:t>
            </a:r>
            <a:r>
              <a:rPr lang="en-US" sz="2800" b="1" dirty="0">
                <a:solidFill>
                  <a:srgbClr val="D4A37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</a:t>
            </a:r>
            <a:r>
              <a:rPr lang="be-BY" sz="2800" b="1" dirty="0">
                <a:solidFill>
                  <a:srgbClr val="D4A37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А</a:t>
            </a:r>
            <a:r>
              <a:rPr lang="en-US" sz="2800" b="1" dirty="0">
                <a:solidFill>
                  <a:srgbClr val="D4A37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І</a:t>
            </a:r>
            <a:endParaRPr lang="en-US" sz="2400" dirty="0"/>
          </a:p>
        </p:txBody>
      </p:sp>
      <p:sp>
        <p:nvSpPr>
          <p:cNvPr id="27" name="Text 25"/>
          <p:cNvSpPr/>
          <p:nvPr/>
        </p:nvSpPr>
        <p:spPr>
          <a:xfrm>
            <a:off x="6525860" y="3775921"/>
            <a:ext cx="50196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70000"/>
              </a:lnSpc>
            </a:pPr>
            <a:r>
              <a:rPr lang="en-US" dirty="0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Інструмент падтрымкі выкладання і навучання, памочнік для аўтаматызацыі руціны і </a:t>
            </a:r>
            <a:r>
              <a:rPr lang="en-US" b="1" dirty="0">
                <a:solidFill>
                  <a:srgbClr val="4A7C5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персаналізацыі</a:t>
            </a:r>
            <a:r>
              <a:rPr lang="en-US" dirty="0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.</a:t>
            </a:r>
            <a:endParaRPr lang="en-US" sz="2400" dirty="0"/>
          </a:p>
        </p:txBody>
      </p:sp>
      <p:sp>
        <p:nvSpPr>
          <p:cNvPr id="28" name="Shape 26"/>
          <p:cNvSpPr/>
          <p:nvPr/>
        </p:nvSpPr>
        <p:spPr>
          <a:xfrm>
            <a:off x="6486526" y="4987237"/>
            <a:ext cx="2795923" cy="525081"/>
          </a:xfrm>
          <a:custGeom>
            <a:avLst/>
            <a:gdLst/>
            <a:ahLst/>
            <a:cxnLst/>
            <a:rect l="l" t="t" r="r" b="b"/>
            <a:pathLst>
              <a:path w="1981200" h="381000">
                <a:moveTo>
                  <a:pt x="190500" y="0"/>
                </a:moveTo>
                <a:lnTo>
                  <a:pt x="1790700" y="0"/>
                </a:lnTo>
                <a:cubicBezTo>
                  <a:pt x="1895840" y="0"/>
                  <a:pt x="1981200" y="85360"/>
                  <a:pt x="1981200" y="190500"/>
                </a:cubicBezTo>
                <a:lnTo>
                  <a:pt x="1981200" y="190500"/>
                </a:lnTo>
                <a:cubicBezTo>
                  <a:pt x="1981200" y="295640"/>
                  <a:pt x="1895840" y="381000"/>
                  <a:pt x="1790700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rgbClr val="D4A373">
              <a:alpha val="20000"/>
            </a:srgbClr>
          </a:solidFill>
          <a:ln/>
        </p:spPr>
      </p:sp>
      <p:sp>
        <p:nvSpPr>
          <p:cNvPr id="29" name="Text 27"/>
          <p:cNvSpPr/>
          <p:nvPr/>
        </p:nvSpPr>
        <p:spPr>
          <a:xfrm>
            <a:off x="6410324" y="5023669"/>
            <a:ext cx="3077753" cy="381000"/>
          </a:xfrm>
          <a:prstGeom prst="rect">
            <a:avLst/>
          </a:prstGeom>
          <a:noFill/>
          <a:ln/>
        </p:spPr>
        <p:txBody>
          <a:bodyPr wrap="square" lIns="152400" tIns="76200" rIns="152400" bIns="76200" rtlCol="0" anchor="ctr"/>
          <a:lstStyle/>
          <a:p>
            <a:pPr>
              <a:lnSpc>
                <a:spcPct val="130000"/>
              </a:lnSpc>
            </a:pPr>
            <a:r>
              <a:rPr lang="en-US" dirty="0">
                <a:solidFill>
                  <a:srgbClr val="8B9D8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Аўтаматызацыя руціны</a:t>
            </a:r>
            <a:endParaRPr lang="en-US" sz="2400" dirty="0"/>
          </a:p>
        </p:txBody>
      </p:sp>
      <p:sp>
        <p:nvSpPr>
          <p:cNvPr id="30" name="Shape 28"/>
          <p:cNvSpPr/>
          <p:nvPr/>
        </p:nvSpPr>
        <p:spPr>
          <a:xfrm>
            <a:off x="9358649" y="4974122"/>
            <a:ext cx="1981200" cy="525082"/>
          </a:xfrm>
          <a:custGeom>
            <a:avLst/>
            <a:gdLst/>
            <a:ahLst/>
            <a:cxnLst/>
            <a:rect l="l" t="t" r="r" b="b"/>
            <a:pathLst>
              <a:path w="1476375" h="381000">
                <a:moveTo>
                  <a:pt x="190500" y="0"/>
                </a:moveTo>
                <a:lnTo>
                  <a:pt x="1285875" y="0"/>
                </a:lnTo>
                <a:cubicBezTo>
                  <a:pt x="1391015" y="0"/>
                  <a:pt x="1476375" y="85360"/>
                  <a:pt x="1476375" y="190500"/>
                </a:cubicBezTo>
                <a:lnTo>
                  <a:pt x="1476375" y="190500"/>
                </a:lnTo>
                <a:cubicBezTo>
                  <a:pt x="1476375" y="295640"/>
                  <a:pt x="1391015" y="381000"/>
                  <a:pt x="1285875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rgbClr val="D4A373">
              <a:alpha val="20000"/>
            </a:srgbClr>
          </a:solidFill>
          <a:ln/>
        </p:spPr>
      </p:sp>
      <p:sp>
        <p:nvSpPr>
          <p:cNvPr id="31" name="Text 29"/>
          <p:cNvSpPr/>
          <p:nvPr/>
        </p:nvSpPr>
        <p:spPr>
          <a:xfrm>
            <a:off x="9303880" y="4987238"/>
            <a:ext cx="2090739" cy="381000"/>
          </a:xfrm>
          <a:prstGeom prst="rect">
            <a:avLst/>
          </a:prstGeom>
          <a:noFill/>
          <a:ln/>
        </p:spPr>
        <p:txBody>
          <a:bodyPr wrap="square" lIns="152400" tIns="76200" rIns="152400" bIns="76200" rtlCol="0" anchor="ctr"/>
          <a:lstStyle/>
          <a:p>
            <a:pPr>
              <a:lnSpc>
                <a:spcPct val="130000"/>
              </a:lnSpc>
            </a:pPr>
            <a:r>
              <a:rPr lang="en-US" dirty="0">
                <a:solidFill>
                  <a:srgbClr val="8B9D8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Персаналізацыя</a:t>
            </a:r>
            <a:endParaRPr lang="en-US" sz="2400" dirty="0"/>
          </a:p>
        </p:txBody>
      </p:sp>
      <p:sp>
        <p:nvSpPr>
          <p:cNvPr id="32" name="Shape 30"/>
          <p:cNvSpPr/>
          <p:nvPr/>
        </p:nvSpPr>
        <p:spPr>
          <a:xfrm>
            <a:off x="6628254" y="5757709"/>
            <a:ext cx="2772055" cy="525081"/>
          </a:xfrm>
          <a:custGeom>
            <a:avLst/>
            <a:gdLst/>
            <a:ahLst/>
            <a:cxnLst/>
            <a:rect l="l" t="t" r="r" b="b"/>
            <a:pathLst>
              <a:path w="2038350" h="381000">
                <a:moveTo>
                  <a:pt x="190500" y="0"/>
                </a:moveTo>
                <a:lnTo>
                  <a:pt x="1847850" y="0"/>
                </a:lnTo>
                <a:cubicBezTo>
                  <a:pt x="1952990" y="0"/>
                  <a:pt x="2038350" y="85360"/>
                  <a:pt x="2038350" y="190500"/>
                </a:cubicBezTo>
                <a:lnTo>
                  <a:pt x="2038350" y="190500"/>
                </a:lnTo>
                <a:cubicBezTo>
                  <a:pt x="2038350" y="295640"/>
                  <a:pt x="1952990" y="381000"/>
                  <a:pt x="1847850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rgbClr val="D4A373">
              <a:alpha val="20000"/>
            </a:srgbClr>
          </a:solidFill>
          <a:ln/>
        </p:spPr>
      </p:sp>
      <p:sp>
        <p:nvSpPr>
          <p:cNvPr id="33" name="Text 31"/>
          <p:cNvSpPr/>
          <p:nvPr/>
        </p:nvSpPr>
        <p:spPr>
          <a:xfrm>
            <a:off x="6557801" y="5781959"/>
            <a:ext cx="3299545" cy="381000"/>
          </a:xfrm>
          <a:prstGeom prst="rect">
            <a:avLst/>
          </a:prstGeom>
          <a:noFill/>
          <a:ln/>
        </p:spPr>
        <p:txBody>
          <a:bodyPr wrap="square" lIns="152400" tIns="76200" rIns="152400" bIns="76200" rtlCol="0" anchor="ctr"/>
          <a:lstStyle/>
          <a:p>
            <a:pPr>
              <a:lnSpc>
                <a:spcPct val="130000"/>
              </a:lnSpc>
            </a:pPr>
            <a:r>
              <a:rPr lang="en-US" dirty="0">
                <a:solidFill>
                  <a:srgbClr val="8B9D8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Падтрымка выкладання</a:t>
            </a:r>
            <a:endParaRPr lang="en-US" sz="24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cdn.elearningindustry.com/2bc7bab0b4153068c6ff0a8283c4a064cb0c7b0b.jpg"/>
          <p:cNvPicPr>
            <a:picLocks noChangeAspect="1"/>
          </p:cNvPicPr>
          <p:nvPr/>
        </p:nvPicPr>
        <p:blipFill>
          <a:blip r:embed="rId3">
            <a:alphaModFix amt="30000"/>
          </a:blip>
          <a:srcRect l="135" r="135"/>
          <a:stretch/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1A1D21">
                  <a:alpha val="98000"/>
                </a:srgbClr>
              </a:gs>
              <a:gs pos="50000">
                <a:srgbClr val="1A1D21">
                  <a:alpha val="90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</p:sp>
      <p:sp>
        <p:nvSpPr>
          <p:cNvPr id="4" name="Shape 1"/>
          <p:cNvSpPr/>
          <p:nvPr/>
        </p:nvSpPr>
        <p:spPr>
          <a:xfrm>
            <a:off x="409513" y="1484417"/>
            <a:ext cx="3271838" cy="580128"/>
          </a:xfrm>
          <a:custGeom>
            <a:avLst/>
            <a:gdLst/>
            <a:ahLst/>
            <a:cxnLst/>
            <a:rect l="l" t="t" r="r" b="b"/>
            <a:pathLst>
              <a:path w="1704975" h="428625">
                <a:moveTo>
                  <a:pt x="214313" y="0"/>
                </a:moveTo>
                <a:lnTo>
                  <a:pt x="1490663" y="0"/>
                </a:lnTo>
                <a:cubicBezTo>
                  <a:pt x="1608945" y="0"/>
                  <a:pt x="1704975" y="96030"/>
                  <a:pt x="1704975" y="214313"/>
                </a:cubicBezTo>
                <a:lnTo>
                  <a:pt x="1704975" y="214313"/>
                </a:lnTo>
                <a:cubicBezTo>
                  <a:pt x="1704975" y="332595"/>
                  <a:pt x="1608945" y="428625"/>
                  <a:pt x="1490663" y="428625"/>
                </a:cubicBezTo>
                <a:lnTo>
                  <a:pt x="214313" y="428625"/>
                </a:lnTo>
                <a:cubicBezTo>
                  <a:pt x="96030" y="428625"/>
                  <a:pt x="0" y="332595"/>
                  <a:pt x="0" y="214313"/>
                </a:cubicBezTo>
                <a:lnTo>
                  <a:pt x="0" y="214313"/>
                </a:lnTo>
                <a:cubicBezTo>
                  <a:pt x="0" y="96030"/>
                  <a:pt x="96030" y="0"/>
                  <a:pt x="214312" y="0"/>
                </a:cubicBezTo>
                <a:close/>
              </a:path>
            </a:pathLst>
          </a:custGeom>
          <a:solidFill>
            <a:srgbClr val="4A7C59">
              <a:alpha val="20000"/>
            </a:srgbClr>
          </a:solidFill>
          <a:ln w="12700">
            <a:solidFill>
              <a:srgbClr val="4A7C59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19124" y="1626395"/>
            <a:ext cx="2729717" cy="3476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800" b="1" kern="0" spc="75" dirty="0">
                <a:solidFill>
                  <a:srgbClr val="D4A37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РАЗДЗЕЛ 02</a:t>
            </a:r>
            <a:endParaRPr lang="en-US" sz="3200" dirty="0"/>
          </a:p>
        </p:txBody>
      </p:sp>
      <p:sp>
        <p:nvSpPr>
          <p:cNvPr id="6" name="Text 3"/>
          <p:cNvSpPr/>
          <p:nvPr/>
        </p:nvSpPr>
        <p:spPr>
          <a:xfrm>
            <a:off x="381000" y="2297906"/>
            <a:ext cx="7600950" cy="142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6000" b="1" dirty="0">
                <a:solidFill>
                  <a:srgbClr val="F4F1DE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Прыярытэтныя</a:t>
            </a:r>
            <a:endParaRPr lang="en-US" sz="2400" dirty="0"/>
          </a:p>
          <a:p>
            <a:pPr>
              <a:lnSpc>
                <a:spcPct val="100000"/>
              </a:lnSpc>
            </a:pPr>
            <a:r>
              <a:rPr lang="en-US" sz="6000" b="1" dirty="0">
                <a:solidFill>
                  <a:srgbClr val="F4F1DE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напрамкі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381000" y="3955256"/>
            <a:ext cx="1219200" cy="38100"/>
          </a:xfrm>
          <a:custGeom>
            <a:avLst/>
            <a:gdLst/>
            <a:ahLst/>
            <a:cxnLst/>
            <a:rect l="l" t="t" r="r" b="b"/>
            <a:pathLst>
              <a:path w="1219200" h="38100">
                <a:moveTo>
                  <a:pt x="0" y="0"/>
                </a:moveTo>
                <a:lnTo>
                  <a:pt x="1219200" y="0"/>
                </a:lnTo>
                <a:lnTo>
                  <a:pt x="12192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D4A373"/>
          </a:solidFill>
          <a:ln/>
        </p:spPr>
      </p:sp>
      <p:sp>
        <p:nvSpPr>
          <p:cNvPr id="8" name="Text 5"/>
          <p:cNvSpPr/>
          <p:nvPr/>
        </p:nvSpPr>
        <p:spPr>
          <a:xfrm>
            <a:off x="381000" y="4298156"/>
            <a:ext cx="11653684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4000" dirty="0" err="1">
                <a:solidFill>
                  <a:srgbClr val="8B9D8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Дзе</a:t>
            </a:r>
            <a:r>
              <a:rPr lang="en-US" sz="4000" dirty="0">
                <a:solidFill>
                  <a:srgbClr val="8B9D8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lang="be-BY" sz="4000" dirty="0">
                <a:solidFill>
                  <a:srgbClr val="8B9D8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А</a:t>
            </a:r>
            <a:r>
              <a:rPr lang="en-US" sz="4000" dirty="0">
                <a:solidFill>
                  <a:srgbClr val="8B9D8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І найбольш эфектыўны ў </a:t>
            </a:r>
            <a:r>
              <a:rPr lang="en-US" sz="4000" dirty="0" err="1">
                <a:solidFill>
                  <a:srgbClr val="8B9D8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практыцы</a:t>
            </a:r>
            <a:r>
              <a:rPr lang="en-US" sz="4000" dirty="0">
                <a:solidFill>
                  <a:srgbClr val="8B9D8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lang="en-US" sz="4000" dirty="0" err="1" smtClean="0">
                <a:solidFill>
                  <a:srgbClr val="8B9D8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настаўніка</a:t>
            </a:r>
            <a:r>
              <a:rPr lang="be-BY" sz="4000" dirty="0" smtClean="0">
                <a:solidFill>
                  <a:srgbClr val="8B9D8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?</a:t>
            </a:r>
            <a:endParaRPr lang="en-US" sz="32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1000" y="3810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228600" y="0"/>
                </a:lnTo>
                <a:cubicBezTo>
                  <a:pt x="354768" y="0"/>
                  <a:pt x="457200" y="102432"/>
                  <a:pt x="457200" y="228600"/>
                </a:cubicBezTo>
                <a:lnTo>
                  <a:pt x="457200" y="228600"/>
                </a:lnTo>
                <a:cubicBezTo>
                  <a:pt x="457200" y="354768"/>
                  <a:pt x="354768" y="457200"/>
                  <a:pt x="228600" y="457200"/>
                </a:cubicBezTo>
                <a:lnTo>
                  <a:pt x="228600" y="457200"/>
                </a:lnTo>
                <a:cubicBezTo>
                  <a:pt x="102432" y="457200"/>
                  <a:pt x="0" y="354768"/>
                  <a:pt x="0" y="228600"/>
                </a:cubicBezTo>
                <a:lnTo>
                  <a:pt x="0" y="228600"/>
                </a:lnTo>
                <a:cubicBezTo>
                  <a:pt x="0" y="102432"/>
                  <a:pt x="102432" y="0"/>
                  <a:pt x="228600" y="0"/>
                </a:cubicBezTo>
                <a:close/>
              </a:path>
            </a:pathLst>
          </a:custGeom>
          <a:solidFill>
            <a:srgbClr val="4A7C59"/>
          </a:solidFill>
          <a:ln/>
        </p:spPr>
      </p:sp>
      <p:sp>
        <p:nvSpPr>
          <p:cNvPr id="3" name="Text 1"/>
          <p:cNvSpPr/>
          <p:nvPr/>
        </p:nvSpPr>
        <p:spPr>
          <a:xfrm>
            <a:off x="493365" y="476250"/>
            <a:ext cx="3238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4F1DE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02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52500" y="419100"/>
            <a:ext cx="59626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F4F1DE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Вобласці эфектыўнага </a:t>
            </a:r>
            <a:r>
              <a:rPr lang="en-US" sz="2700" b="1" dirty="0" err="1">
                <a:solidFill>
                  <a:srgbClr val="F4F1DE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прымянення</a:t>
            </a:r>
            <a:r>
              <a:rPr lang="en-US" sz="2700" b="1" dirty="0">
                <a:solidFill>
                  <a:srgbClr val="F4F1DE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</a:t>
            </a:r>
            <a:r>
              <a:rPr lang="be-BY" sz="2700" b="1" dirty="0">
                <a:solidFill>
                  <a:srgbClr val="F4F1DE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А</a:t>
            </a:r>
            <a:r>
              <a:rPr lang="en-US" sz="2700" b="1" dirty="0">
                <a:solidFill>
                  <a:srgbClr val="F4F1DE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І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81000" y="952500"/>
            <a:ext cx="11430000" cy="38100"/>
          </a:xfrm>
          <a:custGeom>
            <a:avLst/>
            <a:gdLst/>
            <a:ahLst/>
            <a:cxnLst/>
            <a:rect l="l" t="t" r="r" b="b"/>
            <a:pathLst>
              <a:path w="11430000" h="38100">
                <a:moveTo>
                  <a:pt x="0" y="0"/>
                </a:moveTo>
                <a:lnTo>
                  <a:pt x="11430000" y="0"/>
                </a:lnTo>
                <a:lnTo>
                  <a:pt x="114300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4A7C59">
              <a:alpha val="30196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385763" y="1147763"/>
            <a:ext cx="5629275" cy="2733675"/>
          </a:xfrm>
          <a:custGeom>
            <a:avLst/>
            <a:gdLst/>
            <a:ahLst/>
            <a:cxnLst/>
            <a:rect l="l" t="t" r="r" b="b"/>
            <a:pathLst>
              <a:path w="5629275" h="2733675">
                <a:moveTo>
                  <a:pt x="76188" y="0"/>
                </a:moveTo>
                <a:lnTo>
                  <a:pt x="5553087" y="0"/>
                </a:lnTo>
                <a:cubicBezTo>
                  <a:pt x="5595165" y="0"/>
                  <a:pt x="5629275" y="34110"/>
                  <a:pt x="5629275" y="76188"/>
                </a:cubicBezTo>
                <a:lnTo>
                  <a:pt x="5629275" y="2657487"/>
                </a:lnTo>
                <a:cubicBezTo>
                  <a:pt x="5629275" y="2699565"/>
                  <a:pt x="5595165" y="2733675"/>
                  <a:pt x="5553087" y="2733675"/>
                </a:cubicBezTo>
                <a:lnTo>
                  <a:pt x="76188" y="2733675"/>
                </a:lnTo>
                <a:cubicBezTo>
                  <a:pt x="34110" y="2733675"/>
                  <a:pt x="0" y="2699565"/>
                  <a:pt x="0" y="2657487"/>
                </a:cubicBezTo>
                <a:lnTo>
                  <a:pt x="0" y="76188"/>
                </a:lnTo>
                <a:cubicBezTo>
                  <a:pt x="0" y="34138"/>
                  <a:pt x="34138" y="0"/>
                  <a:pt x="76188" y="0"/>
                </a:cubicBezTo>
                <a:close/>
              </a:path>
            </a:pathLst>
          </a:custGeom>
          <a:solidFill>
            <a:srgbClr val="2D3142">
              <a:alpha val="50196"/>
            </a:srgbClr>
          </a:solidFill>
          <a:ln w="12700">
            <a:solidFill>
              <a:srgbClr val="4A7C59">
                <a:alpha val="30196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93365" y="1314450"/>
            <a:ext cx="544860" cy="55245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228600" y="0"/>
                </a:lnTo>
                <a:cubicBezTo>
                  <a:pt x="354768" y="0"/>
                  <a:pt x="457200" y="102432"/>
                  <a:pt x="457200" y="228600"/>
                </a:cubicBezTo>
                <a:lnTo>
                  <a:pt x="457200" y="228600"/>
                </a:lnTo>
                <a:cubicBezTo>
                  <a:pt x="457200" y="354768"/>
                  <a:pt x="354768" y="457200"/>
                  <a:pt x="228600" y="457200"/>
                </a:cubicBezTo>
                <a:lnTo>
                  <a:pt x="228600" y="457200"/>
                </a:lnTo>
                <a:cubicBezTo>
                  <a:pt x="102432" y="457200"/>
                  <a:pt x="0" y="354768"/>
                  <a:pt x="0" y="228600"/>
                </a:cubicBezTo>
                <a:lnTo>
                  <a:pt x="0" y="228600"/>
                </a:lnTo>
                <a:cubicBezTo>
                  <a:pt x="0" y="102432"/>
                  <a:pt x="102432" y="0"/>
                  <a:pt x="228600" y="0"/>
                </a:cubicBezTo>
                <a:close/>
              </a:path>
            </a:pathLst>
          </a:custGeom>
          <a:solidFill>
            <a:srgbClr val="4A7C59"/>
          </a:solidFill>
          <a:ln/>
        </p:spPr>
      </p:sp>
      <p:sp>
        <p:nvSpPr>
          <p:cNvPr id="8" name="Shape 6"/>
          <p:cNvSpPr/>
          <p:nvPr/>
        </p:nvSpPr>
        <p:spPr>
          <a:xfrm>
            <a:off x="600075" y="1405725"/>
            <a:ext cx="373410" cy="33285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95250" y="52574"/>
                </a:moveTo>
                <a:lnTo>
                  <a:pt x="95250" y="167655"/>
                </a:lnTo>
                <a:lnTo>
                  <a:pt x="95436" y="167580"/>
                </a:lnTo>
                <a:cubicBezTo>
                  <a:pt x="115751" y="159134"/>
                  <a:pt x="137554" y="154781"/>
                  <a:pt x="159544" y="154781"/>
                </a:cubicBezTo>
                <a:lnTo>
                  <a:pt x="166688" y="154781"/>
                </a:lnTo>
                <a:lnTo>
                  <a:pt x="166688" y="35719"/>
                </a:lnTo>
                <a:lnTo>
                  <a:pt x="159544" y="35719"/>
                </a:lnTo>
                <a:cubicBezTo>
                  <a:pt x="143842" y="35719"/>
                  <a:pt x="128253" y="38844"/>
                  <a:pt x="113742" y="44872"/>
                </a:cubicBezTo>
                <a:cubicBezTo>
                  <a:pt x="107491" y="47476"/>
                  <a:pt x="101315" y="50043"/>
                  <a:pt x="95250" y="52574"/>
                </a:cubicBezTo>
                <a:close/>
                <a:moveTo>
                  <a:pt x="85911" y="22882"/>
                </a:moveTo>
                <a:lnTo>
                  <a:pt x="95250" y="26789"/>
                </a:lnTo>
                <a:lnTo>
                  <a:pt x="104589" y="22882"/>
                </a:lnTo>
                <a:cubicBezTo>
                  <a:pt x="122002" y="15627"/>
                  <a:pt x="140680" y="11906"/>
                  <a:pt x="159544" y="11906"/>
                </a:cubicBezTo>
                <a:lnTo>
                  <a:pt x="172641" y="11906"/>
                </a:lnTo>
                <a:cubicBezTo>
                  <a:pt x="182500" y="11906"/>
                  <a:pt x="190500" y="19906"/>
                  <a:pt x="190500" y="29766"/>
                </a:cubicBezTo>
                <a:lnTo>
                  <a:pt x="190500" y="160734"/>
                </a:lnTo>
                <a:cubicBezTo>
                  <a:pt x="190500" y="170594"/>
                  <a:pt x="182500" y="178594"/>
                  <a:pt x="172641" y="178594"/>
                </a:cubicBezTo>
                <a:lnTo>
                  <a:pt x="159544" y="178594"/>
                </a:lnTo>
                <a:cubicBezTo>
                  <a:pt x="140680" y="178594"/>
                  <a:pt x="122002" y="182314"/>
                  <a:pt x="104589" y="189570"/>
                </a:cubicBezTo>
                <a:lnTo>
                  <a:pt x="99826" y="191542"/>
                </a:lnTo>
                <a:cubicBezTo>
                  <a:pt x="96887" y="192770"/>
                  <a:pt x="93613" y="192770"/>
                  <a:pt x="90674" y="191542"/>
                </a:cubicBezTo>
                <a:lnTo>
                  <a:pt x="85911" y="189570"/>
                </a:lnTo>
                <a:cubicBezTo>
                  <a:pt x="68498" y="182314"/>
                  <a:pt x="49820" y="178594"/>
                  <a:pt x="30956" y="178594"/>
                </a:cubicBezTo>
                <a:lnTo>
                  <a:pt x="17859" y="178594"/>
                </a:lnTo>
                <a:cubicBezTo>
                  <a:pt x="8000" y="178594"/>
                  <a:pt x="0" y="170594"/>
                  <a:pt x="0" y="160734"/>
                </a:cubicBezTo>
                <a:lnTo>
                  <a:pt x="0" y="29766"/>
                </a:lnTo>
                <a:cubicBezTo>
                  <a:pt x="0" y="19906"/>
                  <a:pt x="8000" y="11906"/>
                  <a:pt x="17859" y="11906"/>
                </a:cubicBezTo>
                <a:lnTo>
                  <a:pt x="30956" y="11906"/>
                </a:lnTo>
                <a:cubicBezTo>
                  <a:pt x="49820" y="11906"/>
                  <a:pt x="68498" y="15627"/>
                  <a:pt x="85911" y="22882"/>
                </a:cubicBezTo>
                <a:close/>
              </a:path>
            </a:pathLst>
          </a:custGeom>
          <a:solidFill>
            <a:srgbClr val="F4F1DE"/>
          </a:solidFill>
          <a:ln/>
        </p:spPr>
      </p:sp>
      <p:sp>
        <p:nvSpPr>
          <p:cNvPr id="9" name="Text 7"/>
          <p:cNvSpPr/>
          <p:nvPr/>
        </p:nvSpPr>
        <p:spPr>
          <a:xfrm>
            <a:off x="1152524" y="1431132"/>
            <a:ext cx="4862513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4A7C59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Стварэнне навучальных матэрыялаў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600075" y="2133600"/>
            <a:ext cx="209550" cy="1905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D4A373"/>
          </a:solidFill>
          <a:ln/>
        </p:spPr>
      </p:sp>
      <p:sp>
        <p:nvSpPr>
          <p:cNvPr id="11" name="Text 9"/>
          <p:cNvSpPr/>
          <p:nvPr/>
        </p:nvSpPr>
        <p:spPr>
          <a:xfrm>
            <a:off x="847725" y="2095500"/>
            <a:ext cx="403303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dirty="0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Планы ўрокаў і сцэнары</a:t>
            </a:r>
            <a:endParaRPr lang="en-US" sz="2400" dirty="0"/>
          </a:p>
        </p:txBody>
      </p:sp>
      <p:sp>
        <p:nvSpPr>
          <p:cNvPr id="12" name="Shape 10"/>
          <p:cNvSpPr/>
          <p:nvPr/>
        </p:nvSpPr>
        <p:spPr>
          <a:xfrm>
            <a:off x="600075" y="2438399"/>
            <a:ext cx="217140" cy="207431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D4A373"/>
          </a:solidFill>
          <a:ln/>
        </p:spPr>
      </p:sp>
      <p:sp>
        <p:nvSpPr>
          <p:cNvPr id="13" name="Text 11"/>
          <p:cNvSpPr/>
          <p:nvPr/>
        </p:nvSpPr>
        <p:spPr>
          <a:xfrm>
            <a:off x="847724" y="2400300"/>
            <a:ext cx="4745553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dirty="0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Прэзентацыі і візуальныя матэрыялы</a:t>
            </a:r>
            <a:endParaRPr lang="en-US" sz="2400" dirty="0"/>
          </a:p>
        </p:txBody>
      </p:sp>
      <p:sp>
        <p:nvSpPr>
          <p:cNvPr id="14" name="Shape 12"/>
          <p:cNvSpPr/>
          <p:nvPr/>
        </p:nvSpPr>
        <p:spPr>
          <a:xfrm>
            <a:off x="600075" y="2743199"/>
            <a:ext cx="238123" cy="221455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D4A373"/>
          </a:solidFill>
          <a:ln/>
        </p:spPr>
      </p:sp>
      <p:sp>
        <p:nvSpPr>
          <p:cNvPr id="15" name="Text 13"/>
          <p:cNvSpPr/>
          <p:nvPr/>
        </p:nvSpPr>
        <p:spPr>
          <a:xfrm>
            <a:off x="847724" y="2705100"/>
            <a:ext cx="4033033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dirty="0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Заданні і тэсты</a:t>
            </a:r>
            <a:endParaRPr lang="en-US" sz="2400" dirty="0"/>
          </a:p>
        </p:txBody>
      </p:sp>
      <p:sp>
        <p:nvSpPr>
          <p:cNvPr id="16" name="Shape 14"/>
          <p:cNvSpPr/>
          <p:nvPr/>
        </p:nvSpPr>
        <p:spPr>
          <a:xfrm>
            <a:off x="600075" y="3048000"/>
            <a:ext cx="217140" cy="2286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D4A373"/>
          </a:solidFill>
          <a:ln/>
        </p:spPr>
      </p:sp>
      <p:sp>
        <p:nvSpPr>
          <p:cNvPr id="17" name="Text 15"/>
          <p:cNvSpPr/>
          <p:nvPr/>
        </p:nvSpPr>
        <p:spPr>
          <a:xfrm>
            <a:off x="847725" y="3009899"/>
            <a:ext cx="4128281" cy="2714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be-BY" dirty="0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Рабоч</a:t>
            </a:r>
            <a:r>
              <a:rPr lang="en-US" dirty="0" err="1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ыя</a:t>
            </a:r>
            <a:r>
              <a:rPr lang="en-US" dirty="0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лісты</a:t>
            </a:r>
            <a:endParaRPr lang="en-US" sz="2400" dirty="0"/>
          </a:p>
        </p:txBody>
      </p:sp>
      <p:sp>
        <p:nvSpPr>
          <p:cNvPr id="18" name="Shape 16"/>
          <p:cNvSpPr/>
          <p:nvPr/>
        </p:nvSpPr>
        <p:spPr>
          <a:xfrm>
            <a:off x="600075" y="3352800"/>
            <a:ext cx="217140" cy="2286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D4A373"/>
          </a:solidFill>
          <a:ln/>
        </p:spPr>
      </p:sp>
      <p:sp>
        <p:nvSpPr>
          <p:cNvPr id="19" name="Text 17"/>
          <p:cNvSpPr/>
          <p:nvPr/>
        </p:nvSpPr>
        <p:spPr>
          <a:xfrm>
            <a:off x="809625" y="3231356"/>
            <a:ext cx="4128281" cy="4238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dirty="0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Сцэнары мерапрыемстваў</a:t>
            </a:r>
            <a:endParaRPr lang="en-US" sz="2400" dirty="0"/>
          </a:p>
        </p:txBody>
      </p:sp>
      <p:sp>
        <p:nvSpPr>
          <p:cNvPr id="20" name="Shape 18"/>
          <p:cNvSpPr/>
          <p:nvPr/>
        </p:nvSpPr>
        <p:spPr>
          <a:xfrm>
            <a:off x="6250334" y="1176338"/>
            <a:ext cx="5629275" cy="2733675"/>
          </a:xfrm>
          <a:custGeom>
            <a:avLst/>
            <a:gdLst/>
            <a:ahLst/>
            <a:cxnLst/>
            <a:rect l="l" t="t" r="r" b="b"/>
            <a:pathLst>
              <a:path w="5629275" h="2733675">
                <a:moveTo>
                  <a:pt x="76188" y="0"/>
                </a:moveTo>
                <a:lnTo>
                  <a:pt x="5553087" y="0"/>
                </a:lnTo>
                <a:cubicBezTo>
                  <a:pt x="5595165" y="0"/>
                  <a:pt x="5629275" y="34110"/>
                  <a:pt x="5629275" y="76188"/>
                </a:cubicBezTo>
                <a:lnTo>
                  <a:pt x="5629275" y="2657487"/>
                </a:lnTo>
                <a:cubicBezTo>
                  <a:pt x="5629275" y="2699565"/>
                  <a:pt x="5595165" y="2733675"/>
                  <a:pt x="5553087" y="2733675"/>
                </a:cubicBezTo>
                <a:lnTo>
                  <a:pt x="76188" y="2733675"/>
                </a:lnTo>
                <a:cubicBezTo>
                  <a:pt x="34110" y="2733675"/>
                  <a:pt x="0" y="2699565"/>
                  <a:pt x="0" y="2657487"/>
                </a:cubicBezTo>
                <a:lnTo>
                  <a:pt x="0" y="76188"/>
                </a:lnTo>
                <a:cubicBezTo>
                  <a:pt x="0" y="34138"/>
                  <a:pt x="34138" y="0"/>
                  <a:pt x="76188" y="0"/>
                </a:cubicBezTo>
                <a:close/>
              </a:path>
            </a:pathLst>
          </a:custGeom>
          <a:solidFill>
            <a:srgbClr val="2D3142">
              <a:alpha val="50196"/>
            </a:srgbClr>
          </a:solidFill>
          <a:ln w="12700">
            <a:solidFill>
              <a:srgbClr val="D4A373">
                <a:alpha val="30196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382431" y="1430729"/>
            <a:ext cx="542925" cy="532612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228600" y="0"/>
                </a:lnTo>
                <a:cubicBezTo>
                  <a:pt x="354768" y="0"/>
                  <a:pt x="457200" y="102432"/>
                  <a:pt x="457200" y="228600"/>
                </a:cubicBezTo>
                <a:lnTo>
                  <a:pt x="457200" y="228600"/>
                </a:lnTo>
                <a:cubicBezTo>
                  <a:pt x="457200" y="354768"/>
                  <a:pt x="354768" y="457200"/>
                  <a:pt x="228600" y="457200"/>
                </a:cubicBezTo>
                <a:lnTo>
                  <a:pt x="228600" y="457200"/>
                </a:lnTo>
                <a:cubicBezTo>
                  <a:pt x="102432" y="457200"/>
                  <a:pt x="0" y="354768"/>
                  <a:pt x="0" y="228600"/>
                </a:cubicBezTo>
                <a:lnTo>
                  <a:pt x="0" y="228600"/>
                </a:lnTo>
                <a:cubicBezTo>
                  <a:pt x="0" y="102432"/>
                  <a:pt x="102432" y="0"/>
                  <a:pt x="228600" y="0"/>
                </a:cubicBezTo>
                <a:close/>
              </a:path>
            </a:pathLst>
          </a:custGeom>
          <a:solidFill>
            <a:srgbClr val="D4A373"/>
          </a:solidFill>
          <a:ln/>
        </p:spPr>
      </p:sp>
      <p:sp>
        <p:nvSpPr>
          <p:cNvPr id="22" name="Shape 20"/>
          <p:cNvSpPr/>
          <p:nvPr/>
        </p:nvSpPr>
        <p:spPr>
          <a:xfrm>
            <a:off x="6467475" y="1545432"/>
            <a:ext cx="309561" cy="321468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0" y="95250"/>
                </a:moveTo>
                <a:cubicBezTo>
                  <a:pt x="0" y="42680"/>
                  <a:pt x="42680" y="0"/>
                  <a:pt x="95250" y="0"/>
                </a:cubicBezTo>
                <a:cubicBezTo>
                  <a:pt x="147820" y="0"/>
                  <a:pt x="190500" y="42680"/>
                  <a:pt x="190500" y="95250"/>
                </a:cubicBezTo>
                <a:cubicBezTo>
                  <a:pt x="190500" y="147820"/>
                  <a:pt x="147820" y="190500"/>
                  <a:pt x="95250" y="190500"/>
                </a:cubicBezTo>
                <a:cubicBezTo>
                  <a:pt x="42680" y="190500"/>
                  <a:pt x="0" y="147820"/>
                  <a:pt x="0" y="95250"/>
                </a:cubicBezTo>
                <a:close/>
                <a:moveTo>
                  <a:pt x="60089" y="63215"/>
                </a:moveTo>
                <a:cubicBezTo>
                  <a:pt x="55550" y="61280"/>
                  <a:pt x="50304" y="63364"/>
                  <a:pt x="48369" y="67903"/>
                </a:cubicBezTo>
                <a:cubicBezTo>
                  <a:pt x="46434" y="72442"/>
                  <a:pt x="48518" y="77688"/>
                  <a:pt x="53057" y="79623"/>
                </a:cubicBezTo>
                <a:lnTo>
                  <a:pt x="57485" y="81521"/>
                </a:lnTo>
                <a:cubicBezTo>
                  <a:pt x="63922" y="84274"/>
                  <a:pt x="70582" y="86320"/>
                  <a:pt x="77428" y="87585"/>
                </a:cubicBezTo>
                <a:lnTo>
                  <a:pt x="77428" y="106226"/>
                </a:lnTo>
                <a:cubicBezTo>
                  <a:pt x="77428" y="107826"/>
                  <a:pt x="77167" y="109426"/>
                  <a:pt x="76646" y="110914"/>
                </a:cubicBezTo>
                <a:lnTo>
                  <a:pt x="65968" y="142949"/>
                </a:lnTo>
                <a:cubicBezTo>
                  <a:pt x="64405" y="147638"/>
                  <a:pt x="66935" y="152698"/>
                  <a:pt x="71624" y="154260"/>
                </a:cubicBezTo>
                <a:cubicBezTo>
                  <a:pt x="76312" y="155823"/>
                  <a:pt x="81372" y="153293"/>
                  <a:pt x="82934" y="148605"/>
                </a:cubicBezTo>
                <a:lnTo>
                  <a:pt x="92013" y="121369"/>
                </a:lnTo>
                <a:cubicBezTo>
                  <a:pt x="92497" y="119955"/>
                  <a:pt x="93799" y="118988"/>
                  <a:pt x="95287" y="118988"/>
                </a:cubicBezTo>
                <a:cubicBezTo>
                  <a:pt x="96775" y="118988"/>
                  <a:pt x="98115" y="119955"/>
                  <a:pt x="98561" y="121369"/>
                </a:cubicBezTo>
                <a:lnTo>
                  <a:pt x="107640" y="148605"/>
                </a:lnTo>
                <a:cubicBezTo>
                  <a:pt x="109203" y="153293"/>
                  <a:pt x="114263" y="155823"/>
                  <a:pt x="118951" y="154260"/>
                </a:cubicBezTo>
                <a:cubicBezTo>
                  <a:pt x="123639" y="152698"/>
                  <a:pt x="126132" y="147712"/>
                  <a:pt x="124569" y="143024"/>
                </a:cubicBezTo>
                <a:lnTo>
                  <a:pt x="113891" y="110989"/>
                </a:lnTo>
                <a:cubicBezTo>
                  <a:pt x="113370" y="109463"/>
                  <a:pt x="113109" y="107900"/>
                  <a:pt x="113109" y="106300"/>
                </a:cubicBezTo>
                <a:lnTo>
                  <a:pt x="113109" y="87660"/>
                </a:lnTo>
                <a:cubicBezTo>
                  <a:pt x="119955" y="86358"/>
                  <a:pt x="126616" y="84348"/>
                  <a:pt x="133052" y="81595"/>
                </a:cubicBezTo>
                <a:lnTo>
                  <a:pt x="137480" y="79697"/>
                </a:lnTo>
                <a:cubicBezTo>
                  <a:pt x="142019" y="77763"/>
                  <a:pt x="144103" y="72517"/>
                  <a:pt x="142168" y="67977"/>
                </a:cubicBezTo>
                <a:cubicBezTo>
                  <a:pt x="140233" y="63438"/>
                  <a:pt x="134987" y="61354"/>
                  <a:pt x="130448" y="63289"/>
                </a:cubicBezTo>
                <a:lnTo>
                  <a:pt x="126020" y="65112"/>
                </a:lnTo>
                <a:cubicBezTo>
                  <a:pt x="116309" y="69279"/>
                  <a:pt x="105854" y="71438"/>
                  <a:pt x="95250" y="71438"/>
                </a:cubicBezTo>
                <a:cubicBezTo>
                  <a:pt x="84646" y="71438"/>
                  <a:pt x="74228" y="69279"/>
                  <a:pt x="64480" y="65112"/>
                </a:cubicBezTo>
                <a:lnTo>
                  <a:pt x="60052" y="63215"/>
                </a:lnTo>
                <a:close/>
                <a:moveTo>
                  <a:pt x="95250" y="59531"/>
                </a:moveTo>
                <a:cubicBezTo>
                  <a:pt x="103464" y="59531"/>
                  <a:pt x="110133" y="52862"/>
                  <a:pt x="110133" y="44648"/>
                </a:cubicBezTo>
                <a:cubicBezTo>
                  <a:pt x="110133" y="36434"/>
                  <a:pt x="103464" y="29766"/>
                  <a:pt x="95250" y="29766"/>
                </a:cubicBezTo>
                <a:cubicBezTo>
                  <a:pt x="87036" y="29766"/>
                  <a:pt x="80367" y="36434"/>
                  <a:pt x="80367" y="44648"/>
                </a:cubicBezTo>
                <a:cubicBezTo>
                  <a:pt x="80367" y="52862"/>
                  <a:pt x="87036" y="59531"/>
                  <a:pt x="95250" y="59531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23" name="Text 21"/>
          <p:cNvSpPr/>
          <p:nvPr/>
        </p:nvSpPr>
        <p:spPr>
          <a:xfrm>
            <a:off x="7034212" y="1487972"/>
            <a:ext cx="3205163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D4A37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Адаптацыя кантэнту</a:t>
            </a:r>
            <a:endParaRPr lang="en-US" sz="2000" dirty="0"/>
          </a:p>
        </p:txBody>
      </p:sp>
      <p:sp>
        <p:nvSpPr>
          <p:cNvPr id="24" name="Shape 22"/>
          <p:cNvSpPr/>
          <p:nvPr/>
        </p:nvSpPr>
        <p:spPr>
          <a:xfrm>
            <a:off x="6391275" y="2224474"/>
            <a:ext cx="247650" cy="213926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4A7C59"/>
          </a:solidFill>
          <a:ln/>
        </p:spPr>
      </p:sp>
      <p:sp>
        <p:nvSpPr>
          <p:cNvPr id="25" name="Text 23"/>
          <p:cNvSpPr/>
          <p:nvPr/>
        </p:nvSpPr>
        <p:spPr>
          <a:xfrm>
            <a:off x="6717907" y="2181225"/>
            <a:ext cx="4874018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dirty="0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Падбор матэрыялаў пад розны ўзровень</a:t>
            </a:r>
            <a:endParaRPr lang="en-US" sz="2400" dirty="0"/>
          </a:p>
        </p:txBody>
      </p:sp>
      <p:sp>
        <p:nvSpPr>
          <p:cNvPr id="26" name="Shape 24"/>
          <p:cNvSpPr/>
          <p:nvPr/>
        </p:nvSpPr>
        <p:spPr>
          <a:xfrm>
            <a:off x="6391275" y="2590800"/>
            <a:ext cx="247650" cy="233362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4A7C59"/>
          </a:solidFill>
          <a:ln/>
        </p:spPr>
      </p:sp>
      <p:sp>
        <p:nvSpPr>
          <p:cNvPr id="27" name="Text 25"/>
          <p:cNvSpPr/>
          <p:nvPr/>
        </p:nvSpPr>
        <p:spPr>
          <a:xfrm>
            <a:off x="6717907" y="2531866"/>
            <a:ext cx="4595814" cy="2821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dirty="0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Улік асаблівасцей навучэнцаў</a:t>
            </a:r>
            <a:endParaRPr lang="en-US" sz="2400" dirty="0"/>
          </a:p>
        </p:txBody>
      </p:sp>
      <p:sp>
        <p:nvSpPr>
          <p:cNvPr id="28" name="Shape 26"/>
          <p:cNvSpPr/>
          <p:nvPr/>
        </p:nvSpPr>
        <p:spPr>
          <a:xfrm>
            <a:off x="6391275" y="2895600"/>
            <a:ext cx="247650" cy="233362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4A7C59"/>
          </a:solidFill>
          <a:ln/>
        </p:spPr>
      </p:sp>
      <p:sp>
        <p:nvSpPr>
          <p:cNvPr id="29" name="Text 27"/>
          <p:cNvSpPr/>
          <p:nvPr/>
        </p:nvSpPr>
        <p:spPr>
          <a:xfrm>
            <a:off x="6717907" y="2797713"/>
            <a:ext cx="5070145" cy="3988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dirty="0" err="1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Дыферэнцыяцыя</a:t>
            </a:r>
            <a:r>
              <a:rPr lang="en-US" dirty="0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endParaRPr lang="en-US" sz="2400" dirty="0"/>
          </a:p>
        </p:txBody>
      </p:sp>
      <p:sp>
        <p:nvSpPr>
          <p:cNvPr id="30" name="Shape 28"/>
          <p:cNvSpPr/>
          <p:nvPr/>
        </p:nvSpPr>
        <p:spPr>
          <a:xfrm>
            <a:off x="6391275" y="3200399"/>
            <a:ext cx="247650" cy="233361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4A7C59"/>
          </a:solidFill>
          <a:ln/>
        </p:spPr>
      </p:sp>
      <p:sp>
        <p:nvSpPr>
          <p:cNvPr id="31" name="Text 29"/>
          <p:cNvSpPr/>
          <p:nvPr/>
        </p:nvSpPr>
        <p:spPr>
          <a:xfrm>
            <a:off x="6747860" y="3118523"/>
            <a:ext cx="4634222" cy="3516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dirty="0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Індывідуалізацыя навучання</a:t>
            </a:r>
            <a:endParaRPr lang="en-US" sz="2400" dirty="0"/>
          </a:p>
        </p:txBody>
      </p:sp>
      <p:sp>
        <p:nvSpPr>
          <p:cNvPr id="32" name="Shape 30"/>
          <p:cNvSpPr/>
          <p:nvPr/>
        </p:nvSpPr>
        <p:spPr>
          <a:xfrm>
            <a:off x="426763" y="4133385"/>
            <a:ext cx="5629275" cy="2428875"/>
          </a:xfrm>
          <a:custGeom>
            <a:avLst/>
            <a:gdLst/>
            <a:ahLst/>
            <a:cxnLst/>
            <a:rect l="l" t="t" r="r" b="b"/>
            <a:pathLst>
              <a:path w="5629275" h="2428875">
                <a:moveTo>
                  <a:pt x="76194" y="0"/>
                </a:moveTo>
                <a:lnTo>
                  <a:pt x="5553081" y="0"/>
                </a:lnTo>
                <a:cubicBezTo>
                  <a:pt x="5595162" y="0"/>
                  <a:pt x="5629275" y="34113"/>
                  <a:pt x="5629275" y="76194"/>
                </a:cubicBezTo>
                <a:lnTo>
                  <a:pt x="5629275" y="2352681"/>
                </a:lnTo>
                <a:cubicBezTo>
                  <a:pt x="5629275" y="2394762"/>
                  <a:pt x="5595162" y="2428875"/>
                  <a:pt x="5553081" y="2428875"/>
                </a:cubicBezTo>
                <a:lnTo>
                  <a:pt x="76194" y="2428875"/>
                </a:lnTo>
                <a:cubicBezTo>
                  <a:pt x="34113" y="2428875"/>
                  <a:pt x="0" y="2394762"/>
                  <a:pt x="0" y="2352681"/>
                </a:cubicBezTo>
                <a:lnTo>
                  <a:pt x="0" y="76194"/>
                </a:lnTo>
                <a:cubicBezTo>
                  <a:pt x="0" y="34141"/>
                  <a:pt x="34141" y="0"/>
                  <a:pt x="76194" y="0"/>
                </a:cubicBezTo>
                <a:close/>
              </a:path>
            </a:pathLst>
          </a:custGeom>
          <a:solidFill>
            <a:srgbClr val="2D3142">
              <a:alpha val="50196"/>
            </a:srgbClr>
          </a:solidFill>
          <a:ln w="12700">
            <a:solidFill>
              <a:srgbClr val="8B9D83">
                <a:alpha val="30196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540543" y="4202906"/>
            <a:ext cx="497681" cy="502443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228600" y="0"/>
                </a:lnTo>
                <a:cubicBezTo>
                  <a:pt x="354768" y="0"/>
                  <a:pt x="457200" y="102432"/>
                  <a:pt x="457200" y="228600"/>
                </a:cubicBezTo>
                <a:lnTo>
                  <a:pt x="457200" y="228600"/>
                </a:lnTo>
                <a:cubicBezTo>
                  <a:pt x="457200" y="354768"/>
                  <a:pt x="354768" y="457200"/>
                  <a:pt x="228600" y="457200"/>
                </a:cubicBezTo>
                <a:lnTo>
                  <a:pt x="228600" y="457200"/>
                </a:lnTo>
                <a:cubicBezTo>
                  <a:pt x="102432" y="457200"/>
                  <a:pt x="0" y="354768"/>
                  <a:pt x="0" y="228600"/>
                </a:cubicBezTo>
                <a:lnTo>
                  <a:pt x="0" y="228600"/>
                </a:lnTo>
                <a:cubicBezTo>
                  <a:pt x="0" y="102432"/>
                  <a:pt x="102432" y="0"/>
                  <a:pt x="228600" y="0"/>
                </a:cubicBezTo>
                <a:close/>
              </a:path>
            </a:pathLst>
          </a:custGeom>
          <a:solidFill>
            <a:srgbClr val="8B9D83"/>
          </a:solidFill>
          <a:ln/>
        </p:spPr>
      </p:sp>
      <p:sp>
        <p:nvSpPr>
          <p:cNvPr id="34" name="Shape 32"/>
          <p:cNvSpPr/>
          <p:nvPr/>
        </p:nvSpPr>
        <p:spPr>
          <a:xfrm>
            <a:off x="655290" y="4338451"/>
            <a:ext cx="297210" cy="264503"/>
          </a:xfrm>
          <a:custGeom>
            <a:avLst/>
            <a:gdLst/>
            <a:ahLst/>
            <a:cxnLst/>
            <a:rect l="l" t="t" r="r" b="b"/>
            <a:pathLst>
              <a:path w="214313" h="190500">
                <a:moveTo>
                  <a:pt x="35719" y="35719"/>
                </a:moveTo>
                <a:cubicBezTo>
                  <a:pt x="35719" y="22585"/>
                  <a:pt x="46397" y="11906"/>
                  <a:pt x="59531" y="11906"/>
                </a:cubicBezTo>
                <a:lnTo>
                  <a:pt x="178594" y="11906"/>
                </a:lnTo>
                <a:cubicBezTo>
                  <a:pt x="191728" y="11906"/>
                  <a:pt x="202406" y="22585"/>
                  <a:pt x="202406" y="35719"/>
                </a:cubicBezTo>
                <a:lnTo>
                  <a:pt x="202406" y="130969"/>
                </a:lnTo>
                <a:cubicBezTo>
                  <a:pt x="202406" y="144103"/>
                  <a:pt x="191728" y="154781"/>
                  <a:pt x="178594" y="154781"/>
                </a:cubicBezTo>
                <a:lnTo>
                  <a:pt x="59531" y="154781"/>
                </a:lnTo>
                <a:cubicBezTo>
                  <a:pt x="46397" y="154781"/>
                  <a:pt x="35719" y="144103"/>
                  <a:pt x="35719" y="130969"/>
                </a:cubicBezTo>
                <a:lnTo>
                  <a:pt x="35719" y="35719"/>
                </a:lnTo>
                <a:close/>
                <a:moveTo>
                  <a:pt x="8930" y="47625"/>
                </a:moveTo>
                <a:cubicBezTo>
                  <a:pt x="13878" y="47625"/>
                  <a:pt x="17859" y="51606"/>
                  <a:pt x="17859" y="56555"/>
                </a:cubicBezTo>
                <a:lnTo>
                  <a:pt x="17859" y="166688"/>
                </a:lnTo>
                <a:cubicBezTo>
                  <a:pt x="17859" y="169962"/>
                  <a:pt x="20538" y="172641"/>
                  <a:pt x="23812" y="172641"/>
                </a:cubicBezTo>
                <a:lnTo>
                  <a:pt x="157758" y="172641"/>
                </a:lnTo>
                <a:cubicBezTo>
                  <a:pt x="162706" y="172641"/>
                  <a:pt x="166688" y="176622"/>
                  <a:pt x="166688" y="181570"/>
                </a:cubicBezTo>
                <a:cubicBezTo>
                  <a:pt x="166688" y="186519"/>
                  <a:pt x="162706" y="190500"/>
                  <a:pt x="157758" y="190500"/>
                </a:cubicBezTo>
                <a:lnTo>
                  <a:pt x="23812" y="190500"/>
                </a:lnTo>
                <a:cubicBezTo>
                  <a:pt x="10678" y="190500"/>
                  <a:pt x="0" y="179822"/>
                  <a:pt x="0" y="166688"/>
                </a:cubicBezTo>
                <a:lnTo>
                  <a:pt x="0" y="56555"/>
                </a:lnTo>
                <a:cubicBezTo>
                  <a:pt x="0" y="51606"/>
                  <a:pt x="3981" y="47625"/>
                  <a:pt x="8930" y="47625"/>
                </a:cubicBezTo>
                <a:close/>
                <a:moveTo>
                  <a:pt x="71438" y="59531"/>
                </a:moveTo>
                <a:cubicBezTo>
                  <a:pt x="78009" y="59531"/>
                  <a:pt x="83344" y="54196"/>
                  <a:pt x="83344" y="47625"/>
                </a:cubicBezTo>
                <a:cubicBezTo>
                  <a:pt x="83344" y="41054"/>
                  <a:pt x="78009" y="35719"/>
                  <a:pt x="71438" y="35719"/>
                </a:cubicBezTo>
                <a:cubicBezTo>
                  <a:pt x="64866" y="35719"/>
                  <a:pt x="59531" y="41054"/>
                  <a:pt x="59531" y="47625"/>
                </a:cubicBezTo>
                <a:cubicBezTo>
                  <a:pt x="59531" y="54196"/>
                  <a:pt x="64866" y="59531"/>
                  <a:pt x="71438" y="59531"/>
                </a:cubicBezTo>
                <a:close/>
                <a:moveTo>
                  <a:pt x="144549" y="63810"/>
                </a:moveTo>
                <a:cubicBezTo>
                  <a:pt x="142912" y="61168"/>
                  <a:pt x="140047" y="59531"/>
                  <a:pt x="136922" y="59531"/>
                </a:cubicBezTo>
                <a:cubicBezTo>
                  <a:pt x="133796" y="59531"/>
                  <a:pt x="130932" y="61168"/>
                  <a:pt x="129294" y="63810"/>
                </a:cubicBezTo>
                <a:lnTo>
                  <a:pt x="108347" y="98078"/>
                </a:lnTo>
                <a:lnTo>
                  <a:pt x="99231" y="86692"/>
                </a:lnTo>
                <a:cubicBezTo>
                  <a:pt x="97520" y="84572"/>
                  <a:pt x="94990" y="83344"/>
                  <a:pt x="92273" y="83344"/>
                </a:cubicBezTo>
                <a:cubicBezTo>
                  <a:pt x="89557" y="83344"/>
                  <a:pt x="86990" y="84572"/>
                  <a:pt x="85316" y="86692"/>
                </a:cubicBezTo>
                <a:lnTo>
                  <a:pt x="61503" y="116458"/>
                </a:lnTo>
                <a:cubicBezTo>
                  <a:pt x="59345" y="119137"/>
                  <a:pt x="58936" y="122820"/>
                  <a:pt x="60424" y="125909"/>
                </a:cubicBezTo>
                <a:cubicBezTo>
                  <a:pt x="61913" y="128997"/>
                  <a:pt x="65038" y="130969"/>
                  <a:pt x="68461" y="130969"/>
                </a:cubicBezTo>
                <a:lnTo>
                  <a:pt x="169664" y="130969"/>
                </a:lnTo>
                <a:cubicBezTo>
                  <a:pt x="172901" y="130969"/>
                  <a:pt x="175878" y="129220"/>
                  <a:pt x="177440" y="126392"/>
                </a:cubicBezTo>
                <a:cubicBezTo>
                  <a:pt x="179003" y="123565"/>
                  <a:pt x="178966" y="120142"/>
                  <a:pt x="177254" y="117351"/>
                </a:cubicBezTo>
                <a:lnTo>
                  <a:pt x="144512" y="63773"/>
                </a:ln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35" name="Text 33"/>
          <p:cNvSpPr/>
          <p:nvPr/>
        </p:nvSpPr>
        <p:spPr>
          <a:xfrm>
            <a:off x="1193004" y="4257674"/>
            <a:ext cx="3744902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8B9D8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Візуалізацыя і генерацыя</a:t>
            </a:r>
            <a:endParaRPr lang="en-US" sz="2000" dirty="0"/>
          </a:p>
        </p:txBody>
      </p:sp>
      <p:sp>
        <p:nvSpPr>
          <p:cNvPr id="36" name="Shape 34"/>
          <p:cNvSpPr/>
          <p:nvPr/>
        </p:nvSpPr>
        <p:spPr>
          <a:xfrm>
            <a:off x="596280" y="5038724"/>
            <a:ext cx="241918" cy="219076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D4A373"/>
          </a:solidFill>
          <a:ln/>
        </p:spPr>
      </p:sp>
      <p:sp>
        <p:nvSpPr>
          <p:cNvPr id="37" name="Text 35"/>
          <p:cNvSpPr/>
          <p:nvPr/>
        </p:nvSpPr>
        <p:spPr>
          <a:xfrm>
            <a:off x="955206" y="5015963"/>
            <a:ext cx="3331786" cy="2037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dirty="0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Стварэнне ілюстрацый</a:t>
            </a:r>
            <a:endParaRPr lang="en-US" sz="2400" dirty="0"/>
          </a:p>
        </p:txBody>
      </p:sp>
      <p:sp>
        <p:nvSpPr>
          <p:cNvPr id="38" name="Shape 36"/>
          <p:cNvSpPr/>
          <p:nvPr/>
        </p:nvSpPr>
        <p:spPr>
          <a:xfrm>
            <a:off x="600075" y="5334000"/>
            <a:ext cx="217140" cy="2286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D4A373"/>
          </a:solidFill>
          <a:ln/>
        </p:spPr>
      </p:sp>
      <p:sp>
        <p:nvSpPr>
          <p:cNvPr id="39" name="Text 37"/>
          <p:cNvSpPr/>
          <p:nvPr/>
        </p:nvSpPr>
        <p:spPr>
          <a:xfrm>
            <a:off x="952500" y="5307929"/>
            <a:ext cx="3928257" cy="319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dirty="0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Інфаграфіка і схемы</a:t>
            </a:r>
            <a:endParaRPr lang="en-US" sz="2400" dirty="0"/>
          </a:p>
        </p:txBody>
      </p:sp>
      <p:sp>
        <p:nvSpPr>
          <p:cNvPr id="40" name="Shape 38"/>
          <p:cNvSpPr/>
          <p:nvPr/>
        </p:nvSpPr>
        <p:spPr>
          <a:xfrm>
            <a:off x="600075" y="5638800"/>
            <a:ext cx="209550" cy="2286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D4A373"/>
          </a:solidFill>
          <a:ln/>
        </p:spPr>
      </p:sp>
      <p:sp>
        <p:nvSpPr>
          <p:cNvPr id="41" name="Text 39"/>
          <p:cNvSpPr/>
          <p:nvPr/>
        </p:nvSpPr>
        <p:spPr>
          <a:xfrm>
            <a:off x="973485" y="5637316"/>
            <a:ext cx="415665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dirty="0" err="1" smtClean="0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Аўды</a:t>
            </a:r>
            <a:r>
              <a:rPr lang="be-BY" dirty="0" smtClean="0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я</a:t>
            </a:r>
            <a:r>
              <a:rPr lang="en-US" dirty="0" err="1" smtClean="0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матэрыялы</a:t>
            </a:r>
            <a:endParaRPr lang="en-US" sz="2400" dirty="0"/>
          </a:p>
        </p:txBody>
      </p:sp>
      <p:sp>
        <p:nvSpPr>
          <p:cNvPr id="42" name="Shape 40"/>
          <p:cNvSpPr/>
          <p:nvPr/>
        </p:nvSpPr>
        <p:spPr>
          <a:xfrm>
            <a:off x="600074" y="5943600"/>
            <a:ext cx="238123" cy="2286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D4A373"/>
          </a:solidFill>
          <a:ln/>
        </p:spPr>
      </p:sp>
      <p:sp>
        <p:nvSpPr>
          <p:cNvPr id="43" name="Text 41"/>
          <p:cNvSpPr/>
          <p:nvPr/>
        </p:nvSpPr>
        <p:spPr>
          <a:xfrm>
            <a:off x="955206" y="5960793"/>
            <a:ext cx="3331786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dirty="0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Відэакантэнт</a:t>
            </a:r>
            <a:endParaRPr lang="en-US" sz="2400" dirty="0"/>
          </a:p>
        </p:txBody>
      </p:sp>
      <p:sp>
        <p:nvSpPr>
          <p:cNvPr id="44" name="Shape 42"/>
          <p:cNvSpPr/>
          <p:nvPr/>
        </p:nvSpPr>
        <p:spPr>
          <a:xfrm>
            <a:off x="6250334" y="4119561"/>
            <a:ext cx="5629275" cy="2428875"/>
          </a:xfrm>
          <a:custGeom>
            <a:avLst/>
            <a:gdLst/>
            <a:ahLst/>
            <a:cxnLst/>
            <a:rect l="l" t="t" r="r" b="b"/>
            <a:pathLst>
              <a:path w="5629275" h="2428875">
                <a:moveTo>
                  <a:pt x="76194" y="0"/>
                </a:moveTo>
                <a:lnTo>
                  <a:pt x="5553081" y="0"/>
                </a:lnTo>
                <a:cubicBezTo>
                  <a:pt x="5595162" y="0"/>
                  <a:pt x="5629275" y="34113"/>
                  <a:pt x="5629275" y="76194"/>
                </a:cubicBezTo>
                <a:lnTo>
                  <a:pt x="5629275" y="2352681"/>
                </a:lnTo>
                <a:cubicBezTo>
                  <a:pt x="5629275" y="2394762"/>
                  <a:pt x="5595162" y="2428875"/>
                  <a:pt x="5553081" y="2428875"/>
                </a:cubicBezTo>
                <a:lnTo>
                  <a:pt x="76194" y="2428875"/>
                </a:lnTo>
                <a:cubicBezTo>
                  <a:pt x="34113" y="2428875"/>
                  <a:pt x="0" y="2394762"/>
                  <a:pt x="0" y="2352681"/>
                </a:cubicBezTo>
                <a:lnTo>
                  <a:pt x="0" y="76194"/>
                </a:lnTo>
                <a:cubicBezTo>
                  <a:pt x="0" y="34141"/>
                  <a:pt x="34141" y="0"/>
                  <a:pt x="76194" y="0"/>
                </a:cubicBezTo>
                <a:close/>
              </a:path>
            </a:pathLst>
          </a:custGeom>
          <a:solidFill>
            <a:srgbClr val="2D3142">
              <a:alpha val="50196"/>
            </a:srgbClr>
          </a:solidFill>
          <a:ln w="12700">
            <a:solidFill>
              <a:srgbClr val="4A7C59">
                <a:alpha val="30196"/>
              </a:srgbClr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6382431" y="4216937"/>
            <a:ext cx="457200" cy="474125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228600" y="0"/>
                </a:lnTo>
                <a:cubicBezTo>
                  <a:pt x="354768" y="0"/>
                  <a:pt x="457200" y="102432"/>
                  <a:pt x="457200" y="228600"/>
                </a:cubicBezTo>
                <a:lnTo>
                  <a:pt x="457200" y="228600"/>
                </a:lnTo>
                <a:cubicBezTo>
                  <a:pt x="457200" y="354768"/>
                  <a:pt x="354768" y="457200"/>
                  <a:pt x="228600" y="457200"/>
                </a:cubicBezTo>
                <a:lnTo>
                  <a:pt x="228600" y="457200"/>
                </a:lnTo>
                <a:cubicBezTo>
                  <a:pt x="102432" y="457200"/>
                  <a:pt x="0" y="354768"/>
                  <a:pt x="0" y="228600"/>
                </a:cubicBezTo>
                <a:lnTo>
                  <a:pt x="0" y="228600"/>
                </a:lnTo>
                <a:cubicBezTo>
                  <a:pt x="0" y="102432"/>
                  <a:pt x="102432" y="0"/>
                  <a:pt x="228600" y="0"/>
                </a:cubicBezTo>
                <a:close/>
              </a:path>
            </a:pathLst>
          </a:custGeom>
          <a:solidFill>
            <a:srgbClr val="4A7C59"/>
          </a:solidFill>
          <a:ln/>
        </p:spPr>
      </p:sp>
      <p:sp>
        <p:nvSpPr>
          <p:cNvPr id="46" name="Shape 44"/>
          <p:cNvSpPr/>
          <p:nvPr/>
        </p:nvSpPr>
        <p:spPr>
          <a:xfrm>
            <a:off x="6480063" y="4309753"/>
            <a:ext cx="261936" cy="242731"/>
          </a:xfrm>
          <a:custGeom>
            <a:avLst/>
            <a:gdLst/>
            <a:ahLst/>
            <a:cxnLst/>
            <a:rect l="l" t="t" r="r" b="b"/>
            <a:pathLst>
              <a:path w="142875" h="190500">
                <a:moveTo>
                  <a:pt x="115863" y="11906"/>
                </a:moveTo>
                <a:lnTo>
                  <a:pt x="119063" y="11906"/>
                </a:lnTo>
                <a:cubicBezTo>
                  <a:pt x="132197" y="11906"/>
                  <a:pt x="142875" y="22585"/>
                  <a:pt x="142875" y="35719"/>
                </a:cubicBezTo>
                <a:lnTo>
                  <a:pt x="142875" y="166688"/>
                </a:lnTo>
                <a:cubicBezTo>
                  <a:pt x="142875" y="179822"/>
                  <a:pt x="132197" y="190500"/>
                  <a:pt x="119063" y="190500"/>
                </a:cubicBezTo>
                <a:lnTo>
                  <a:pt x="23812" y="190500"/>
                </a:lnTo>
                <a:cubicBezTo>
                  <a:pt x="10678" y="190500"/>
                  <a:pt x="0" y="179822"/>
                  <a:pt x="0" y="166688"/>
                </a:cubicBezTo>
                <a:lnTo>
                  <a:pt x="0" y="35719"/>
                </a:lnTo>
                <a:cubicBezTo>
                  <a:pt x="0" y="22585"/>
                  <a:pt x="10678" y="11906"/>
                  <a:pt x="23812" y="11906"/>
                </a:cubicBezTo>
                <a:lnTo>
                  <a:pt x="27012" y="11906"/>
                </a:lnTo>
                <a:cubicBezTo>
                  <a:pt x="31105" y="4800"/>
                  <a:pt x="38807" y="0"/>
                  <a:pt x="47625" y="0"/>
                </a:cubicBezTo>
                <a:lnTo>
                  <a:pt x="95250" y="0"/>
                </a:lnTo>
                <a:cubicBezTo>
                  <a:pt x="104068" y="0"/>
                  <a:pt x="111770" y="4800"/>
                  <a:pt x="115863" y="11906"/>
                </a:cubicBezTo>
                <a:close/>
                <a:moveTo>
                  <a:pt x="92273" y="41672"/>
                </a:moveTo>
                <a:cubicBezTo>
                  <a:pt x="97222" y="41672"/>
                  <a:pt x="101203" y="37691"/>
                  <a:pt x="101203" y="32742"/>
                </a:cubicBezTo>
                <a:cubicBezTo>
                  <a:pt x="101203" y="27794"/>
                  <a:pt x="97222" y="23812"/>
                  <a:pt x="92273" y="23812"/>
                </a:cubicBezTo>
                <a:lnTo>
                  <a:pt x="50602" y="23812"/>
                </a:lnTo>
                <a:cubicBezTo>
                  <a:pt x="45653" y="23812"/>
                  <a:pt x="41672" y="27794"/>
                  <a:pt x="41672" y="32742"/>
                </a:cubicBezTo>
                <a:cubicBezTo>
                  <a:pt x="41672" y="37691"/>
                  <a:pt x="45653" y="41672"/>
                  <a:pt x="50602" y="41672"/>
                </a:cubicBezTo>
                <a:lnTo>
                  <a:pt x="92273" y="41672"/>
                </a:lnTo>
                <a:close/>
                <a:moveTo>
                  <a:pt x="102840" y="96999"/>
                </a:moveTo>
                <a:cubicBezTo>
                  <a:pt x="105445" y="92832"/>
                  <a:pt x="104180" y="87325"/>
                  <a:pt x="100012" y="84683"/>
                </a:cubicBezTo>
                <a:cubicBezTo>
                  <a:pt x="95845" y="82042"/>
                  <a:pt x="90339" y="83344"/>
                  <a:pt x="87697" y="87511"/>
                </a:cubicBezTo>
                <a:lnTo>
                  <a:pt x="64852" y="124085"/>
                </a:lnTo>
                <a:lnTo>
                  <a:pt x="54806" y="110691"/>
                </a:lnTo>
                <a:cubicBezTo>
                  <a:pt x="51829" y="106747"/>
                  <a:pt x="46248" y="105928"/>
                  <a:pt x="42304" y="108905"/>
                </a:cubicBezTo>
                <a:cubicBezTo>
                  <a:pt x="38360" y="111882"/>
                  <a:pt x="37542" y="117463"/>
                  <a:pt x="40518" y="121407"/>
                </a:cubicBezTo>
                <a:lnTo>
                  <a:pt x="58378" y="145219"/>
                </a:lnTo>
                <a:cubicBezTo>
                  <a:pt x="60127" y="147563"/>
                  <a:pt x="62954" y="148903"/>
                  <a:pt x="65894" y="148791"/>
                </a:cubicBezTo>
                <a:cubicBezTo>
                  <a:pt x="68833" y="148679"/>
                  <a:pt x="71512" y="147117"/>
                  <a:pt x="73075" y="144587"/>
                </a:cubicBezTo>
                <a:lnTo>
                  <a:pt x="102840" y="96962"/>
                </a:lnTo>
                <a:close/>
              </a:path>
            </a:pathLst>
          </a:custGeom>
          <a:solidFill>
            <a:srgbClr val="F4F1DE"/>
          </a:solidFill>
          <a:ln/>
        </p:spPr>
      </p:sp>
      <p:sp>
        <p:nvSpPr>
          <p:cNvPr id="47" name="Text 45"/>
          <p:cNvSpPr/>
          <p:nvPr/>
        </p:nvSpPr>
        <p:spPr>
          <a:xfrm>
            <a:off x="6968311" y="4318302"/>
            <a:ext cx="434541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4A7C59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Ацэньванне і зваротная сувязь</a:t>
            </a:r>
            <a:endParaRPr lang="en-US" sz="2000" dirty="0"/>
          </a:p>
        </p:txBody>
      </p:sp>
      <p:sp>
        <p:nvSpPr>
          <p:cNvPr id="48" name="Shape 46"/>
          <p:cNvSpPr/>
          <p:nvPr/>
        </p:nvSpPr>
        <p:spPr>
          <a:xfrm>
            <a:off x="6404805" y="5015961"/>
            <a:ext cx="202050" cy="2286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D4A373"/>
          </a:solidFill>
          <a:ln/>
        </p:spPr>
      </p:sp>
      <p:sp>
        <p:nvSpPr>
          <p:cNvPr id="49" name="Text 47"/>
          <p:cNvSpPr/>
          <p:nvPr/>
        </p:nvSpPr>
        <p:spPr>
          <a:xfrm>
            <a:off x="6638925" y="4991100"/>
            <a:ext cx="4428878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dirty="0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Аўтаматызацыя праверкі заданняў</a:t>
            </a:r>
            <a:endParaRPr lang="en-US" sz="2400" dirty="0"/>
          </a:p>
        </p:txBody>
      </p:sp>
      <p:sp>
        <p:nvSpPr>
          <p:cNvPr id="50" name="Shape 48"/>
          <p:cNvSpPr/>
          <p:nvPr/>
        </p:nvSpPr>
        <p:spPr>
          <a:xfrm>
            <a:off x="6391275" y="5333999"/>
            <a:ext cx="202050" cy="215363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D4A373"/>
          </a:solidFill>
          <a:ln/>
        </p:spPr>
      </p:sp>
      <p:sp>
        <p:nvSpPr>
          <p:cNvPr id="51" name="Text 49"/>
          <p:cNvSpPr/>
          <p:nvPr/>
        </p:nvSpPr>
        <p:spPr>
          <a:xfrm>
            <a:off x="6638925" y="5295900"/>
            <a:ext cx="4108244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dirty="0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Генерацыя водгукаў</a:t>
            </a:r>
            <a:endParaRPr lang="en-US" sz="2400" dirty="0"/>
          </a:p>
        </p:txBody>
      </p:sp>
      <p:sp>
        <p:nvSpPr>
          <p:cNvPr id="52" name="Shape 50"/>
          <p:cNvSpPr/>
          <p:nvPr/>
        </p:nvSpPr>
        <p:spPr>
          <a:xfrm>
            <a:off x="6391275" y="5638800"/>
            <a:ext cx="211485" cy="215363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D4A373"/>
          </a:solidFill>
          <a:ln/>
        </p:spPr>
      </p:sp>
      <p:sp>
        <p:nvSpPr>
          <p:cNvPr id="53" name="Text 51"/>
          <p:cNvSpPr/>
          <p:nvPr/>
        </p:nvSpPr>
        <p:spPr>
          <a:xfrm>
            <a:off x="6638925" y="5600699"/>
            <a:ext cx="4579590" cy="2534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dirty="0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Аналіз работ вучняў</a:t>
            </a:r>
            <a:endParaRPr lang="en-US" sz="2400" dirty="0"/>
          </a:p>
        </p:txBody>
      </p:sp>
      <p:sp>
        <p:nvSpPr>
          <p:cNvPr id="54" name="Shape 52"/>
          <p:cNvSpPr/>
          <p:nvPr/>
        </p:nvSpPr>
        <p:spPr>
          <a:xfrm>
            <a:off x="6391275" y="5943600"/>
            <a:ext cx="215580" cy="215363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D4A373"/>
          </a:solidFill>
          <a:ln/>
        </p:spPr>
      </p:sp>
      <p:sp>
        <p:nvSpPr>
          <p:cNvPr id="55" name="Text 53"/>
          <p:cNvSpPr/>
          <p:nvPr/>
        </p:nvSpPr>
        <p:spPr>
          <a:xfrm>
            <a:off x="6638925" y="5833301"/>
            <a:ext cx="4953000" cy="3679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dirty="0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Персаналізаваныя</a:t>
            </a:r>
            <a:r>
              <a:rPr lang="en-US" sz="1200" dirty="0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lang="en-US" dirty="0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рэкамендацыі</a:t>
            </a:r>
            <a:endParaRPr lang="en-US" sz="16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miro.medium.com/e650621bfd34b3a61c0f07cfd0507d5b009b89a4.png"/>
          <p:cNvPicPr>
            <a:picLocks noChangeAspect="1"/>
          </p:cNvPicPr>
          <p:nvPr/>
        </p:nvPicPr>
        <p:blipFill>
          <a:blip r:embed="rId3">
            <a:alphaModFix amt="3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1A1D21">
                  <a:alpha val="98000"/>
                </a:srgbClr>
              </a:gs>
              <a:gs pos="50000">
                <a:srgbClr val="1A1D21">
                  <a:alpha val="90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</p:sp>
      <p:sp>
        <p:nvSpPr>
          <p:cNvPr id="4" name="Shape 1"/>
          <p:cNvSpPr/>
          <p:nvPr/>
        </p:nvSpPr>
        <p:spPr>
          <a:xfrm>
            <a:off x="385762" y="1531917"/>
            <a:ext cx="3058081" cy="532627"/>
          </a:xfrm>
          <a:custGeom>
            <a:avLst/>
            <a:gdLst/>
            <a:ahLst/>
            <a:cxnLst/>
            <a:rect l="l" t="t" r="r" b="b"/>
            <a:pathLst>
              <a:path w="1704975" h="428625">
                <a:moveTo>
                  <a:pt x="214313" y="0"/>
                </a:moveTo>
                <a:lnTo>
                  <a:pt x="1490663" y="0"/>
                </a:lnTo>
                <a:cubicBezTo>
                  <a:pt x="1608945" y="0"/>
                  <a:pt x="1704975" y="96030"/>
                  <a:pt x="1704975" y="214313"/>
                </a:cubicBezTo>
                <a:lnTo>
                  <a:pt x="1704975" y="214313"/>
                </a:lnTo>
                <a:cubicBezTo>
                  <a:pt x="1704975" y="332595"/>
                  <a:pt x="1608945" y="428625"/>
                  <a:pt x="1490663" y="428625"/>
                </a:cubicBezTo>
                <a:lnTo>
                  <a:pt x="214313" y="428625"/>
                </a:lnTo>
                <a:cubicBezTo>
                  <a:pt x="96030" y="428625"/>
                  <a:pt x="0" y="332595"/>
                  <a:pt x="0" y="214313"/>
                </a:cubicBezTo>
                <a:lnTo>
                  <a:pt x="0" y="214313"/>
                </a:lnTo>
                <a:cubicBezTo>
                  <a:pt x="0" y="96030"/>
                  <a:pt x="96030" y="0"/>
                  <a:pt x="214312" y="0"/>
                </a:cubicBezTo>
                <a:close/>
              </a:path>
            </a:pathLst>
          </a:custGeom>
          <a:solidFill>
            <a:srgbClr val="D4A373">
              <a:alpha val="20000"/>
            </a:srgbClr>
          </a:solidFill>
          <a:ln w="12700">
            <a:solidFill>
              <a:srgbClr val="D4A373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19125" y="1633228"/>
            <a:ext cx="2599088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800" b="1" kern="0" spc="75" dirty="0">
                <a:solidFill>
                  <a:srgbClr val="D4A37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РАЗДЗЕЛ 03</a:t>
            </a:r>
            <a:endParaRPr lang="en-US" sz="3200" dirty="0"/>
          </a:p>
        </p:txBody>
      </p:sp>
      <p:sp>
        <p:nvSpPr>
          <p:cNvPr id="6" name="Text 3"/>
          <p:cNvSpPr/>
          <p:nvPr/>
        </p:nvSpPr>
        <p:spPr>
          <a:xfrm>
            <a:off x="381000" y="2297906"/>
            <a:ext cx="7600950" cy="142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6000" b="1" dirty="0">
                <a:solidFill>
                  <a:srgbClr val="F4F1DE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Рызыкі</a:t>
            </a:r>
            <a:endParaRPr lang="en-US" sz="2400" dirty="0"/>
          </a:p>
          <a:p>
            <a:pPr>
              <a:lnSpc>
                <a:spcPct val="100000"/>
              </a:lnSpc>
            </a:pPr>
            <a:r>
              <a:rPr lang="en-US" sz="6000" b="1" dirty="0">
                <a:solidFill>
                  <a:srgbClr val="F4F1DE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і выклікі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381000" y="3955256"/>
            <a:ext cx="1219200" cy="38100"/>
          </a:xfrm>
          <a:custGeom>
            <a:avLst/>
            <a:gdLst/>
            <a:ahLst/>
            <a:cxnLst/>
            <a:rect l="l" t="t" r="r" b="b"/>
            <a:pathLst>
              <a:path w="1219200" h="38100">
                <a:moveTo>
                  <a:pt x="0" y="0"/>
                </a:moveTo>
                <a:lnTo>
                  <a:pt x="1219200" y="0"/>
                </a:lnTo>
                <a:lnTo>
                  <a:pt x="12192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D4A373"/>
          </a:solidFill>
          <a:ln/>
        </p:spPr>
      </p:sp>
      <p:sp>
        <p:nvSpPr>
          <p:cNvPr id="8" name="Text 5"/>
          <p:cNvSpPr/>
          <p:nvPr/>
        </p:nvSpPr>
        <p:spPr>
          <a:xfrm>
            <a:off x="381000" y="4298156"/>
            <a:ext cx="11496368" cy="1483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4000" dirty="0">
                <a:solidFill>
                  <a:srgbClr val="8B9D8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На што звярнуць асаблівую ўвагу </a:t>
            </a:r>
            <a:r>
              <a:rPr lang="en-US" sz="4000" dirty="0" err="1">
                <a:solidFill>
                  <a:srgbClr val="8B9D8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пры</a:t>
            </a:r>
            <a:r>
              <a:rPr lang="en-US" sz="4000" dirty="0">
                <a:solidFill>
                  <a:srgbClr val="8B9D8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lang="be-BY" sz="4000" dirty="0" smtClean="0">
                <a:solidFill>
                  <a:srgbClr val="8B9D8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выкарыстанні А</a:t>
            </a:r>
            <a:r>
              <a:rPr lang="en-US" sz="4000" dirty="0" smtClean="0">
                <a:solidFill>
                  <a:srgbClr val="8B9D8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І</a:t>
            </a:r>
            <a:r>
              <a:rPr lang="be-BY" sz="4000" dirty="0" smtClean="0">
                <a:solidFill>
                  <a:srgbClr val="8B9D8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?</a:t>
            </a:r>
            <a:endParaRPr lang="en-US" sz="32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1000" y="3810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228600" y="0"/>
                </a:lnTo>
                <a:cubicBezTo>
                  <a:pt x="354768" y="0"/>
                  <a:pt x="457200" y="102432"/>
                  <a:pt x="457200" y="228600"/>
                </a:cubicBezTo>
                <a:lnTo>
                  <a:pt x="457200" y="228600"/>
                </a:lnTo>
                <a:cubicBezTo>
                  <a:pt x="457200" y="354768"/>
                  <a:pt x="354768" y="457200"/>
                  <a:pt x="228600" y="457200"/>
                </a:cubicBezTo>
                <a:lnTo>
                  <a:pt x="228600" y="457200"/>
                </a:lnTo>
                <a:cubicBezTo>
                  <a:pt x="102432" y="457200"/>
                  <a:pt x="0" y="354768"/>
                  <a:pt x="0" y="228600"/>
                </a:cubicBezTo>
                <a:lnTo>
                  <a:pt x="0" y="228600"/>
                </a:lnTo>
                <a:cubicBezTo>
                  <a:pt x="0" y="102432"/>
                  <a:pt x="102432" y="0"/>
                  <a:pt x="228600" y="0"/>
                </a:cubicBezTo>
                <a:close/>
              </a:path>
            </a:pathLst>
          </a:custGeom>
          <a:solidFill>
            <a:srgbClr val="D4A373"/>
          </a:solidFill>
          <a:ln/>
        </p:spPr>
      </p:sp>
      <p:sp>
        <p:nvSpPr>
          <p:cNvPr id="3" name="Text 1"/>
          <p:cNvSpPr/>
          <p:nvPr/>
        </p:nvSpPr>
        <p:spPr>
          <a:xfrm>
            <a:off x="492621" y="476250"/>
            <a:ext cx="3333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b="1" dirty="0">
                <a:solidFill>
                  <a:srgbClr val="1A1D21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03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952500" y="419100"/>
            <a:ext cx="9402783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3200" b="1" dirty="0">
                <a:solidFill>
                  <a:srgbClr val="F4F1DE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Ключавыя рызыкі </a:t>
            </a:r>
            <a:r>
              <a:rPr lang="en-US" sz="3200" b="1" dirty="0" err="1">
                <a:solidFill>
                  <a:srgbClr val="F4F1DE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выкарыстання</a:t>
            </a:r>
            <a:r>
              <a:rPr lang="en-US" sz="3200" b="1" dirty="0">
                <a:solidFill>
                  <a:srgbClr val="F4F1DE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</a:t>
            </a:r>
            <a:r>
              <a:rPr lang="be-BY" sz="3200" b="1" dirty="0">
                <a:solidFill>
                  <a:srgbClr val="F4F1DE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А</a:t>
            </a:r>
            <a:r>
              <a:rPr lang="en-US" sz="3200" b="1" dirty="0">
                <a:solidFill>
                  <a:srgbClr val="F4F1DE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І ў адукацыі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381000" y="952500"/>
            <a:ext cx="11430000" cy="38100"/>
          </a:xfrm>
          <a:custGeom>
            <a:avLst/>
            <a:gdLst/>
            <a:ahLst/>
            <a:cxnLst/>
            <a:rect l="l" t="t" r="r" b="b"/>
            <a:pathLst>
              <a:path w="11430000" h="38100">
                <a:moveTo>
                  <a:pt x="0" y="0"/>
                </a:moveTo>
                <a:lnTo>
                  <a:pt x="11430000" y="0"/>
                </a:lnTo>
                <a:lnTo>
                  <a:pt x="114300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D4A373">
              <a:alpha val="30196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00050" y="1143000"/>
            <a:ext cx="5619750" cy="2828925"/>
          </a:xfrm>
          <a:custGeom>
            <a:avLst/>
            <a:gdLst/>
            <a:ahLst/>
            <a:cxnLst/>
            <a:rect l="l" t="t" r="r" b="b"/>
            <a:pathLst>
              <a:path w="5619750" h="2828925">
                <a:moveTo>
                  <a:pt x="38100" y="0"/>
                </a:moveTo>
                <a:lnTo>
                  <a:pt x="5543539" y="0"/>
                </a:lnTo>
                <a:cubicBezTo>
                  <a:pt x="5585629" y="0"/>
                  <a:pt x="5619750" y="34121"/>
                  <a:pt x="5619750" y="76211"/>
                </a:cubicBezTo>
                <a:lnTo>
                  <a:pt x="5619750" y="2752714"/>
                </a:lnTo>
                <a:cubicBezTo>
                  <a:pt x="5619750" y="2794804"/>
                  <a:pt x="5585629" y="2828925"/>
                  <a:pt x="5543539" y="2828925"/>
                </a:cubicBezTo>
                <a:lnTo>
                  <a:pt x="38100" y="2828925"/>
                </a:lnTo>
                <a:cubicBezTo>
                  <a:pt x="17058" y="2828925"/>
                  <a:pt x="0" y="2811867"/>
                  <a:pt x="0" y="2790825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2D3142">
              <a:alpha val="50196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400050" y="1143000"/>
            <a:ext cx="38100" cy="2828925"/>
          </a:xfrm>
          <a:custGeom>
            <a:avLst/>
            <a:gdLst/>
            <a:ahLst/>
            <a:cxnLst/>
            <a:rect l="l" t="t" r="r" b="b"/>
            <a:pathLst>
              <a:path w="38100" h="2828925">
                <a:moveTo>
                  <a:pt x="38100" y="0"/>
                </a:moveTo>
                <a:lnTo>
                  <a:pt x="38100" y="0"/>
                </a:lnTo>
                <a:lnTo>
                  <a:pt x="38100" y="2828925"/>
                </a:lnTo>
                <a:lnTo>
                  <a:pt x="38100" y="2828925"/>
                </a:lnTo>
                <a:cubicBezTo>
                  <a:pt x="17072" y="2828925"/>
                  <a:pt x="0" y="2811853"/>
                  <a:pt x="0" y="2790825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D4A373"/>
          </a:solidFill>
          <a:ln/>
        </p:spPr>
      </p:sp>
      <p:sp>
        <p:nvSpPr>
          <p:cNvPr id="8" name="Shape 6"/>
          <p:cNvSpPr/>
          <p:nvPr/>
        </p:nvSpPr>
        <p:spPr>
          <a:xfrm>
            <a:off x="638174" y="1450181"/>
            <a:ext cx="371475" cy="307182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0"/>
                </a:moveTo>
                <a:cubicBezTo>
                  <a:pt x="120863" y="0"/>
                  <a:pt x="126891" y="3617"/>
                  <a:pt x="130016" y="9376"/>
                </a:cubicBezTo>
                <a:lnTo>
                  <a:pt x="226457" y="187970"/>
                </a:lnTo>
                <a:cubicBezTo>
                  <a:pt x="229448" y="193506"/>
                  <a:pt x="229314" y="200204"/>
                  <a:pt x="226100" y="205606"/>
                </a:cubicBezTo>
                <a:cubicBezTo>
                  <a:pt x="222885" y="211009"/>
                  <a:pt x="217036" y="214313"/>
                  <a:pt x="210741" y="214313"/>
                </a:cubicBezTo>
                <a:lnTo>
                  <a:pt x="17859" y="214313"/>
                </a:lnTo>
                <a:cubicBezTo>
                  <a:pt x="11564" y="214313"/>
                  <a:pt x="5760" y="211009"/>
                  <a:pt x="2500" y="205606"/>
                </a:cubicBezTo>
                <a:cubicBezTo>
                  <a:pt x="-759" y="200204"/>
                  <a:pt x="-848" y="193506"/>
                  <a:pt x="2143" y="187970"/>
                </a:cubicBezTo>
                <a:lnTo>
                  <a:pt x="98584" y="9376"/>
                </a:lnTo>
                <a:cubicBezTo>
                  <a:pt x="101709" y="3617"/>
                  <a:pt x="107737" y="0"/>
                  <a:pt x="114300" y="0"/>
                </a:cubicBezTo>
                <a:close/>
                <a:moveTo>
                  <a:pt x="114300" y="75009"/>
                </a:moveTo>
                <a:cubicBezTo>
                  <a:pt x="108362" y="75009"/>
                  <a:pt x="103584" y="79787"/>
                  <a:pt x="103584" y="85725"/>
                </a:cubicBezTo>
                <a:lnTo>
                  <a:pt x="103584" y="135731"/>
                </a:lnTo>
                <a:cubicBezTo>
                  <a:pt x="103584" y="141669"/>
                  <a:pt x="108362" y="146447"/>
                  <a:pt x="114300" y="146447"/>
                </a:cubicBezTo>
                <a:cubicBezTo>
                  <a:pt x="120238" y="146447"/>
                  <a:pt x="125016" y="141669"/>
                  <a:pt x="125016" y="135731"/>
                </a:cubicBezTo>
                <a:lnTo>
                  <a:pt x="125016" y="85725"/>
                </a:lnTo>
                <a:cubicBezTo>
                  <a:pt x="125016" y="79787"/>
                  <a:pt x="120238" y="75009"/>
                  <a:pt x="114300" y="75009"/>
                </a:cubicBezTo>
                <a:close/>
                <a:moveTo>
                  <a:pt x="126221" y="171450"/>
                </a:moveTo>
                <a:cubicBezTo>
                  <a:pt x="126492" y="167025"/>
                  <a:pt x="124286" y="162815"/>
                  <a:pt x="120492" y="160521"/>
                </a:cubicBezTo>
                <a:cubicBezTo>
                  <a:pt x="116699" y="158226"/>
                  <a:pt x="111946" y="158226"/>
                  <a:pt x="108152" y="160521"/>
                </a:cubicBezTo>
                <a:cubicBezTo>
                  <a:pt x="104359" y="162815"/>
                  <a:pt x="102152" y="167025"/>
                  <a:pt x="102424" y="171450"/>
                </a:cubicBezTo>
                <a:cubicBezTo>
                  <a:pt x="102152" y="175875"/>
                  <a:pt x="104359" y="180085"/>
                  <a:pt x="108152" y="182379"/>
                </a:cubicBezTo>
                <a:cubicBezTo>
                  <a:pt x="111946" y="184674"/>
                  <a:pt x="116699" y="184674"/>
                  <a:pt x="120492" y="182379"/>
                </a:cubicBezTo>
                <a:cubicBezTo>
                  <a:pt x="124286" y="180085"/>
                  <a:pt x="126492" y="175875"/>
                  <a:pt x="126221" y="171450"/>
                </a:cubicBezTo>
                <a:close/>
              </a:path>
            </a:pathLst>
          </a:custGeom>
          <a:solidFill>
            <a:srgbClr val="D4A373"/>
          </a:solidFill>
          <a:ln/>
        </p:spPr>
      </p:sp>
      <p:sp>
        <p:nvSpPr>
          <p:cNvPr id="9" name="Text 7"/>
          <p:cNvSpPr/>
          <p:nvPr/>
        </p:nvSpPr>
        <p:spPr>
          <a:xfrm>
            <a:off x="1228724" y="1428471"/>
            <a:ext cx="4600576" cy="328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400" b="1" dirty="0">
                <a:solidFill>
                  <a:srgbClr val="D4A37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Дакладнасць інфармацыі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638174" y="1981913"/>
            <a:ext cx="52959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b="1" dirty="0">
                <a:solidFill>
                  <a:srgbClr val="D4A37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«Галюцынацыі» </a:t>
            </a:r>
            <a:r>
              <a:rPr lang="be-BY" b="1" dirty="0">
                <a:solidFill>
                  <a:srgbClr val="D4A37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А</a:t>
            </a:r>
            <a:r>
              <a:rPr lang="en-US" b="1" dirty="0">
                <a:solidFill>
                  <a:srgbClr val="D4A37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І</a:t>
            </a:r>
            <a:r>
              <a:rPr lang="en-US" dirty="0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— спасылкі на неіснуючыя крыніцы, факталагічныя памылкі.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609600" y="2709863"/>
            <a:ext cx="5219700" cy="685800"/>
          </a:xfrm>
          <a:custGeom>
            <a:avLst/>
            <a:gdLst/>
            <a:ahLst/>
            <a:cxnLst/>
            <a:rect l="l" t="t" r="r" b="b"/>
            <a:pathLst>
              <a:path w="5219700" h="685800">
                <a:moveTo>
                  <a:pt x="38103" y="0"/>
                </a:moveTo>
                <a:lnTo>
                  <a:pt x="5181597" y="0"/>
                </a:lnTo>
                <a:cubicBezTo>
                  <a:pt x="5202641" y="0"/>
                  <a:pt x="5219700" y="17059"/>
                  <a:pt x="5219700" y="38103"/>
                </a:cubicBezTo>
                <a:lnTo>
                  <a:pt x="5219700" y="647697"/>
                </a:lnTo>
                <a:cubicBezTo>
                  <a:pt x="5219700" y="668741"/>
                  <a:pt x="5202641" y="685800"/>
                  <a:pt x="5181597" y="685800"/>
                </a:cubicBezTo>
                <a:lnTo>
                  <a:pt x="38103" y="685800"/>
                </a:lnTo>
                <a:cubicBezTo>
                  <a:pt x="17059" y="685800"/>
                  <a:pt x="0" y="668741"/>
                  <a:pt x="0" y="647697"/>
                </a:cubicBezTo>
                <a:lnTo>
                  <a:pt x="0" y="38103"/>
                </a:lnTo>
                <a:cubicBezTo>
                  <a:pt x="0" y="17073"/>
                  <a:pt x="17073" y="0"/>
                  <a:pt x="38103" y="0"/>
                </a:cubicBezTo>
                <a:close/>
              </a:path>
            </a:pathLst>
          </a:custGeom>
          <a:solidFill>
            <a:srgbClr val="D4A373">
              <a:alpha val="10196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742950" y="2871788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66675" y="47625"/>
                </a:moveTo>
                <a:cubicBezTo>
                  <a:pt x="66675" y="42368"/>
                  <a:pt x="70943" y="38100"/>
                  <a:pt x="76200" y="38100"/>
                </a:cubicBezTo>
                <a:cubicBezTo>
                  <a:pt x="81457" y="38100"/>
                  <a:pt x="85725" y="42368"/>
                  <a:pt x="85725" y="47625"/>
                </a:cubicBezTo>
                <a:cubicBezTo>
                  <a:pt x="85725" y="52882"/>
                  <a:pt x="81457" y="57150"/>
                  <a:pt x="76200" y="57150"/>
                </a:cubicBezTo>
                <a:cubicBezTo>
                  <a:pt x="70943" y="57150"/>
                  <a:pt x="66675" y="52882"/>
                  <a:pt x="66675" y="47625"/>
                </a:cubicBezTo>
                <a:close/>
                <a:moveTo>
                  <a:pt x="64294" y="66675"/>
                </a:moveTo>
                <a:lnTo>
                  <a:pt x="78581" y="66675"/>
                </a:lnTo>
                <a:cubicBezTo>
                  <a:pt x="82540" y="66675"/>
                  <a:pt x="85725" y="69860"/>
                  <a:pt x="85725" y="73819"/>
                </a:cubicBezTo>
                <a:lnTo>
                  <a:pt x="85725" y="100013"/>
                </a:lnTo>
                <a:lnTo>
                  <a:pt x="88106" y="100013"/>
                </a:lnTo>
                <a:cubicBezTo>
                  <a:pt x="92065" y="100013"/>
                  <a:pt x="95250" y="103197"/>
                  <a:pt x="95250" y="107156"/>
                </a:cubicBezTo>
                <a:cubicBezTo>
                  <a:pt x="95250" y="111115"/>
                  <a:pt x="92065" y="114300"/>
                  <a:pt x="88106" y="114300"/>
                </a:cubicBezTo>
                <a:lnTo>
                  <a:pt x="64294" y="114300"/>
                </a:lnTo>
                <a:cubicBezTo>
                  <a:pt x="60335" y="114300"/>
                  <a:pt x="57150" y="111115"/>
                  <a:pt x="57150" y="107156"/>
                </a:cubicBezTo>
                <a:cubicBezTo>
                  <a:pt x="57150" y="103197"/>
                  <a:pt x="60335" y="100013"/>
                  <a:pt x="64294" y="100013"/>
                </a:cubicBezTo>
                <a:lnTo>
                  <a:pt x="71438" y="100013"/>
                </a:lnTo>
                <a:lnTo>
                  <a:pt x="71438" y="80962"/>
                </a:lnTo>
                <a:lnTo>
                  <a:pt x="64294" y="80962"/>
                </a:lnTo>
                <a:cubicBezTo>
                  <a:pt x="60335" y="80962"/>
                  <a:pt x="57150" y="77778"/>
                  <a:pt x="57150" y="73819"/>
                </a:cubicBezTo>
                <a:cubicBezTo>
                  <a:pt x="57150" y="69860"/>
                  <a:pt x="60335" y="66675"/>
                  <a:pt x="64294" y="66675"/>
                </a:cubicBezTo>
                <a:close/>
              </a:path>
            </a:pathLst>
          </a:custGeom>
          <a:solidFill>
            <a:srgbClr val="8B9D83"/>
          </a:solidFill>
          <a:ln/>
        </p:spPr>
      </p:sp>
      <p:sp>
        <p:nvSpPr>
          <p:cNvPr id="13" name="Text 11"/>
          <p:cNvSpPr/>
          <p:nvPr/>
        </p:nvSpPr>
        <p:spPr>
          <a:xfrm>
            <a:off x="971550" y="2824163"/>
            <a:ext cx="48196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8B9D8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Асабліва небяспечна ў нацыянальным кантэксце: беларуская літаратура, гісторыя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6191250" y="1162050"/>
            <a:ext cx="5619750" cy="2828925"/>
          </a:xfrm>
          <a:custGeom>
            <a:avLst/>
            <a:gdLst/>
            <a:ahLst/>
            <a:cxnLst/>
            <a:rect l="l" t="t" r="r" b="b"/>
            <a:pathLst>
              <a:path w="5619750" h="2828925">
                <a:moveTo>
                  <a:pt x="38100" y="0"/>
                </a:moveTo>
                <a:lnTo>
                  <a:pt x="5543539" y="0"/>
                </a:lnTo>
                <a:cubicBezTo>
                  <a:pt x="5585629" y="0"/>
                  <a:pt x="5619750" y="34121"/>
                  <a:pt x="5619750" y="76211"/>
                </a:cubicBezTo>
                <a:lnTo>
                  <a:pt x="5619750" y="2752714"/>
                </a:lnTo>
                <a:cubicBezTo>
                  <a:pt x="5619750" y="2794804"/>
                  <a:pt x="5585629" y="2828925"/>
                  <a:pt x="5543539" y="2828925"/>
                </a:cubicBezTo>
                <a:lnTo>
                  <a:pt x="38100" y="2828925"/>
                </a:lnTo>
                <a:cubicBezTo>
                  <a:pt x="17058" y="2828925"/>
                  <a:pt x="0" y="2811867"/>
                  <a:pt x="0" y="2790825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2D3142">
              <a:alpha val="50196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6191250" y="1143000"/>
            <a:ext cx="38100" cy="2828925"/>
          </a:xfrm>
          <a:custGeom>
            <a:avLst/>
            <a:gdLst/>
            <a:ahLst/>
            <a:cxnLst/>
            <a:rect l="l" t="t" r="r" b="b"/>
            <a:pathLst>
              <a:path w="38100" h="2828925">
                <a:moveTo>
                  <a:pt x="38100" y="0"/>
                </a:moveTo>
                <a:lnTo>
                  <a:pt x="38100" y="0"/>
                </a:lnTo>
                <a:lnTo>
                  <a:pt x="38100" y="2828925"/>
                </a:lnTo>
                <a:lnTo>
                  <a:pt x="38100" y="2828925"/>
                </a:lnTo>
                <a:cubicBezTo>
                  <a:pt x="17072" y="2828925"/>
                  <a:pt x="0" y="2811853"/>
                  <a:pt x="0" y="2790825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D4A373"/>
          </a:solidFill>
          <a:ln/>
        </p:spPr>
      </p:sp>
      <p:sp>
        <p:nvSpPr>
          <p:cNvPr id="16" name="Shape 14"/>
          <p:cNvSpPr/>
          <p:nvPr/>
        </p:nvSpPr>
        <p:spPr>
          <a:xfrm>
            <a:off x="6429374" y="1428471"/>
            <a:ext cx="380999" cy="336375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0"/>
                </a:moveTo>
                <a:cubicBezTo>
                  <a:pt x="116354" y="0"/>
                  <a:pt x="118408" y="446"/>
                  <a:pt x="120283" y="1295"/>
                </a:cubicBezTo>
                <a:lnTo>
                  <a:pt x="204401" y="36969"/>
                </a:lnTo>
                <a:cubicBezTo>
                  <a:pt x="214223" y="41121"/>
                  <a:pt x="221546" y="50810"/>
                  <a:pt x="221501" y="62508"/>
                </a:cubicBezTo>
                <a:cubicBezTo>
                  <a:pt x="221278" y="106799"/>
                  <a:pt x="203061" y="187836"/>
                  <a:pt x="126132" y="224671"/>
                </a:cubicBezTo>
                <a:cubicBezTo>
                  <a:pt x="118676" y="228243"/>
                  <a:pt x="110014" y="228243"/>
                  <a:pt x="102557" y="224671"/>
                </a:cubicBezTo>
                <a:cubicBezTo>
                  <a:pt x="25584" y="187836"/>
                  <a:pt x="7412" y="106799"/>
                  <a:pt x="7188" y="62508"/>
                </a:cubicBezTo>
                <a:cubicBezTo>
                  <a:pt x="7144" y="50810"/>
                  <a:pt x="14466" y="41121"/>
                  <a:pt x="24289" y="36969"/>
                </a:cubicBezTo>
                <a:lnTo>
                  <a:pt x="108362" y="1295"/>
                </a:lnTo>
                <a:cubicBezTo>
                  <a:pt x="110237" y="446"/>
                  <a:pt x="112246" y="0"/>
                  <a:pt x="114300" y="0"/>
                </a:cubicBezTo>
                <a:close/>
                <a:moveTo>
                  <a:pt x="114300" y="29825"/>
                </a:moveTo>
                <a:lnTo>
                  <a:pt x="114300" y="198641"/>
                </a:lnTo>
                <a:cubicBezTo>
                  <a:pt x="175915" y="168816"/>
                  <a:pt x="192479" y="102736"/>
                  <a:pt x="192881" y="63178"/>
                </a:cubicBezTo>
                <a:lnTo>
                  <a:pt x="114300" y="29870"/>
                </a:lnTo>
                <a:lnTo>
                  <a:pt x="114300" y="29870"/>
                </a:lnTo>
                <a:close/>
              </a:path>
            </a:pathLst>
          </a:custGeom>
          <a:solidFill>
            <a:srgbClr val="D4A373"/>
          </a:solidFill>
          <a:ln/>
        </p:spPr>
      </p:sp>
      <p:sp>
        <p:nvSpPr>
          <p:cNvPr id="17" name="Text 15"/>
          <p:cNvSpPr/>
          <p:nvPr/>
        </p:nvSpPr>
        <p:spPr>
          <a:xfrm>
            <a:off x="6981822" y="1379795"/>
            <a:ext cx="4829178" cy="350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400" b="1" dirty="0">
                <a:solidFill>
                  <a:srgbClr val="D4A37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Абарона персанальных дадзеных</a:t>
            </a:r>
            <a:endParaRPr lang="en-US" sz="2800" dirty="0"/>
          </a:p>
        </p:txBody>
      </p:sp>
      <p:sp>
        <p:nvSpPr>
          <p:cNvPr id="18" name="Text 16"/>
          <p:cNvSpPr/>
          <p:nvPr/>
        </p:nvSpPr>
        <p:spPr>
          <a:xfrm>
            <a:off x="6400800" y="1965491"/>
            <a:ext cx="52959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b="1" dirty="0">
                <a:solidFill>
                  <a:srgbClr val="D4A37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Катэгарычна забаронена</a:t>
            </a:r>
            <a:r>
              <a:rPr lang="en-US" dirty="0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загружаць у </a:t>
            </a:r>
            <a:r>
              <a:rPr lang="be-BY" dirty="0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А</a:t>
            </a:r>
            <a:r>
              <a:rPr lang="en-US" dirty="0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І любую канфідэнцыйную інфармацыю.</a:t>
            </a:r>
            <a:endParaRPr lang="en-US" sz="2400" dirty="0"/>
          </a:p>
        </p:txBody>
      </p:sp>
      <p:sp>
        <p:nvSpPr>
          <p:cNvPr id="19" name="Shape 17"/>
          <p:cNvSpPr/>
          <p:nvPr/>
        </p:nvSpPr>
        <p:spPr>
          <a:xfrm>
            <a:off x="6400800" y="2733305"/>
            <a:ext cx="5219700" cy="695695"/>
          </a:xfrm>
          <a:custGeom>
            <a:avLst/>
            <a:gdLst/>
            <a:ahLst/>
            <a:cxnLst/>
            <a:rect l="l" t="t" r="r" b="b"/>
            <a:pathLst>
              <a:path w="5219700" h="457200">
                <a:moveTo>
                  <a:pt x="38098" y="0"/>
                </a:moveTo>
                <a:lnTo>
                  <a:pt x="5181602" y="0"/>
                </a:lnTo>
                <a:cubicBezTo>
                  <a:pt x="5202643" y="0"/>
                  <a:pt x="5219700" y="17057"/>
                  <a:pt x="5219700" y="38098"/>
                </a:cubicBezTo>
                <a:lnTo>
                  <a:pt x="5219700" y="419102"/>
                </a:lnTo>
                <a:cubicBezTo>
                  <a:pt x="5219700" y="440143"/>
                  <a:pt x="5202643" y="457200"/>
                  <a:pt x="5181602" y="457200"/>
                </a:cubicBezTo>
                <a:lnTo>
                  <a:pt x="38098" y="457200"/>
                </a:lnTo>
                <a:cubicBezTo>
                  <a:pt x="17057" y="457200"/>
                  <a:pt x="0" y="440143"/>
                  <a:pt x="0" y="419102"/>
                </a:cubicBezTo>
                <a:lnTo>
                  <a:pt x="0" y="38098"/>
                </a:lnTo>
                <a:cubicBezTo>
                  <a:pt x="0" y="17071"/>
                  <a:pt x="17071" y="0"/>
                  <a:pt x="38098" y="0"/>
                </a:cubicBezTo>
                <a:close/>
              </a:path>
            </a:pathLst>
          </a:custGeom>
          <a:solidFill>
            <a:srgbClr val="D4A373">
              <a:alpha val="10196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6534150" y="2986088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109299" y="122783"/>
                </a:moveTo>
                <a:lnTo>
                  <a:pt x="29617" y="43101"/>
                </a:lnTo>
                <a:cubicBezTo>
                  <a:pt x="22949" y="52447"/>
                  <a:pt x="19050" y="63877"/>
                  <a:pt x="19050" y="76200"/>
                </a:cubicBezTo>
                <a:cubicBezTo>
                  <a:pt x="19050" y="107752"/>
                  <a:pt x="44648" y="133350"/>
                  <a:pt x="76200" y="133350"/>
                </a:cubicBezTo>
                <a:cubicBezTo>
                  <a:pt x="88553" y="133350"/>
                  <a:pt x="99983" y="129451"/>
                  <a:pt x="109299" y="122783"/>
                </a:cubicBezTo>
                <a:close/>
                <a:moveTo>
                  <a:pt x="122783" y="109299"/>
                </a:moveTo>
                <a:cubicBezTo>
                  <a:pt x="129451" y="99953"/>
                  <a:pt x="133350" y="88523"/>
                  <a:pt x="133350" y="76200"/>
                </a:cubicBezTo>
                <a:cubicBezTo>
                  <a:pt x="133350" y="44648"/>
                  <a:pt x="107752" y="19050"/>
                  <a:pt x="76200" y="19050"/>
                </a:cubicBezTo>
                <a:cubicBezTo>
                  <a:pt x="63847" y="19050"/>
                  <a:pt x="52417" y="22949"/>
                  <a:pt x="43101" y="29617"/>
                </a:cubicBezTo>
                <a:lnTo>
                  <a:pt x="122783" y="109299"/>
                </a:lnTo>
                <a:close/>
                <a:moveTo>
                  <a:pt x="0" y="76200"/>
                </a:moveTo>
                <a:cubicBezTo>
                  <a:pt x="0" y="34144"/>
                  <a:pt x="34144" y="0"/>
                  <a:pt x="76200" y="0"/>
                </a:cubicBezTo>
                <a:cubicBezTo>
                  <a:pt x="118256" y="0"/>
                  <a:pt x="152400" y="34144"/>
                  <a:pt x="152400" y="76200"/>
                </a:cubicBezTo>
                <a:cubicBezTo>
                  <a:pt x="152400" y="118256"/>
                  <a:pt x="118256" y="152400"/>
                  <a:pt x="76200" y="152400"/>
                </a:cubicBezTo>
                <a:cubicBezTo>
                  <a:pt x="34144" y="152400"/>
                  <a:pt x="0" y="118256"/>
                  <a:pt x="0" y="76200"/>
                </a:cubicBezTo>
                <a:close/>
              </a:path>
            </a:pathLst>
          </a:custGeom>
          <a:solidFill>
            <a:srgbClr val="8B9D83"/>
          </a:solidFill>
          <a:ln/>
        </p:spPr>
      </p:sp>
      <p:sp>
        <p:nvSpPr>
          <p:cNvPr id="21" name="Text 19"/>
          <p:cNvSpPr/>
          <p:nvPr/>
        </p:nvSpPr>
        <p:spPr>
          <a:xfrm>
            <a:off x="6762750" y="2938463"/>
            <a:ext cx="48196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dirty="0">
                <a:solidFill>
                  <a:srgbClr val="8B9D8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Ніякія дадзеныя аб вучнях і калегах</a:t>
            </a:r>
            <a:r>
              <a:rPr lang="en-US" sz="1200" dirty="0">
                <a:solidFill>
                  <a:srgbClr val="8B9D8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!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476250" y="4124324"/>
            <a:ext cx="5619750" cy="2352675"/>
          </a:xfrm>
          <a:custGeom>
            <a:avLst/>
            <a:gdLst/>
            <a:ahLst/>
            <a:cxnLst/>
            <a:rect l="l" t="t" r="r" b="b"/>
            <a:pathLst>
              <a:path w="5619750" h="2352675">
                <a:moveTo>
                  <a:pt x="38100" y="0"/>
                </a:moveTo>
                <a:lnTo>
                  <a:pt x="5543547" y="0"/>
                </a:lnTo>
                <a:cubicBezTo>
                  <a:pt x="5585605" y="0"/>
                  <a:pt x="5619750" y="34145"/>
                  <a:pt x="5619750" y="76203"/>
                </a:cubicBezTo>
                <a:lnTo>
                  <a:pt x="5619750" y="2276472"/>
                </a:lnTo>
                <a:cubicBezTo>
                  <a:pt x="5619750" y="2318530"/>
                  <a:pt x="5585605" y="2352675"/>
                  <a:pt x="5543547" y="2352675"/>
                </a:cubicBezTo>
                <a:lnTo>
                  <a:pt x="38100" y="2352675"/>
                </a:lnTo>
                <a:cubicBezTo>
                  <a:pt x="17072" y="2352675"/>
                  <a:pt x="0" y="2335603"/>
                  <a:pt x="0" y="2314575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2D3142">
              <a:alpha val="50196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400050" y="4124325"/>
            <a:ext cx="38100" cy="2352675"/>
          </a:xfrm>
          <a:custGeom>
            <a:avLst/>
            <a:gdLst/>
            <a:ahLst/>
            <a:cxnLst/>
            <a:rect l="l" t="t" r="r" b="b"/>
            <a:pathLst>
              <a:path w="38100" h="2352675">
                <a:moveTo>
                  <a:pt x="38100" y="0"/>
                </a:moveTo>
                <a:lnTo>
                  <a:pt x="38100" y="0"/>
                </a:lnTo>
                <a:lnTo>
                  <a:pt x="38100" y="2352675"/>
                </a:lnTo>
                <a:lnTo>
                  <a:pt x="38100" y="2352675"/>
                </a:lnTo>
                <a:cubicBezTo>
                  <a:pt x="17072" y="2352675"/>
                  <a:pt x="0" y="2335603"/>
                  <a:pt x="0" y="2314575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D4A373"/>
          </a:solidFill>
          <a:ln/>
        </p:spPr>
      </p:sp>
      <p:sp>
        <p:nvSpPr>
          <p:cNvPr id="24" name="Shape 22"/>
          <p:cNvSpPr/>
          <p:nvPr/>
        </p:nvSpPr>
        <p:spPr>
          <a:xfrm>
            <a:off x="652463" y="4317204"/>
            <a:ext cx="300037" cy="383383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107737" y="-5804"/>
                </a:moveTo>
                <a:cubicBezTo>
                  <a:pt x="102647" y="-6831"/>
                  <a:pt x="97423" y="-6831"/>
                  <a:pt x="92333" y="-5804"/>
                </a:cubicBezTo>
                <a:lnTo>
                  <a:pt x="8617" y="10939"/>
                </a:lnTo>
                <a:cubicBezTo>
                  <a:pt x="3617" y="11921"/>
                  <a:pt x="0" y="16341"/>
                  <a:pt x="0" y="21431"/>
                </a:cubicBezTo>
                <a:cubicBezTo>
                  <a:pt x="0" y="26030"/>
                  <a:pt x="2902" y="30048"/>
                  <a:pt x="7144" y="31522"/>
                </a:cubicBezTo>
                <a:lnTo>
                  <a:pt x="7144" y="64294"/>
                </a:lnTo>
                <a:lnTo>
                  <a:pt x="134" y="99387"/>
                </a:lnTo>
                <a:cubicBezTo>
                  <a:pt x="45" y="99789"/>
                  <a:pt x="0" y="100236"/>
                  <a:pt x="0" y="100682"/>
                </a:cubicBezTo>
                <a:cubicBezTo>
                  <a:pt x="0" y="104254"/>
                  <a:pt x="2902" y="107201"/>
                  <a:pt x="6519" y="107201"/>
                </a:cubicBezTo>
                <a:lnTo>
                  <a:pt x="22101" y="107201"/>
                </a:lnTo>
                <a:cubicBezTo>
                  <a:pt x="25673" y="107201"/>
                  <a:pt x="28620" y="104299"/>
                  <a:pt x="28620" y="100682"/>
                </a:cubicBezTo>
                <a:cubicBezTo>
                  <a:pt x="28620" y="100236"/>
                  <a:pt x="28575" y="99834"/>
                  <a:pt x="28486" y="99387"/>
                </a:cubicBezTo>
                <a:lnTo>
                  <a:pt x="21431" y="64294"/>
                </a:lnTo>
                <a:lnTo>
                  <a:pt x="21431" y="34513"/>
                </a:lnTo>
                <a:lnTo>
                  <a:pt x="42863" y="38799"/>
                </a:lnTo>
                <a:lnTo>
                  <a:pt x="42863" y="64294"/>
                </a:lnTo>
                <a:cubicBezTo>
                  <a:pt x="42863" y="95860"/>
                  <a:pt x="68446" y="121444"/>
                  <a:pt x="100013" y="121444"/>
                </a:cubicBezTo>
                <a:cubicBezTo>
                  <a:pt x="131579" y="121444"/>
                  <a:pt x="157163" y="95860"/>
                  <a:pt x="157163" y="64294"/>
                </a:cubicBezTo>
                <a:lnTo>
                  <a:pt x="157163" y="38799"/>
                </a:lnTo>
                <a:lnTo>
                  <a:pt x="191408" y="31968"/>
                </a:lnTo>
                <a:cubicBezTo>
                  <a:pt x="196408" y="30941"/>
                  <a:pt x="200025" y="26521"/>
                  <a:pt x="200025" y="21431"/>
                </a:cubicBezTo>
                <a:cubicBezTo>
                  <a:pt x="200025" y="16341"/>
                  <a:pt x="196408" y="11921"/>
                  <a:pt x="191408" y="10939"/>
                </a:cubicBezTo>
                <a:lnTo>
                  <a:pt x="107737" y="-5804"/>
                </a:lnTo>
                <a:close/>
                <a:moveTo>
                  <a:pt x="100013" y="100013"/>
                </a:moveTo>
                <a:cubicBezTo>
                  <a:pt x="80278" y="100013"/>
                  <a:pt x="64294" y="84028"/>
                  <a:pt x="64294" y="64294"/>
                </a:cubicBezTo>
                <a:lnTo>
                  <a:pt x="135731" y="64294"/>
                </a:lnTo>
                <a:cubicBezTo>
                  <a:pt x="135731" y="84028"/>
                  <a:pt x="119747" y="100013"/>
                  <a:pt x="100013" y="100013"/>
                </a:cubicBezTo>
                <a:close/>
                <a:moveTo>
                  <a:pt x="53623" y="142920"/>
                </a:moveTo>
                <a:cubicBezTo>
                  <a:pt x="26209" y="155511"/>
                  <a:pt x="7144" y="183193"/>
                  <a:pt x="7144" y="215339"/>
                </a:cubicBezTo>
                <a:cubicBezTo>
                  <a:pt x="7144" y="222662"/>
                  <a:pt x="13082" y="228600"/>
                  <a:pt x="20404" y="228600"/>
                </a:cubicBezTo>
                <a:lnTo>
                  <a:pt x="89297" y="228600"/>
                </a:lnTo>
                <a:lnTo>
                  <a:pt x="89297" y="163413"/>
                </a:lnTo>
                <a:lnTo>
                  <a:pt x="63669" y="144214"/>
                </a:lnTo>
                <a:cubicBezTo>
                  <a:pt x="60767" y="142027"/>
                  <a:pt x="56882" y="141446"/>
                  <a:pt x="53578" y="142964"/>
                </a:cubicBezTo>
                <a:close/>
                <a:moveTo>
                  <a:pt x="110728" y="228600"/>
                </a:moveTo>
                <a:lnTo>
                  <a:pt x="179621" y="228600"/>
                </a:lnTo>
                <a:cubicBezTo>
                  <a:pt x="186943" y="228600"/>
                  <a:pt x="192881" y="222662"/>
                  <a:pt x="192881" y="215339"/>
                </a:cubicBezTo>
                <a:cubicBezTo>
                  <a:pt x="192881" y="183193"/>
                  <a:pt x="173816" y="155511"/>
                  <a:pt x="146402" y="142964"/>
                </a:cubicBezTo>
                <a:cubicBezTo>
                  <a:pt x="143098" y="141446"/>
                  <a:pt x="139214" y="142027"/>
                  <a:pt x="136312" y="144214"/>
                </a:cubicBezTo>
                <a:lnTo>
                  <a:pt x="110683" y="163413"/>
                </a:lnTo>
                <a:lnTo>
                  <a:pt x="110683" y="228600"/>
                </a:lnTo>
                <a:close/>
              </a:path>
            </a:pathLst>
          </a:custGeom>
          <a:solidFill>
            <a:srgbClr val="D4A373"/>
          </a:solidFill>
          <a:ln/>
        </p:spPr>
      </p:sp>
      <p:sp>
        <p:nvSpPr>
          <p:cNvPr id="25" name="Text 23"/>
          <p:cNvSpPr/>
          <p:nvPr/>
        </p:nvSpPr>
        <p:spPr>
          <a:xfrm>
            <a:off x="1228724" y="4405714"/>
            <a:ext cx="4600576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400" b="1" dirty="0">
                <a:solidFill>
                  <a:srgbClr val="D4A37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Акадэмічная добрасумленнасць</a:t>
            </a:r>
            <a:endParaRPr lang="en-US" sz="2800" dirty="0"/>
          </a:p>
        </p:txBody>
      </p:sp>
      <p:sp>
        <p:nvSpPr>
          <p:cNvPr id="26" name="Text 24"/>
          <p:cNvSpPr/>
          <p:nvPr/>
        </p:nvSpPr>
        <p:spPr>
          <a:xfrm>
            <a:off x="659308" y="4924425"/>
            <a:ext cx="52959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dirty="0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Рызыка </a:t>
            </a:r>
            <a:r>
              <a:rPr lang="en-US" b="1" dirty="0">
                <a:solidFill>
                  <a:srgbClr val="D4A37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несамастойнага выканання работ</a:t>
            </a:r>
            <a:r>
              <a:rPr lang="en-US" dirty="0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вучнямі з </a:t>
            </a:r>
            <a:r>
              <a:rPr lang="en-US" dirty="0" err="1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дапамогай</a:t>
            </a:r>
            <a:r>
              <a:rPr lang="en-US" dirty="0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lang="be-BY" dirty="0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А</a:t>
            </a:r>
            <a:r>
              <a:rPr lang="en-US" dirty="0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І.</a:t>
            </a:r>
            <a:endParaRPr lang="en-US" sz="2400" dirty="0"/>
          </a:p>
        </p:txBody>
      </p:sp>
      <p:sp>
        <p:nvSpPr>
          <p:cNvPr id="27" name="Shape 25"/>
          <p:cNvSpPr/>
          <p:nvPr/>
        </p:nvSpPr>
        <p:spPr>
          <a:xfrm>
            <a:off x="609600" y="5443537"/>
            <a:ext cx="5219700" cy="624753"/>
          </a:xfrm>
          <a:custGeom>
            <a:avLst/>
            <a:gdLst/>
            <a:ahLst/>
            <a:cxnLst/>
            <a:rect l="l" t="t" r="r" b="b"/>
            <a:pathLst>
              <a:path w="5219700" h="457200">
                <a:moveTo>
                  <a:pt x="38098" y="0"/>
                </a:moveTo>
                <a:lnTo>
                  <a:pt x="5181602" y="0"/>
                </a:lnTo>
                <a:cubicBezTo>
                  <a:pt x="5202643" y="0"/>
                  <a:pt x="5219700" y="17057"/>
                  <a:pt x="5219700" y="38098"/>
                </a:cubicBezTo>
                <a:lnTo>
                  <a:pt x="5219700" y="419102"/>
                </a:lnTo>
                <a:cubicBezTo>
                  <a:pt x="5219700" y="440143"/>
                  <a:pt x="5202643" y="457200"/>
                  <a:pt x="5181602" y="457200"/>
                </a:cubicBezTo>
                <a:lnTo>
                  <a:pt x="38098" y="457200"/>
                </a:lnTo>
                <a:cubicBezTo>
                  <a:pt x="17057" y="457200"/>
                  <a:pt x="0" y="440143"/>
                  <a:pt x="0" y="419102"/>
                </a:cubicBezTo>
                <a:lnTo>
                  <a:pt x="0" y="38098"/>
                </a:lnTo>
                <a:cubicBezTo>
                  <a:pt x="0" y="17071"/>
                  <a:pt x="17071" y="0"/>
                  <a:pt x="38098" y="0"/>
                </a:cubicBezTo>
                <a:close/>
              </a:path>
            </a:pathLst>
          </a:custGeom>
          <a:solidFill>
            <a:srgbClr val="D4A373">
              <a:alpha val="10196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659308" y="5605463"/>
            <a:ext cx="236042" cy="228598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76200" y="40481"/>
                </a:moveTo>
                <a:cubicBezTo>
                  <a:pt x="80159" y="40481"/>
                  <a:pt x="83344" y="43666"/>
                  <a:pt x="83344" y="47625"/>
                </a:cubicBezTo>
                <a:lnTo>
                  <a:pt x="83344" y="80962"/>
                </a:lnTo>
                <a:cubicBezTo>
                  <a:pt x="83344" y="84921"/>
                  <a:pt x="80159" y="88106"/>
                  <a:pt x="76200" y="88106"/>
                </a:cubicBezTo>
                <a:cubicBezTo>
                  <a:pt x="72241" y="88106"/>
                  <a:pt x="69056" y="84921"/>
                  <a:pt x="69056" y="80962"/>
                </a:cubicBezTo>
                <a:lnTo>
                  <a:pt x="69056" y="47625"/>
                </a:lnTo>
                <a:cubicBezTo>
                  <a:pt x="69056" y="43666"/>
                  <a:pt x="72241" y="40481"/>
                  <a:pt x="76200" y="40481"/>
                </a:cubicBezTo>
                <a:close/>
                <a:moveTo>
                  <a:pt x="68253" y="104775"/>
                </a:moveTo>
                <a:cubicBezTo>
                  <a:pt x="68072" y="101825"/>
                  <a:pt x="69543" y="99018"/>
                  <a:pt x="72072" y="97489"/>
                </a:cubicBezTo>
                <a:cubicBezTo>
                  <a:pt x="74601" y="95959"/>
                  <a:pt x="77770" y="95959"/>
                  <a:pt x="80298" y="97489"/>
                </a:cubicBezTo>
                <a:cubicBezTo>
                  <a:pt x="82827" y="99018"/>
                  <a:pt x="84298" y="101825"/>
                  <a:pt x="84118" y="104775"/>
                </a:cubicBezTo>
                <a:cubicBezTo>
                  <a:pt x="84298" y="107725"/>
                  <a:pt x="82827" y="110532"/>
                  <a:pt x="80298" y="112061"/>
                </a:cubicBezTo>
                <a:cubicBezTo>
                  <a:pt x="77770" y="113591"/>
                  <a:pt x="74601" y="113591"/>
                  <a:pt x="72072" y="112061"/>
                </a:cubicBezTo>
                <a:cubicBezTo>
                  <a:pt x="69543" y="110532"/>
                  <a:pt x="68072" y="107725"/>
                  <a:pt x="68253" y="104775"/>
                </a:cubicBezTo>
                <a:close/>
              </a:path>
            </a:pathLst>
          </a:custGeom>
          <a:solidFill>
            <a:srgbClr val="8B9D83"/>
          </a:solidFill>
          <a:ln/>
        </p:spPr>
      </p:sp>
      <p:sp>
        <p:nvSpPr>
          <p:cNvPr id="29" name="Text 27"/>
          <p:cNvSpPr/>
          <p:nvPr/>
        </p:nvSpPr>
        <p:spPr>
          <a:xfrm>
            <a:off x="962025" y="5557838"/>
            <a:ext cx="48196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dirty="0">
                <a:solidFill>
                  <a:srgbClr val="8B9D8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Тэхналогіі </a:t>
            </a:r>
            <a:r>
              <a:rPr lang="en-US" dirty="0" err="1">
                <a:solidFill>
                  <a:srgbClr val="8B9D8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выяўлення</a:t>
            </a:r>
            <a:r>
              <a:rPr lang="en-US" dirty="0">
                <a:solidFill>
                  <a:srgbClr val="8B9D8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lang="be-BY" dirty="0">
                <a:solidFill>
                  <a:srgbClr val="8B9D8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А</a:t>
            </a:r>
            <a:r>
              <a:rPr lang="en-US" dirty="0">
                <a:solidFill>
                  <a:srgbClr val="8B9D8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І-</a:t>
            </a:r>
            <a:r>
              <a:rPr lang="en-US" dirty="0" err="1">
                <a:solidFill>
                  <a:srgbClr val="8B9D8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тэкстаў</a:t>
            </a:r>
            <a:r>
              <a:rPr lang="en-US" dirty="0">
                <a:solidFill>
                  <a:srgbClr val="8B9D8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прызнаны ненадзейнымі</a:t>
            </a:r>
            <a:endParaRPr lang="en-US" dirty="0"/>
          </a:p>
        </p:txBody>
      </p:sp>
      <p:sp>
        <p:nvSpPr>
          <p:cNvPr id="30" name="Shape 28"/>
          <p:cNvSpPr/>
          <p:nvPr/>
        </p:nvSpPr>
        <p:spPr>
          <a:xfrm>
            <a:off x="6172200" y="4093709"/>
            <a:ext cx="5619750" cy="2352675"/>
          </a:xfrm>
          <a:custGeom>
            <a:avLst/>
            <a:gdLst/>
            <a:ahLst/>
            <a:cxnLst/>
            <a:rect l="l" t="t" r="r" b="b"/>
            <a:pathLst>
              <a:path w="5619750" h="2352675">
                <a:moveTo>
                  <a:pt x="38100" y="0"/>
                </a:moveTo>
                <a:lnTo>
                  <a:pt x="5543547" y="0"/>
                </a:lnTo>
                <a:cubicBezTo>
                  <a:pt x="5585605" y="0"/>
                  <a:pt x="5619750" y="34145"/>
                  <a:pt x="5619750" y="76203"/>
                </a:cubicBezTo>
                <a:lnTo>
                  <a:pt x="5619750" y="2276472"/>
                </a:lnTo>
                <a:cubicBezTo>
                  <a:pt x="5619750" y="2318530"/>
                  <a:pt x="5585605" y="2352675"/>
                  <a:pt x="5543547" y="2352675"/>
                </a:cubicBezTo>
                <a:lnTo>
                  <a:pt x="38100" y="2352675"/>
                </a:lnTo>
                <a:cubicBezTo>
                  <a:pt x="17072" y="2352675"/>
                  <a:pt x="0" y="2335603"/>
                  <a:pt x="0" y="2314575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2D3142">
              <a:alpha val="50196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6191250" y="4124325"/>
            <a:ext cx="38100" cy="2352675"/>
          </a:xfrm>
          <a:custGeom>
            <a:avLst/>
            <a:gdLst/>
            <a:ahLst/>
            <a:cxnLst/>
            <a:rect l="l" t="t" r="r" b="b"/>
            <a:pathLst>
              <a:path w="38100" h="2352675">
                <a:moveTo>
                  <a:pt x="38100" y="0"/>
                </a:moveTo>
                <a:lnTo>
                  <a:pt x="38100" y="0"/>
                </a:lnTo>
                <a:lnTo>
                  <a:pt x="38100" y="2352675"/>
                </a:lnTo>
                <a:lnTo>
                  <a:pt x="38100" y="2352675"/>
                </a:lnTo>
                <a:cubicBezTo>
                  <a:pt x="17072" y="2352675"/>
                  <a:pt x="0" y="2335603"/>
                  <a:pt x="0" y="2314575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D4A373"/>
          </a:solidFill>
          <a:ln/>
        </p:spPr>
      </p:sp>
      <p:sp>
        <p:nvSpPr>
          <p:cNvPr id="32" name="Shape 30"/>
          <p:cNvSpPr/>
          <p:nvPr/>
        </p:nvSpPr>
        <p:spPr>
          <a:xfrm>
            <a:off x="6476997" y="4226288"/>
            <a:ext cx="352426" cy="474300"/>
          </a:xfrm>
          <a:custGeom>
            <a:avLst/>
            <a:gdLst/>
            <a:ahLst/>
            <a:cxnLst/>
            <a:rect l="l" t="t" r="r" b="b"/>
            <a:pathLst>
              <a:path w="142875" h="228600">
                <a:moveTo>
                  <a:pt x="42863" y="28575"/>
                </a:moveTo>
                <a:cubicBezTo>
                  <a:pt x="42863" y="12804"/>
                  <a:pt x="55667" y="0"/>
                  <a:pt x="71438" y="0"/>
                </a:cubicBezTo>
                <a:cubicBezTo>
                  <a:pt x="87208" y="0"/>
                  <a:pt x="100013" y="12804"/>
                  <a:pt x="100013" y="28575"/>
                </a:cubicBezTo>
                <a:cubicBezTo>
                  <a:pt x="100013" y="44346"/>
                  <a:pt x="87208" y="57150"/>
                  <a:pt x="71438" y="57150"/>
                </a:cubicBezTo>
                <a:cubicBezTo>
                  <a:pt x="55667" y="57150"/>
                  <a:pt x="42863" y="44346"/>
                  <a:pt x="42863" y="28575"/>
                </a:cubicBezTo>
                <a:close/>
                <a:moveTo>
                  <a:pt x="64294" y="171450"/>
                </a:moveTo>
                <a:lnTo>
                  <a:pt x="64294" y="214313"/>
                </a:lnTo>
                <a:cubicBezTo>
                  <a:pt x="64294" y="222215"/>
                  <a:pt x="57909" y="228600"/>
                  <a:pt x="50006" y="228600"/>
                </a:cubicBezTo>
                <a:cubicBezTo>
                  <a:pt x="42103" y="228600"/>
                  <a:pt x="35719" y="222215"/>
                  <a:pt x="35719" y="214313"/>
                </a:cubicBezTo>
                <a:lnTo>
                  <a:pt x="35719" y="128498"/>
                </a:lnTo>
                <a:lnTo>
                  <a:pt x="26387" y="143321"/>
                </a:lnTo>
                <a:cubicBezTo>
                  <a:pt x="22190" y="150019"/>
                  <a:pt x="13350" y="151983"/>
                  <a:pt x="6697" y="147786"/>
                </a:cubicBezTo>
                <a:cubicBezTo>
                  <a:pt x="45" y="143589"/>
                  <a:pt x="-2009" y="134794"/>
                  <a:pt x="2188" y="128141"/>
                </a:cubicBezTo>
                <a:lnTo>
                  <a:pt x="20003" y="99879"/>
                </a:lnTo>
                <a:cubicBezTo>
                  <a:pt x="31120" y="82153"/>
                  <a:pt x="50542" y="71438"/>
                  <a:pt x="71438" y="71438"/>
                </a:cubicBezTo>
                <a:cubicBezTo>
                  <a:pt x="92333" y="71438"/>
                  <a:pt x="111755" y="82153"/>
                  <a:pt x="122873" y="99834"/>
                </a:cubicBezTo>
                <a:lnTo>
                  <a:pt x="140687" y="128141"/>
                </a:lnTo>
                <a:cubicBezTo>
                  <a:pt x="144884" y="134838"/>
                  <a:pt x="142875" y="143634"/>
                  <a:pt x="136222" y="147831"/>
                </a:cubicBezTo>
                <a:cubicBezTo>
                  <a:pt x="129570" y="152028"/>
                  <a:pt x="120729" y="150019"/>
                  <a:pt x="116532" y="143366"/>
                </a:cubicBezTo>
                <a:lnTo>
                  <a:pt x="107156" y="128498"/>
                </a:lnTo>
                <a:lnTo>
                  <a:pt x="107156" y="214313"/>
                </a:lnTo>
                <a:cubicBezTo>
                  <a:pt x="107156" y="222215"/>
                  <a:pt x="100772" y="228600"/>
                  <a:pt x="92869" y="228600"/>
                </a:cubicBezTo>
                <a:cubicBezTo>
                  <a:pt x="84966" y="228600"/>
                  <a:pt x="78581" y="222215"/>
                  <a:pt x="78581" y="214313"/>
                </a:cubicBezTo>
                <a:lnTo>
                  <a:pt x="78581" y="171450"/>
                </a:lnTo>
                <a:lnTo>
                  <a:pt x="64294" y="171450"/>
                </a:lnTo>
                <a:close/>
              </a:path>
            </a:pathLst>
          </a:custGeom>
          <a:solidFill>
            <a:srgbClr val="D4A373"/>
          </a:solidFill>
          <a:ln/>
        </p:spPr>
      </p:sp>
      <p:sp>
        <p:nvSpPr>
          <p:cNvPr id="33" name="Text 31"/>
          <p:cNvSpPr/>
          <p:nvPr/>
        </p:nvSpPr>
        <p:spPr>
          <a:xfrm>
            <a:off x="7010398" y="4214380"/>
            <a:ext cx="4454116" cy="5187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400" b="1" dirty="0">
                <a:solidFill>
                  <a:srgbClr val="D4A37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Этычныя і ўзроставыя аспекты</a:t>
            </a:r>
            <a:endParaRPr lang="en-US" sz="2400" dirty="0"/>
          </a:p>
        </p:txBody>
      </p:sp>
      <p:sp>
        <p:nvSpPr>
          <p:cNvPr id="34" name="Text 32"/>
          <p:cNvSpPr/>
          <p:nvPr/>
        </p:nvSpPr>
        <p:spPr>
          <a:xfrm>
            <a:off x="6440983" y="4923374"/>
            <a:ext cx="52959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dirty="0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Неабходнасць </a:t>
            </a:r>
            <a:r>
              <a:rPr lang="en-US" b="1" dirty="0">
                <a:solidFill>
                  <a:srgbClr val="D4A37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захавання ўзроставых абмежаванняў</a:t>
            </a:r>
            <a:r>
              <a:rPr lang="en-US" dirty="0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сэрвісаў.</a:t>
            </a:r>
            <a:endParaRPr lang="en-US" sz="2400" dirty="0"/>
          </a:p>
        </p:txBody>
      </p:sp>
      <p:sp>
        <p:nvSpPr>
          <p:cNvPr id="35" name="Shape 33"/>
          <p:cNvSpPr/>
          <p:nvPr/>
        </p:nvSpPr>
        <p:spPr>
          <a:xfrm>
            <a:off x="6400800" y="5443538"/>
            <a:ext cx="5219700" cy="624752"/>
          </a:xfrm>
          <a:custGeom>
            <a:avLst/>
            <a:gdLst/>
            <a:ahLst/>
            <a:cxnLst/>
            <a:rect l="l" t="t" r="r" b="b"/>
            <a:pathLst>
              <a:path w="5219700" h="457200">
                <a:moveTo>
                  <a:pt x="38098" y="0"/>
                </a:moveTo>
                <a:lnTo>
                  <a:pt x="5181602" y="0"/>
                </a:lnTo>
                <a:cubicBezTo>
                  <a:pt x="5202643" y="0"/>
                  <a:pt x="5219700" y="17057"/>
                  <a:pt x="5219700" y="38098"/>
                </a:cubicBezTo>
                <a:lnTo>
                  <a:pt x="5219700" y="419102"/>
                </a:lnTo>
                <a:cubicBezTo>
                  <a:pt x="5219700" y="440143"/>
                  <a:pt x="5202643" y="457200"/>
                  <a:pt x="5181602" y="457200"/>
                </a:cubicBezTo>
                <a:lnTo>
                  <a:pt x="38098" y="457200"/>
                </a:lnTo>
                <a:cubicBezTo>
                  <a:pt x="17057" y="457200"/>
                  <a:pt x="0" y="440143"/>
                  <a:pt x="0" y="419102"/>
                </a:cubicBezTo>
                <a:lnTo>
                  <a:pt x="0" y="38098"/>
                </a:lnTo>
                <a:cubicBezTo>
                  <a:pt x="0" y="17071"/>
                  <a:pt x="17071" y="0"/>
                  <a:pt x="38098" y="0"/>
                </a:cubicBezTo>
                <a:close/>
              </a:path>
            </a:pathLst>
          </a:custGeom>
          <a:solidFill>
            <a:srgbClr val="D4A373">
              <a:alpha val="10196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6476997" y="5605462"/>
            <a:ext cx="219078" cy="228599"/>
          </a:xfrm>
          <a:custGeom>
            <a:avLst/>
            <a:gdLst/>
            <a:ahLst/>
            <a:cxnLst/>
            <a:rect l="l" t="t" r="r" b="b"/>
            <a:pathLst>
              <a:path w="171450" h="152400">
                <a:moveTo>
                  <a:pt x="85725" y="9525"/>
                </a:moveTo>
                <a:cubicBezTo>
                  <a:pt x="61674" y="9525"/>
                  <a:pt x="42416" y="20479"/>
                  <a:pt x="28396" y="33516"/>
                </a:cubicBezTo>
                <a:cubicBezTo>
                  <a:pt x="14466" y="46464"/>
                  <a:pt x="5149" y="61912"/>
                  <a:pt x="714" y="72539"/>
                </a:cubicBezTo>
                <a:cubicBezTo>
                  <a:pt x="-268" y="74890"/>
                  <a:pt x="-268" y="77510"/>
                  <a:pt x="714" y="79861"/>
                </a:cubicBezTo>
                <a:cubicBezTo>
                  <a:pt x="5149" y="90488"/>
                  <a:pt x="14466" y="105966"/>
                  <a:pt x="28396" y="118884"/>
                </a:cubicBezTo>
                <a:cubicBezTo>
                  <a:pt x="42416" y="131891"/>
                  <a:pt x="61674" y="142875"/>
                  <a:pt x="85725" y="142875"/>
                </a:cubicBezTo>
                <a:cubicBezTo>
                  <a:pt x="109776" y="142875"/>
                  <a:pt x="129034" y="131921"/>
                  <a:pt x="143054" y="118884"/>
                </a:cubicBezTo>
                <a:cubicBezTo>
                  <a:pt x="156984" y="105936"/>
                  <a:pt x="166301" y="90488"/>
                  <a:pt x="170736" y="79861"/>
                </a:cubicBezTo>
                <a:cubicBezTo>
                  <a:pt x="171718" y="77510"/>
                  <a:pt x="171718" y="74890"/>
                  <a:pt x="170736" y="72539"/>
                </a:cubicBezTo>
                <a:cubicBezTo>
                  <a:pt x="166301" y="61912"/>
                  <a:pt x="156984" y="46434"/>
                  <a:pt x="143054" y="33516"/>
                </a:cubicBezTo>
                <a:cubicBezTo>
                  <a:pt x="129034" y="20509"/>
                  <a:pt x="109776" y="9525"/>
                  <a:pt x="85725" y="9525"/>
                </a:cubicBezTo>
                <a:close/>
                <a:moveTo>
                  <a:pt x="42863" y="76200"/>
                </a:moveTo>
                <a:cubicBezTo>
                  <a:pt x="42863" y="52544"/>
                  <a:pt x="62069" y="33338"/>
                  <a:pt x="85725" y="33338"/>
                </a:cubicBezTo>
                <a:cubicBezTo>
                  <a:pt x="109381" y="33338"/>
                  <a:pt x="128588" y="52544"/>
                  <a:pt x="128588" y="76200"/>
                </a:cubicBezTo>
                <a:cubicBezTo>
                  <a:pt x="128588" y="99856"/>
                  <a:pt x="109381" y="119062"/>
                  <a:pt x="85725" y="119062"/>
                </a:cubicBezTo>
                <a:cubicBezTo>
                  <a:pt x="62069" y="119062"/>
                  <a:pt x="42863" y="99856"/>
                  <a:pt x="42863" y="76200"/>
                </a:cubicBezTo>
                <a:close/>
                <a:moveTo>
                  <a:pt x="85725" y="57150"/>
                </a:moveTo>
                <a:cubicBezTo>
                  <a:pt x="85725" y="67657"/>
                  <a:pt x="77182" y="76200"/>
                  <a:pt x="66675" y="76200"/>
                </a:cubicBezTo>
                <a:cubicBezTo>
                  <a:pt x="63252" y="76200"/>
                  <a:pt x="60037" y="75307"/>
                  <a:pt x="57239" y="73700"/>
                </a:cubicBezTo>
                <a:cubicBezTo>
                  <a:pt x="56942" y="76944"/>
                  <a:pt x="57210" y="80278"/>
                  <a:pt x="58103" y="83582"/>
                </a:cubicBezTo>
                <a:cubicBezTo>
                  <a:pt x="62180" y="98822"/>
                  <a:pt x="77867" y="107871"/>
                  <a:pt x="93107" y="103793"/>
                </a:cubicBezTo>
                <a:cubicBezTo>
                  <a:pt x="108347" y="99715"/>
                  <a:pt x="117396" y="84028"/>
                  <a:pt x="113318" y="68788"/>
                </a:cubicBezTo>
                <a:cubicBezTo>
                  <a:pt x="109686" y="55185"/>
                  <a:pt x="96798" y="46524"/>
                  <a:pt x="83225" y="47714"/>
                </a:cubicBezTo>
                <a:cubicBezTo>
                  <a:pt x="84802" y="50483"/>
                  <a:pt x="85725" y="53697"/>
                  <a:pt x="85725" y="57150"/>
                </a:cubicBezTo>
                <a:close/>
              </a:path>
            </a:pathLst>
          </a:custGeom>
          <a:solidFill>
            <a:srgbClr val="8B9D83"/>
          </a:solidFill>
          <a:ln/>
        </p:spPr>
      </p:sp>
      <p:sp>
        <p:nvSpPr>
          <p:cNvPr id="37" name="Text 35"/>
          <p:cNvSpPr/>
          <p:nvPr/>
        </p:nvSpPr>
        <p:spPr>
          <a:xfrm>
            <a:off x="6762750" y="5557838"/>
            <a:ext cx="48196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dirty="0">
                <a:solidFill>
                  <a:srgbClr val="8B9D8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Кантроль за псіхалагічным </a:t>
            </a:r>
            <a:r>
              <a:rPr lang="en-US" dirty="0" err="1">
                <a:solidFill>
                  <a:srgbClr val="8B9D8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уздзеяннем</a:t>
            </a:r>
            <a:r>
              <a:rPr lang="en-US" dirty="0">
                <a:solidFill>
                  <a:srgbClr val="8B9D8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lang="be-BY" dirty="0">
                <a:solidFill>
                  <a:srgbClr val="8B9D8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А</a:t>
            </a:r>
            <a:r>
              <a:rPr lang="en-US" dirty="0">
                <a:solidFill>
                  <a:srgbClr val="8B9D8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І на дзяцей</a:t>
            </a:r>
            <a:endParaRPr lang="en-US" sz="24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www.druva.com/9aece49dca672287f0751f1139cb1d25d53b9ac4.jpg"/>
          <p:cNvPicPr>
            <a:picLocks noChangeAspect="1"/>
          </p:cNvPicPr>
          <p:nvPr/>
        </p:nvPicPr>
        <p:blipFill>
          <a:blip r:embed="rId3">
            <a:alphaModFix amt="30000"/>
          </a:blip>
          <a:srcRect l="13542" r="13542"/>
          <a:stretch/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-26333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1A1D21">
                  <a:alpha val="98000"/>
                </a:srgbClr>
              </a:gs>
              <a:gs pos="50000">
                <a:srgbClr val="1A1D21">
                  <a:alpha val="90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</p:sp>
      <p:sp>
        <p:nvSpPr>
          <p:cNvPr id="4" name="Shape 1"/>
          <p:cNvSpPr/>
          <p:nvPr/>
        </p:nvSpPr>
        <p:spPr>
          <a:xfrm>
            <a:off x="385763" y="1710047"/>
            <a:ext cx="3283712" cy="496181"/>
          </a:xfrm>
          <a:custGeom>
            <a:avLst/>
            <a:gdLst/>
            <a:ahLst/>
            <a:cxnLst/>
            <a:rect l="l" t="t" r="r" b="b"/>
            <a:pathLst>
              <a:path w="1704975" h="428625">
                <a:moveTo>
                  <a:pt x="214313" y="0"/>
                </a:moveTo>
                <a:lnTo>
                  <a:pt x="1490663" y="0"/>
                </a:lnTo>
                <a:cubicBezTo>
                  <a:pt x="1608945" y="0"/>
                  <a:pt x="1704975" y="96030"/>
                  <a:pt x="1704975" y="214313"/>
                </a:cubicBezTo>
                <a:lnTo>
                  <a:pt x="1704975" y="214313"/>
                </a:lnTo>
                <a:cubicBezTo>
                  <a:pt x="1704975" y="332595"/>
                  <a:pt x="1608945" y="428625"/>
                  <a:pt x="1490663" y="428625"/>
                </a:cubicBezTo>
                <a:lnTo>
                  <a:pt x="214313" y="428625"/>
                </a:lnTo>
                <a:cubicBezTo>
                  <a:pt x="96030" y="428625"/>
                  <a:pt x="0" y="332595"/>
                  <a:pt x="0" y="214313"/>
                </a:cubicBezTo>
                <a:lnTo>
                  <a:pt x="0" y="214313"/>
                </a:lnTo>
                <a:cubicBezTo>
                  <a:pt x="0" y="96030"/>
                  <a:pt x="96030" y="0"/>
                  <a:pt x="214312" y="0"/>
                </a:cubicBezTo>
                <a:close/>
              </a:path>
            </a:pathLst>
          </a:custGeom>
          <a:solidFill>
            <a:srgbClr val="D4A373">
              <a:alpha val="20000"/>
            </a:srgbClr>
          </a:solidFill>
          <a:ln w="12700">
            <a:solidFill>
              <a:srgbClr val="D4A373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19125" y="1710047"/>
            <a:ext cx="2812844" cy="4961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800" b="1" kern="0" spc="75" dirty="0">
                <a:solidFill>
                  <a:srgbClr val="D4A37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РАЗДЗЕЛ 04</a:t>
            </a:r>
            <a:endParaRPr lang="en-US" sz="3200" dirty="0"/>
          </a:p>
        </p:txBody>
      </p:sp>
      <p:sp>
        <p:nvSpPr>
          <p:cNvPr id="6" name="Text 3"/>
          <p:cNvSpPr/>
          <p:nvPr/>
        </p:nvSpPr>
        <p:spPr>
          <a:xfrm>
            <a:off x="381000" y="2530078"/>
            <a:ext cx="7600950" cy="142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6000" b="1" dirty="0">
                <a:solidFill>
                  <a:srgbClr val="F4F1DE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Алгарытм</a:t>
            </a:r>
            <a:endParaRPr lang="en-US" sz="2400" dirty="0"/>
          </a:p>
          <a:p>
            <a:pPr>
              <a:lnSpc>
                <a:spcPct val="100000"/>
              </a:lnSpc>
            </a:pPr>
            <a:r>
              <a:rPr lang="en-US" sz="6000" b="1" dirty="0">
                <a:solidFill>
                  <a:srgbClr val="F4F1DE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працы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381000" y="4187428"/>
            <a:ext cx="1219200" cy="38100"/>
          </a:xfrm>
          <a:custGeom>
            <a:avLst/>
            <a:gdLst/>
            <a:ahLst/>
            <a:cxnLst/>
            <a:rect l="l" t="t" r="r" b="b"/>
            <a:pathLst>
              <a:path w="1219200" h="38100">
                <a:moveTo>
                  <a:pt x="0" y="0"/>
                </a:moveTo>
                <a:lnTo>
                  <a:pt x="1219200" y="0"/>
                </a:lnTo>
                <a:lnTo>
                  <a:pt x="12192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D4A373"/>
          </a:solidFill>
          <a:ln/>
        </p:spPr>
      </p:sp>
      <p:sp>
        <p:nvSpPr>
          <p:cNvPr id="8" name="Text 5"/>
          <p:cNvSpPr/>
          <p:nvPr/>
        </p:nvSpPr>
        <p:spPr>
          <a:xfrm>
            <a:off x="381000" y="4530328"/>
            <a:ext cx="6543675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2400" dirty="0" err="1" smtClean="0">
                <a:solidFill>
                  <a:srgbClr val="8B9D8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Пр</a:t>
            </a:r>
            <a:r>
              <a:rPr lang="ru-RU" sz="2400" dirty="0" smtClean="0">
                <a:solidFill>
                  <a:srgbClr val="8B9D8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о</a:t>
            </a:r>
            <a:r>
              <a:rPr lang="en-US" sz="2400" dirty="0" err="1" smtClean="0">
                <a:solidFill>
                  <a:srgbClr val="8B9D8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мптынг</a:t>
            </a:r>
            <a:r>
              <a:rPr lang="en-US" sz="2400" dirty="0" smtClean="0">
                <a:solidFill>
                  <a:srgbClr val="8B9D8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lang="en-US" sz="2400" dirty="0">
                <a:solidFill>
                  <a:srgbClr val="8B9D8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і абавязковая верыфікацыя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1000" y="3810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228600" y="0"/>
                </a:lnTo>
                <a:cubicBezTo>
                  <a:pt x="354768" y="0"/>
                  <a:pt x="457200" y="102432"/>
                  <a:pt x="457200" y="228600"/>
                </a:cubicBezTo>
                <a:lnTo>
                  <a:pt x="457200" y="228600"/>
                </a:lnTo>
                <a:cubicBezTo>
                  <a:pt x="457200" y="354768"/>
                  <a:pt x="354768" y="457200"/>
                  <a:pt x="228600" y="457200"/>
                </a:cubicBezTo>
                <a:lnTo>
                  <a:pt x="228600" y="457200"/>
                </a:lnTo>
                <a:cubicBezTo>
                  <a:pt x="102432" y="457200"/>
                  <a:pt x="0" y="354768"/>
                  <a:pt x="0" y="228600"/>
                </a:cubicBezTo>
                <a:lnTo>
                  <a:pt x="0" y="228600"/>
                </a:lnTo>
                <a:cubicBezTo>
                  <a:pt x="0" y="102432"/>
                  <a:pt x="102432" y="0"/>
                  <a:pt x="228600" y="0"/>
                </a:cubicBezTo>
                <a:close/>
              </a:path>
            </a:pathLst>
          </a:custGeom>
          <a:solidFill>
            <a:srgbClr val="D4A373"/>
          </a:solidFill>
          <a:ln/>
        </p:spPr>
      </p:sp>
      <p:sp>
        <p:nvSpPr>
          <p:cNvPr id="3" name="Text 1"/>
          <p:cNvSpPr/>
          <p:nvPr/>
        </p:nvSpPr>
        <p:spPr>
          <a:xfrm>
            <a:off x="492621" y="476250"/>
            <a:ext cx="3333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b="1" dirty="0">
                <a:solidFill>
                  <a:srgbClr val="1A1D21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04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989409" y="259154"/>
            <a:ext cx="8749640" cy="6076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3200" b="1" dirty="0" err="1">
                <a:solidFill>
                  <a:srgbClr val="F4F1DE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Эфектыўны</a:t>
            </a:r>
            <a:r>
              <a:rPr lang="en-US" sz="3200" b="1" dirty="0">
                <a:solidFill>
                  <a:srgbClr val="F4F1DE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</a:t>
            </a:r>
            <a:r>
              <a:rPr lang="en-US" sz="3200" b="1" dirty="0" err="1" smtClean="0">
                <a:solidFill>
                  <a:srgbClr val="F4F1DE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пр</a:t>
            </a:r>
            <a:r>
              <a:rPr lang="ru-RU" sz="3200" b="1" dirty="0" smtClean="0">
                <a:solidFill>
                  <a:srgbClr val="F4F1DE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о</a:t>
            </a:r>
            <a:r>
              <a:rPr lang="en-US" sz="3200" b="1" dirty="0" err="1" smtClean="0">
                <a:solidFill>
                  <a:srgbClr val="F4F1DE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мптынг</a:t>
            </a:r>
            <a:r>
              <a:rPr lang="en-US" sz="3200" b="1" dirty="0" smtClean="0">
                <a:solidFill>
                  <a:srgbClr val="F4F1DE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</a:t>
            </a:r>
            <a:r>
              <a:rPr lang="en-US" sz="3200" b="1" dirty="0">
                <a:solidFill>
                  <a:srgbClr val="F4F1DE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- аснова якасці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381000" y="952500"/>
            <a:ext cx="11430000" cy="38100"/>
          </a:xfrm>
          <a:custGeom>
            <a:avLst/>
            <a:gdLst/>
            <a:ahLst/>
            <a:cxnLst/>
            <a:rect l="l" t="t" r="r" b="b"/>
            <a:pathLst>
              <a:path w="11430000" h="38100">
                <a:moveTo>
                  <a:pt x="0" y="0"/>
                </a:moveTo>
                <a:lnTo>
                  <a:pt x="11430000" y="0"/>
                </a:lnTo>
                <a:lnTo>
                  <a:pt x="114300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D4A373">
              <a:alpha val="30196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385763" y="1203424"/>
            <a:ext cx="5629275" cy="5324475"/>
          </a:xfrm>
          <a:custGeom>
            <a:avLst/>
            <a:gdLst/>
            <a:ahLst/>
            <a:cxnLst/>
            <a:rect l="l" t="t" r="r" b="b"/>
            <a:pathLst>
              <a:path w="5629275" h="5324475">
                <a:moveTo>
                  <a:pt x="76193" y="0"/>
                </a:moveTo>
                <a:lnTo>
                  <a:pt x="5553082" y="0"/>
                </a:lnTo>
                <a:cubicBezTo>
                  <a:pt x="5595162" y="0"/>
                  <a:pt x="5629275" y="34113"/>
                  <a:pt x="5629275" y="76193"/>
                </a:cubicBezTo>
                <a:lnTo>
                  <a:pt x="5629275" y="5248282"/>
                </a:lnTo>
                <a:cubicBezTo>
                  <a:pt x="5629275" y="5290362"/>
                  <a:pt x="5595162" y="5324475"/>
                  <a:pt x="5553082" y="5324475"/>
                </a:cubicBezTo>
                <a:lnTo>
                  <a:pt x="76193" y="5324475"/>
                </a:lnTo>
                <a:cubicBezTo>
                  <a:pt x="34113" y="5324475"/>
                  <a:pt x="0" y="5290362"/>
                  <a:pt x="0" y="5248282"/>
                </a:cubicBezTo>
                <a:lnTo>
                  <a:pt x="0" y="76193"/>
                </a:lnTo>
                <a:cubicBezTo>
                  <a:pt x="0" y="34141"/>
                  <a:pt x="34141" y="0"/>
                  <a:pt x="76193" y="0"/>
                </a:cubicBezTo>
                <a:close/>
              </a:path>
            </a:pathLst>
          </a:custGeom>
          <a:solidFill>
            <a:srgbClr val="4A7C59">
              <a:alpha val="10196"/>
            </a:srgbClr>
          </a:solidFill>
          <a:ln w="12700">
            <a:solidFill>
              <a:srgbClr val="4A7C59">
                <a:alpha val="30196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18205" y="1268387"/>
            <a:ext cx="430115" cy="415975"/>
          </a:xfrm>
          <a:custGeom>
            <a:avLst/>
            <a:gdLst/>
            <a:ahLst/>
            <a:cxnLst/>
            <a:rect l="l" t="t" r="r" b="b"/>
            <a:pathLst>
              <a:path w="321469" h="285750">
                <a:moveTo>
                  <a:pt x="35719" y="35719"/>
                </a:moveTo>
                <a:cubicBezTo>
                  <a:pt x="16018" y="35719"/>
                  <a:pt x="0" y="51736"/>
                  <a:pt x="0" y="71438"/>
                </a:cubicBezTo>
                <a:lnTo>
                  <a:pt x="0" y="214313"/>
                </a:lnTo>
                <a:cubicBezTo>
                  <a:pt x="0" y="234014"/>
                  <a:pt x="16018" y="250031"/>
                  <a:pt x="35719" y="250031"/>
                </a:cubicBezTo>
                <a:lnTo>
                  <a:pt x="285750" y="250031"/>
                </a:lnTo>
                <a:cubicBezTo>
                  <a:pt x="305451" y="250031"/>
                  <a:pt x="321469" y="234014"/>
                  <a:pt x="321469" y="214313"/>
                </a:cubicBezTo>
                <a:lnTo>
                  <a:pt x="321469" y="71438"/>
                </a:lnTo>
                <a:cubicBezTo>
                  <a:pt x="321469" y="51736"/>
                  <a:pt x="305451" y="35719"/>
                  <a:pt x="285750" y="35719"/>
                </a:cubicBezTo>
                <a:lnTo>
                  <a:pt x="35719" y="35719"/>
                </a:lnTo>
                <a:close/>
                <a:moveTo>
                  <a:pt x="44648" y="71438"/>
                </a:moveTo>
                <a:lnTo>
                  <a:pt x="62508" y="71438"/>
                </a:lnTo>
                <a:cubicBezTo>
                  <a:pt x="67419" y="71438"/>
                  <a:pt x="71438" y="75456"/>
                  <a:pt x="71438" y="80367"/>
                </a:cubicBezTo>
                <a:lnTo>
                  <a:pt x="71438" y="98227"/>
                </a:lnTo>
                <a:cubicBezTo>
                  <a:pt x="71438" y="103138"/>
                  <a:pt x="67419" y="107156"/>
                  <a:pt x="62508" y="107156"/>
                </a:cubicBezTo>
                <a:lnTo>
                  <a:pt x="44648" y="107156"/>
                </a:lnTo>
                <a:cubicBezTo>
                  <a:pt x="39737" y="107156"/>
                  <a:pt x="35719" y="103138"/>
                  <a:pt x="35719" y="98227"/>
                </a:cubicBezTo>
                <a:lnTo>
                  <a:pt x="35719" y="80367"/>
                </a:lnTo>
                <a:cubicBezTo>
                  <a:pt x="35719" y="75456"/>
                  <a:pt x="39737" y="71438"/>
                  <a:pt x="44648" y="71438"/>
                </a:cubicBezTo>
                <a:close/>
                <a:moveTo>
                  <a:pt x="35719" y="133945"/>
                </a:moveTo>
                <a:cubicBezTo>
                  <a:pt x="35719" y="129034"/>
                  <a:pt x="39737" y="125016"/>
                  <a:pt x="44648" y="125016"/>
                </a:cubicBezTo>
                <a:lnTo>
                  <a:pt x="62508" y="125016"/>
                </a:lnTo>
                <a:cubicBezTo>
                  <a:pt x="67419" y="125016"/>
                  <a:pt x="71438" y="129034"/>
                  <a:pt x="71438" y="133945"/>
                </a:cubicBezTo>
                <a:lnTo>
                  <a:pt x="71438" y="151805"/>
                </a:lnTo>
                <a:cubicBezTo>
                  <a:pt x="71438" y="156716"/>
                  <a:pt x="67419" y="160734"/>
                  <a:pt x="62508" y="160734"/>
                </a:cubicBezTo>
                <a:lnTo>
                  <a:pt x="44648" y="160734"/>
                </a:lnTo>
                <a:cubicBezTo>
                  <a:pt x="39737" y="160734"/>
                  <a:pt x="35719" y="156716"/>
                  <a:pt x="35719" y="151805"/>
                </a:cubicBezTo>
                <a:lnTo>
                  <a:pt x="35719" y="133945"/>
                </a:lnTo>
                <a:close/>
                <a:moveTo>
                  <a:pt x="98227" y="71438"/>
                </a:moveTo>
                <a:lnTo>
                  <a:pt x="116086" y="71438"/>
                </a:lnTo>
                <a:cubicBezTo>
                  <a:pt x="120997" y="71438"/>
                  <a:pt x="125016" y="75456"/>
                  <a:pt x="125016" y="80367"/>
                </a:cubicBezTo>
                <a:lnTo>
                  <a:pt x="125016" y="98227"/>
                </a:lnTo>
                <a:cubicBezTo>
                  <a:pt x="125016" y="103138"/>
                  <a:pt x="120997" y="107156"/>
                  <a:pt x="116086" y="107156"/>
                </a:cubicBezTo>
                <a:lnTo>
                  <a:pt x="98227" y="107156"/>
                </a:lnTo>
                <a:cubicBezTo>
                  <a:pt x="93315" y="107156"/>
                  <a:pt x="89297" y="103138"/>
                  <a:pt x="89297" y="98227"/>
                </a:cubicBezTo>
                <a:lnTo>
                  <a:pt x="89297" y="80367"/>
                </a:lnTo>
                <a:cubicBezTo>
                  <a:pt x="89297" y="75456"/>
                  <a:pt x="93315" y="71438"/>
                  <a:pt x="98227" y="71438"/>
                </a:cubicBezTo>
                <a:close/>
                <a:moveTo>
                  <a:pt x="89297" y="133945"/>
                </a:moveTo>
                <a:cubicBezTo>
                  <a:pt x="89297" y="129034"/>
                  <a:pt x="93315" y="125016"/>
                  <a:pt x="98227" y="125016"/>
                </a:cubicBezTo>
                <a:lnTo>
                  <a:pt x="116086" y="125016"/>
                </a:lnTo>
                <a:cubicBezTo>
                  <a:pt x="120997" y="125016"/>
                  <a:pt x="125016" y="129034"/>
                  <a:pt x="125016" y="133945"/>
                </a:cubicBezTo>
                <a:lnTo>
                  <a:pt x="125016" y="151805"/>
                </a:lnTo>
                <a:cubicBezTo>
                  <a:pt x="125016" y="156716"/>
                  <a:pt x="120997" y="160734"/>
                  <a:pt x="116086" y="160734"/>
                </a:cubicBezTo>
                <a:lnTo>
                  <a:pt x="98227" y="160734"/>
                </a:lnTo>
                <a:cubicBezTo>
                  <a:pt x="93315" y="160734"/>
                  <a:pt x="89297" y="156716"/>
                  <a:pt x="89297" y="151805"/>
                </a:cubicBezTo>
                <a:lnTo>
                  <a:pt x="89297" y="133945"/>
                </a:lnTo>
                <a:close/>
                <a:moveTo>
                  <a:pt x="98227" y="178594"/>
                </a:moveTo>
                <a:lnTo>
                  <a:pt x="223242" y="178594"/>
                </a:lnTo>
                <a:cubicBezTo>
                  <a:pt x="228154" y="178594"/>
                  <a:pt x="232172" y="182612"/>
                  <a:pt x="232172" y="187523"/>
                </a:cubicBezTo>
                <a:lnTo>
                  <a:pt x="232172" y="205383"/>
                </a:lnTo>
                <a:cubicBezTo>
                  <a:pt x="232172" y="210294"/>
                  <a:pt x="228154" y="214313"/>
                  <a:pt x="223242" y="214313"/>
                </a:cubicBezTo>
                <a:lnTo>
                  <a:pt x="98227" y="214313"/>
                </a:lnTo>
                <a:cubicBezTo>
                  <a:pt x="93315" y="214313"/>
                  <a:pt x="89297" y="210294"/>
                  <a:pt x="89297" y="205383"/>
                </a:cubicBezTo>
                <a:lnTo>
                  <a:pt x="89297" y="187523"/>
                </a:lnTo>
                <a:cubicBezTo>
                  <a:pt x="89297" y="182612"/>
                  <a:pt x="93315" y="178594"/>
                  <a:pt x="98227" y="178594"/>
                </a:cubicBezTo>
                <a:close/>
                <a:moveTo>
                  <a:pt x="142875" y="80367"/>
                </a:moveTo>
                <a:cubicBezTo>
                  <a:pt x="142875" y="75456"/>
                  <a:pt x="146893" y="71438"/>
                  <a:pt x="151805" y="71438"/>
                </a:cubicBezTo>
                <a:lnTo>
                  <a:pt x="169664" y="71438"/>
                </a:lnTo>
                <a:cubicBezTo>
                  <a:pt x="174575" y="71438"/>
                  <a:pt x="178594" y="75456"/>
                  <a:pt x="178594" y="80367"/>
                </a:cubicBezTo>
                <a:lnTo>
                  <a:pt x="178594" y="98227"/>
                </a:lnTo>
                <a:cubicBezTo>
                  <a:pt x="178594" y="103138"/>
                  <a:pt x="174575" y="107156"/>
                  <a:pt x="169664" y="107156"/>
                </a:cubicBezTo>
                <a:lnTo>
                  <a:pt x="151805" y="107156"/>
                </a:lnTo>
                <a:cubicBezTo>
                  <a:pt x="146893" y="107156"/>
                  <a:pt x="142875" y="103138"/>
                  <a:pt x="142875" y="98227"/>
                </a:cubicBezTo>
                <a:lnTo>
                  <a:pt x="142875" y="80367"/>
                </a:lnTo>
                <a:close/>
                <a:moveTo>
                  <a:pt x="151805" y="125016"/>
                </a:moveTo>
                <a:lnTo>
                  <a:pt x="169664" y="125016"/>
                </a:lnTo>
                <a:cubicBezTo>
                  <a:pt x="174575" y="125016"/>
                  <a:pt x="178594" y="129034"/>
                  <a:pt x="178594" y="133945"/>
                </a:cubicBezTo>
                <a:lnTo>
                  <a:pt x="178594" y="151805"/>
                </a:lnTo>
                <a:cubicBezTo>
                  <a:pt x="178594" y="156716"/>
                  <a:pt x="174575" y="160734"/>
                  <a:pt x="169664" y="160734"/>
                </a:cubicBezTo>
                <a:lnTo>
                  <a:pt x="151805" y="160734"/>
                </a:lnTo>
                <a:cubicBezTo>
                  <a:pt x="146893" y="160734"/>
                  <a:pt x="142875" y="156716"/>
                  <a:pt x="142875" y="151805"/>
                </a:cubicBezTo>
                <a:lnTo>
                  <a:pt x="142875" y="133945"/>
                </a:lnTo>
                <a:cubicBezTo>
                  <a:pt x="142875" y="129034"/>
                  <a:pt x="146893" y="125016"/>
                  <a:pt x="151805" y="125016"/>
                </a:cubicBezTo>
                <a:close/>
                <a:moveTo>
                  <a:pt x="196453" y="80367"/>
                </a:moveTo>
                <a:cubicBezTo>
                  <a:pt x="196453" y="75456"/>
                  <a:pt x="200471" y="71438"/>
                  <a:pt x="205383" y="71438"/>
                </a:cubicBezTo>
                <a:lnTo>
                  <a:pt x="223242" y="71438"/>
                </a:lnTo>
                <a:cubicBezTo>
                  <a:pt x="228154" y="71438"/>
                  <a:pt x="232172" y="75456"/>
                  <a:pt x="232172" y="80367"/>
                </a:cubicBezTo>
                <a:lnTo>
                  <a:pt x="232172" y="98227"/>
                </a:lnTo>
                <a:cubicBezTo>
                  <a:pt x="232172" y="103138"/>
                  <a:pt x="228154" y="107156"/>
                  <a:pt x="223242" y="107156"/>
                </a:cubicBezTo>
                <a:lnTo>
                  <a:pt x="205383" y="107156"/>
                </a:lnTo>
                <a:cubicBezTo>
                  <a:pt x="200471" y="107156"/>
                  <a:pt x="196453" y="103138"/>
                  <a:pt x="196453" y="98227"/>
                </a:cubicBezTo>
                <a:lnTo>
                  <a:pt x="196453" y="80367"/>
                </a:lnTo>
                <a:close/>
                <a:moveTo>
                  <a:pt x="205383" y="125016"/>
                </a:moveTo>
                <a:lnTo>
                  <a:pt x="223242" y="125016"/>
                </a:lnTo>
                <a:cubicBezTo>
                  <a:pt x="228154" y="125016"/>
                  <a:pt x="232172" y="129034"/>
                  <a:pt x="232172" y="133945"/>
                </a:cubicBezTo>
                <a:lnTo>
                  <a:pt x="232172" y="151805"/>
                </a:lnTo>
                <a:cubicBezTo>
                  <a:pt x="232172" y="156716"/>
                  <a:pt x="228154" y="160734"/>
                  <a:pt x="223242" y="160734"/>
                </a:cubicBezTo>
                <a:lnTo>
                  <a:pt x="205383" y="160734"/>
                </a:lnTo>
                <a:cubicBezTo>
                  <a:pt x="200471" y="160734"/>
                  <a:pt x="196453" y="156716"/>
                  <a:pt x="196453" y="151805"/>
                </a:cubicBezTo>
                <a:lnTo>
                  <a:pt x="196453" y="133945"/>
                </a:lnTo>
                <a:cubicBezTo>
                  <a:pt x="196453" y="129034"/>
                  <a:pt x="200471" y="125016"/>
                  <a:pt x="205383" y="125016"/>
                </a:cubicBezTo>
                <a:close/>
                <a:moveTo>
                  <a:pt x="250031" y="80367"/>
                </a:moveTo>
                <a:cubicBezTo>
                  <a:pt x="250031" y="75456"/>
                  <a:pt x="254050" y="71438"/>
                  <a:pt x="258961" y="71438"/>
                </a:cubicBezTo>
                <a:lnTo>
                  <a:pt x="276820" y="71438"/>
                </a:lnTo>
                <a:cubicBezTo>
                  <a:pt x="281732" y="71438"/>
                  <a:pt x="285750" y="75456"/>
                  <a:pt x="285750" y="80367"/>
                </a:cubicBezTo>
                <a:lnTo>
                  <a:pt x="285750" y="98227"/>
                </a:lnTo>
                <a:cubicBezTo>
                  <a:pt x="285750" y="103138"/>
                  <a:pt x="281732" y="107156"/>
                  <a:pt x="276820" y="107156"/>
                </a:cubicBezTo>
                <a:lnTo>
                  <a:pt x="258961" y="107156"/>
                </a:lnTo>
                <a:cubicBezTo>
                  <a:pt x="254050" y="107156"/>
                  <a:pt x="250031" y="103138"/>
                  <a:pt x="250031" y="98227"/>
                </a:cubicBezTo>
                <a:lnTo>
                  <a:pt x="250031" y="80367"/>
                </a:lnTo>
                <a:close/>
                <a:moveTo>
                  <a:pt x="258961" y="125016"/>
                </a:moveTo>
                <a:lnTo>
                  <a:pt x="276820" y="125016"/>
                </a:lnTo>
                <a:cubicBezTo>
                  <a:pt x="281732" y="125016"/>
                  <a:pt x="285750" y="129034"/>
                  <a:pt x="285750" y="133945"/>
                </a:cubicBezTo>
                <a:lnTo>
                  <a:pt x="285750" y="151805"/>
                </a:lnTo>
                <a:cubicBezTo>
                  <a:pt x="285750" y="156716"/>
                  <a:pt x="281732" y="160734"/>
                  <a:pt x="276820" y="160734"/>
                </a:cubicBezTo>
                <a:lnTo>
                  <a:pt x="258961" y="160734"/>
                </a:lnTo>
                <a:cubicBezTo>
                  <a:pt x="254050" y="160734"/>
                  <a:pt x="250031" y="156716"/>
                  <a:pt x="250031" y="151805"/>
                </a:cubicBezTo>
                <a:lnTo>
                  <a:pt x="250031" y="133945"/>
                </a:lnTo>
                <a:cubicBezTo>
                  <a:pt x="250031" y="129034"/>
                  <a:pt x="254050" y="125016"/>
                  <a:pt x="258961" y="125016"/>
                </a:cubicBezTo>
                <a:close/>
              </a:path>
            </a:pathLst>
          </a:custGeom>
          <a:solidFill>
            <a:srgbClr val="4A7C59"/>
          </a:solidFill>
          <a:ln/>
        </p:spPr>
      </p:sp>
      <p:sp>
        <p:nvSpPr>
          <p:cNvPr id="8" name="Text 6"/>
          <p:cNvSpPr/>
          <p:nvPr/>
        </p:nvSpPr>
        <p:spPr>
          <a:xfrm>
            <a:off x="1052512" y="1343025"/>
            <a:ext cx="39826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 err="1">
                <a:solidFill>
                  <a:srgbClr val="4A7C59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Прынцыпы</a:t>
            </a:r>
            <a:r>
              <a:rPr lang="en-US" sz="2400" b="1" dirty="0">
                <a:solidFill>
                  <a:srgbClr val="4A7C59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</a:t>
            </a:r>
            <a:r>
              <a:rPr lang="en-US" sz="2400" b="1" dirty="0" err="1" smtClean="0">
                <a:solidFill>
                  <a:srgbClr val="4A7C59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пр</a:t>
            </a:r>
            <a:r>
              <a:rPr lang="be-BY" sz="2400" b="1" dirty="0" smtClean="0">
                <a:solidFill>
                  <a:srgbClr val="4A7C59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о</a:t>
            </a:r>
            <a:r>
              <a:rPr lang="en-US" sz="2400" b="1" dirty="0" err="1" smtClean="0">
                <a:solidFill>
                  <a:srgbClr val="4A7C59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мптынгу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733425" y="1800225"/>
            <a:ext cx="5162550" cy="1808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dirty="0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Запыты </a:t>
            </a:r>
            <a:r>
              <a:rPr lang="en-US" dirty="0" err="1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да</a:t>
            </a:r>
            <a:r>
              <a:rPr lang="en-US" dirty="0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lang="be-BY" dirty="0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А</a:t>
            </a:r>
            <a:r>
              <a:rPr lang="en-US" dirty="0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І павінны быць: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492621" y="2433712"/>
            <a:ext cx="5238750" cy="800100"/>
          </a:xfrm>
          <a:custGeom>
            <a:avLst/>
            <a:gdLst/>
            <a:ahLst/>
            <a:cxnLst/>
            <a:rect l="l" t="t" r="r" b="b"/>
            <a:pathLst>
              <a:path w="5238750" h="800100">
                <a:moveTo>
                  <a:pt x="76202" y="0"/>
                </a:moveTo>
                <a:lnTo>
                  <a:pt x="5162548" y="0"/>
                </a:lnTo>
                <a:cubicBezTo>
                  <a:pt x="5204633" y="0"/>
                  <a:pt x="5238750" y="34117"/>
                  <a:pt x="5238750" y="76202"/>
                </a:cubicBezTo>
                <a:lnTo>
                  <a:pt x="5238750" y="723898"/>
                </a:lnTo>
                <a:cubicBezTo>
                  <a:pt x="5238750" y="765983"/>
                  <a:pt x="5204633" y="800100"/>
                  <a:pt x="5162548" y="800100"/>
                </a:cubicBezTo>
                <a:lnTo>
                  <a:pt x="76202" y="800100"/>
                </a:lnTo>
                <a:cubicBezTo>
                  <a:pt x="34117" y="800100"/>
                  <a:pt x="0" y="765983"/>
                  <a:pt x="0" y="7238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2D3142">
              <a:alpha val="50196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733425" y="2612974"/>
            <a:ext cx="419100" cy="396925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4A7C59"/>
          </a:solidFill>
          <a:ln/>
        </p:spPr>
      </p:sp>
      <p:sp>
        <p:nvSpPr>
          <p:cNvPr id="12" name="Text 10"/>
          <p:cNvSpPr/>
          <p:nvPr/>
        </p:nvSpPr>
        <p:spPr>
          <a:xfrm>
            <a:off x="733425" y="2533648"/>
            <a:ext cx="419100" cy="45720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600" b="1" dirty="0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1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1338263" y="2582836"/>
            <a:ext cx="30575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b="1" dirty="0">
                <a:solidFill>
                  <a:srgbClr val="4A7C5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Дакладнымі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206559" y="2860625"/>
            <a:ext cx="457884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dirty="0">
                <a:solidFill>
                  <a:srgbClr val="8B9D8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Канкрэтныя запыты без двухсэнсоўнасці</a:t>
            </a: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01127" y="3801959"/>
            <a:ext cx="5238750" cy="800100"/>
          </a:xfrm>
          <a:custGeom>
            <a:avLst/>
            <a:gdLst/>
            <a:ahLst/>
            <a:cxnLst/>
            <a:rect l="l" t="t" r="r" b="b"/>
            <a:pathLst>
              <a:path w="5238750" h="800100">
                <a:moveTo>
                  <a:pt x="76202" y="0"/>
                </a:moveTo>
                <a:lnTo>
                  <a:pt x="5162548" y="0"/>
                </a:lnTo>
                <a:cubicBezTo>
                  <a:pt x="5204633" y="0"/>
                  <a:pt x="5238750" y="34117"/>
                  <a:pt x="5238750" y="76202"/>
                </a:cubicBezTo>
                <a:lnTo>
                  <a:pt x="5238750" y="723898"/>
                </a:lnTo>
                <a:cubicBezTo>
                  <a:pt x="5238750" y="765983"/>
                  <a:pt x="5204633" y="800100"/>
                  <a:pt x="5162548" y="800100"/>
                </a:cubicBezTo>
                <a:lnTo>
                  <a:pt x="76202" y="800100"/>
                </a:lnTo>
                <a:cubicBezTo>
                  <a:pt x="34117" y="800100"/>
                  <a:pt x="0" y="765983"/>
                  <a:pt x="0" y="7238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2D3142">
              <a:alpha val="50196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727093" y="3925784"/>
            <a:ext cx="419100" cy="4572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4A7C59"/>
          </a:solidFill>
          <a:ln/>
        </p:spPr>
      </p:sp>
      <p:sp>
        <p:nvSpPr>
          <p:cNvPr id="17" name="Text 15"/>
          <p:cNvSpPr/>
          <p:nvPr/>
        </p:nvSpPr>
        <p:spPr>
          <a:xfrm>
            <a:off x="848320" y="4067175"/>
            <a:ext cx="1428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b="1" dirty="0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2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1338263" y="3933825"/>
            <a:ext cx="29146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b="1" dirty="0">
                <a:solidFill>
                  <a:srgbClr val="4A7C5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Канкрэтнымі</a:t>
            </a:r>
            <a:endParaRPr lang="en-US" sz="2400" dirty="0"/>
          </a:p>
        </p:txBody>
      </p:sp>
      <p:sp>
        <p:nvSpPr>
          <p:cNvPr id="19" name="Text 17"/>
          <p:cNvSpPr/>
          <p:nvPr/>
        </p:nvSpPr>
        <p:spPr>
          <a:xfrm>
            <a:off x="1206559" y="4257675"/>
            <a:ext cx="46894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dirty="0">
                <a:solidFill>
                  <a:srgbClr val="8B9D8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Вызначаныя параметры і патрабаванні</a:t>
            </a:r>
            <a:endParaRPr lang="en-US" sz="2400" dirty="0"/>
          </a:p>
        </p:txBody>
      </p:sp>
      <p:sp>
        <p:nvSpPr>
          <p:cNvPr id="20" name="Shape 18"/>
          <p:cNvSpPr/>
          <p:nvPr/>
        </p:nvSpPr>
        <p:spPr>
          <a:xfrm>
            <a:off x="581025" y="5235476"/>
            <a:ext cx="5238750" cy="800100"/>
          </a:xfrm>
          <a:custGeom>
            <a:avLst/>
            <a:gdLst/>
            <a:ahLst/>
            <a:cxnLst/>
            <a:rect l="l" t="t" r="r" b="b"/>
            <a:pathLst>
              <a:path w="5238750" h="800100">
                <a:moveTo>
                  <a:pt x="76202" y="0"/>
                </a:moveTo>
                <a:lnTo>
                  <a:pt x="5162548" y="0"/>
                </a:lnTo>
                <a:cubicBezTo>
                  <a:pt x="5204633" y="0"/>
                  <a:pt x="5238750" y="34117"/>
                  <a:pt x="5238750" y="76202"/>
                </a:cubicBezTo>
                <a:lnTo>
                  <a:pt x="5238750" y="723898"/>
                </a:lnTo>
                <a:cubicBezTo>
                  <a:pt x="5238750" y="765983"/>
                  <a:pt x="5204633" y="800100"/>
                  <a:pt x="5162548" y="800100"/>
                </a:cubicBezTo>
                <a:lnTo>
                  <a:pt x="76202" y="800100"/>
                </a:lnTo>
                <a:cubicBezTo>
                  <a:pt x="34117" y="800100"/>
                  <a:pt x="0" y="765983"/>
                  <a:pt x="0" y="7238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2D3142">
              <a:alpha val="50196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733425" y="5406926"/>
            <a:ext cx="419100" cy="422374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4A7C59"/>
          </a:solidFill>
          <a:ln/>
        </p:spPr>
      </p:sp>
      <p:sp>
        <p:nvSpPr>
          <p:cNvPr id="22" name="Text 20"/>
          <p:cNvSpPr/>
          <p:nvPr/>
        </p:nvSpPr>
        <p:spPr>
          <a:xfrm>
            <a:off x="846534" y="5464076"/>
            <a:ext cx="205978" cy="2509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b="1" dirty="0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3</a:t>
            </a:r>
            <a:endParaRPr lang="en-US" sz="3200" dirty="0"/>
          </a:p>
        </p:txBody>
      </p:sp>
      <p:sp>
        <p:nvSpPr>
          <p:cNvPr id="23" name="Text 21"/>
          <p:cNvSpPr/>
          <p:nvPr/>
        </p:nvSpPr>
        <p:spPr>
          <a:xfrm>
            <a:off x="1304925" y="5381167"/>
            <a:ext cx="28479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b="1" dirty="0">
                <a:solidFill>
                  <a:srgbClr val="4A7C5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Структураванымі</a:t>
            </a:r>
            <a:endParaRPr lang="en-US" sz="2400" dirty="0"/>
          </a:p>
        </p:txBody>
      </p:sp>
      <p:sp>
        <p:nvSpPr>
          <p:cNvPr id="24" name="Text 22"/>
          <p:cNvSpPr/>
          <p:nvPr/>
        </p:nvSpPr>
        <p:spPr>
          <a:xfrm>
            <a:off x="1265634" y="5654576"/>
            <a:ext cx="4465737" cy="4223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dirty="0">
                <a:solidFill>
                  <a:srgbClr val="8B9D8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Роля, задача, кантэкст, фармат выніку</a:t>
            </a:r>
            <a:endParaRPr lang="en-US" sz="2400" dirty="0"/>
          </a:p>
        </p:txBody>
      </p:sp>
      <p:sp>
        <p:nvSpPr>
          <p:cNvPr id="25" name="Shape 23"/>
          <p:cNvSpPr/>
          <p:nvPr/>
        </p:nvSpPr>
        <p:spPr>
          <a:xfrm>
            <a:off x="6230402" y="1109663"/>
            <a:ext cx="5629275" cy="5324475"/>
          </a:xfrm>
          <a:custGeom>
            <a:avLst/>
            <a:gdLst/>
            <a:ahLst/>
            <a:cxnLst/>
            <a:rect l="l" t="t" r="r" b="b"/>
            <a:pathLst>
              <a:path w="5629275" h="5324475">
                <a:moveTo>
                  <a:pt x="76193" y="0"/>
                </a:moveTo>
                <a:lnTo>
                  <a:pt x="5553082" y="0"/>
                </a:lnTo>
                <a:cubicBezTo>
                  <a:pt x="5595162" y="0"/>
                  <a:pt x="5629275" y="34113"/>
                  <a:pt x="5629275" y="76193"/>
                </a:cubicBezTo>
                <a:lnTo>
                  <a:pt x="5629275" y="5248282"/>
                </a:lnTo>
                <a:cubicBezTo>
                  <a:pt x="5629275" y="5290362"/>
                  <a:pt x="5595162" y="5324475"/>
                  <a:pt x="5553082" y="5324475"/>
                </a:cubicBezTo>
                <a:lnTo>
                  <a:pt x="76193" y="5324475"/>
                </a:lnTo>
                <a:cubicBezTo>
                  <a:pt x="34113" y="5324475"/>
                  <a:pt x="0" y="5290362"/>
                  <a:pt x="0" y="5248282"/>
                </a:cubicBezTo>
                <a:lnTo>
                  <a:pt x="0" y="76193"/>
                </a:lnTo>
                <a:cubicBezTo>
                  <a:pt x="0" y="34141"/>
                  <a:pt x="34141" y="0"/>
                  <a:pt x="76193" y="0"/>
                </a:cubicBezTo>
                <a:close/>
              </a:path>
            </a:pathLst>
          </a:custGeom>
          <a:solidFill>
            <a:srgbClr val="D4A373">
              <a:alpha val="10196"/>
            </a:srgbClr>
          </a:solidFill>
          <a:ln w="12700">
            <a:solidFill>
              <a:srgbClr val="D4A373">
                <a:alpha val="30196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410325" y="1352550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232172" y="116086"/>
                </a:moveTo>
                <a:cubicBezTo>
                  <a:pt x="232172" y="141703"/>
                  <a:pt x="223856" y="165367"/>
                  <a:pt x="209848" y="184565"/>
                </a:cubicBezTo>
                <a:lnTo>
                  <a:pt x="280504" y="255277"/>
                </a:lnTo>
                <a:cubicBezTo>
                  <a:pt x="287480" y="262254"/>
                  <a:pt x="287480" y="273583"/>
                  <a:pt x="280504" y="280560"/>
                </a:cubicBezTo>
                <a:cubicBezTo>
                  <a:pt x="273527" y="287536"/>
                  <a:pt x="262198" y="287536"/>
                  <a:pt x="255222" y="280560"/>
                </a:cubicBezTo>
                <a:lnTo>
                  <a:pt x="184565" y="209848"/>
                </a:lnTo>
                <a:cubicBezTo>
                  <a:pt x="165367" y="223856"/>
                  <a:pt x="141703" y="232172"/>
                  <a:pt x="116086" y="232172"/>
                </a:cubicBezTo>
                <a:cubicBezTo>
                  <a:pt x="51960" y="232172"/>
                  <a:pt x="0" y="180212"/>
                  <a:pt x="0" y="116086"/>
                </a:cubicBezTo>
                <a:cubicBezTo>
                  <a:pt x="0" y="51960"/>
                  <a:pt x="51960" y="0"/>
                  <a:pt x="116086" y="0"/>
                </a:cubicBezTo>
                <a:cubicBezTo>
                  <a:pt x="180212" y="0"/>
                  <a:pt x="232172" y="51960"/>
                  <a:pt x="232172" y="116086"/>
                </a:cubicBezTo>
                <a:close/>
                <a:moveTo>
                  <a:pt x="116086" y="196453"/>
                </a:moveTo>
                <a:cubicBezTo>
                  <a:pt x="160442" y="196453"/>
                  <a:pt x="196453" y="160442"/>
                  <a:pt x="196453" y="116086"/>
                </a:cubicBezTo>
                <a:cubicBezTo>
                  <a:pt x="196453" y="71730"/>
                  <a:pt x="160442" y="35719"/>
                  <a:pt x="116086" y="35719"/>
                </a:cubicBezTo>
                <a:cubicBezTo>
                  <a:pt x="71730" y="35719"/>
                  <a:pt x="35719" y="71730"/>
                  <a:pt x="35719" y="116086"/>
                </a:cubicBezTo>
                <a:cubicBezTo>
                  <a:pt x="35719" y="160442"/>
                  <a:pt x="71730" y="196453"/>
                  <a:pt x="116086" y="196453"/>
                </a:cubicBezTo>
                <a:close/>
              </a:path>
            </a:pathLst>
          </a:custGeom>
          <a:solidFill>
            <a:srgbClr val="D4A373"/>
          </a:solidFill>
          <a:ln/>
        </p:spPr>
      </p:sp>
      <p:sp>
        <p:nvSpPr>
          <p:cNvPr id="27" name="Text 25"/>
          <p:cNvSpPr/>
          <p:nvPr/>
        </p:nvSpPr>
        <p:spPr>
          <a:xfrm>
            <a:off x="6843713" y="1343025"/>
            <a:ext cx="3998458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D4A37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Верыфікацыя вынікаў</a:t>
            </a:r>
            <a:endParaRPr lang="en-US" sz="2000" dirty="0"/>
          </a:p>
        </p:txBody>
      </p:sp>
      <p:sp>
        <p:nvSpPr>
          <p:cNvPr id="28" name="Text 26"/>
          <p:cNvSpPr/>
          <p:nvPr/>
        </p:nvSpPr>
        <p:spPr>
          <a:xfrm>
            <a:off x="6372225" y="1800225"/>
            <a:ext cx="531495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b="1" dirty="0">
                <a:solidFill>
                  <a:srgbClr val="D4A37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Абавязак педагога</a:t>
            </a:r>
            <a:r>
              <a:rPr lang="en-US" dirty="0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— любы </a:t>
            </a:r>
            <a:r>
              <a:rPr lang="en-US" dirty="0" err="1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згенераваны</a:t>
            </a:r>
            <a:r>
              <a:rPr lang="en-US" dirty="0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lang="be-BY" dirty="0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А</a:t>
            </a:r>
            <a:r>
              <a:rPr lang="en-US" dirty="0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І кантэнт падлягае абавязковай праверцы:</a:t>
            </a:r>
            <a:endParaRPr lang="en-US" sz="2400" dirty="0"/>
          </a:p>
        </p:txBody>
      </p:sp>
      <p:sp>
        <p:nvSpPr>
          <p:cNvPr id="29" name="Shape 27"/>
          <p:cNvSpPr/>
          <p:nvPr/>
        </p:nvSpPr>
        <p:spPr>
          <a:xfrm>
            <a:off x="6372225" y="2628900"/>
            <a:ext cx="5238750" cy="533400"/>
          </a:xfrm>
          <a:custGeom>
            <a:avLst/>
            <a:gdLst/>
            <a:ahLst/>
            <a:cxnLst/>
            <a:rect l="l" t="t" r="r" b="b"/>
            <a:pathLst>
              <a:path w="5238750" h="533400">
                <a:moveTo>
                  <a:pt x="76202" y="0"/>
                </a:moveTo>
                <a:lnTo>
                  <a:pt x="5162548" y="0"/>
                </a:lnTo>
                <a:cubicBezTo>
                  <a:pt x="5204633" y="0"/>
                  <a:pt x="5238750" y="34117"/>
                  <a:pt x="5238750" y="76202"/>
                </a:cubicBezTo>
                <a:lnTo>
                  <a:pt x="5238750" y="457198"/>
                </a:lnTo>
                <a:cubicBezTo>
                  <a:pt x="5238750" y="499283"/>
                  <a:pt x="5204633" y="533400"/>
                  <a:pt x="5162548" y="533400"/>
                </a:cubicBezTo>
                <a:lnTo>
                  <a:pt x="76202" y="533400"/>
                </a:lnTo>
                <a:cubicBezTo>
                  <a:pt x="34117" y="533400"/>
                  <a:pt x="0" y="499283"/>
                  <a:pt x="0" y="4571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2D3142">
              <a:alpha val="50196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6572250" y="2800350"/>
            <a:ext cx="142875" cy="190500"/>
          </a:xfrm>
          <a:custGeom>
            <a:avLst/>
            <a:gdLst/>
            <a:ahLst/>
            <a:cxnLst/>
            <a:rect l="l" t="t" r="r" b="b"/>
            <a:pathLst>
              <a:path w="142875" h="190500">
                <a:moveTo>
                  <a:pt x="92980" y="24854"/>
                </a:moveTo>
                <a:cubicBezTo>
                  <a:pt x="96850" y="19534"/>
                  <a:pt x="95659" y="12092"/>
                  <a:pt x="90339" y="8223"/>
                </a:cubicBezTo>
                <a:cubicBezTo>
                  <a:pt x="85018" y="4353"/>
                  <a:pt x="77577" y="5544"/>
                  <a:pt x="73707" y="10864"/>
                </a:cubicBezTo>
                <a:lnTo>
                  <a:pt x="34268" y="65075"/>
                </a:lnTo>
                <a:lnTo>
                  <a:pt x="20315" y="51122"/>
                </a:lnTo>
                <a:cubicBezTo>
                  <a:pt x="15664" y="46472"/>
                  <a:pt x="8111" y="46472"/>
                  <a:pt x="3460" y="51122"/>
                </a:cubicBezTo>
                <a:cubicBezTo>
                  <a:pt x="-1191" y="55773"/>
                  <a:pt x="-1191" y="63326"/>
                  <a:pt x="3460" y="67977"/>
                </a:cubicBezTo>
                <a:lnTo>
                  <a:pt x="27273" y="91790"/>
                </a:lnTo>
                <a:cubicBezTo>
                  <a:pt x="29728" y="94245"/>
                  <a:pt x="33151" y="95510"/>
                  <a:pt x="36612" y="95250"/>
                </a:cubicBezTo>
                <a:cubicBezTo>
                  <a:pt x="40072" y="94990"/>
                  <a:pt x="43272" y="93204"/>
                  <a:pt x="45318" y="90376"/>
                </a:cubicBezTo>
                <a:lnTo>
                  <a:pt x="92943" y="24892"/>
                </a:lnTo>
                <a:close/>
                <a:moveTo>
                  <a:pt x="140605" y="75456"/>
                </a:moveTo>
                <a:cubicBezTo>
                  <a:pt x="144475" y="70135"/>
                  <a:pt x="143284" y="62694"/>
                  <a:pt x="137964" y="58824"/>
                </a:cubicBezTo>
                <a:cubicBezTo>
                  <a:pt x="132643" y="54955"/>
                  <a:pt x="125202" y="56145"/>
                  <a:pt x="121332" y="61466"/>
                </a:cubicBezTo>
                <a:lnTo>
                  <a:pt x="58080" y="148419"/>
                </a:lnTo>
                <a:lnTo>
                  <a:pt x="32221" y="122560"/>
                </a:lnTo>
                <a:cubicBezTo>
                  <a:pt x="27570" y="117909"/>
                  <a:pt x="20017" y="117909"/>
                  <a:pt x="15367" y="122560"/>
                </a:cubicBezTo>
                <a:cubicBezTo>
                  <a:pt x="10716" y="127211"/>
                  <a:pt x="10716" y="134764"/>
                  <a:pt x="15367" y="139415"/>
                </a:cubicBezTo>
                <a:lnTo>
                  <a:pt x="51085" y="175133"/>
                </a:lnTo>
                <a:cubicBezTo>
                  <a:pt x="53541" y="177589"/>
                  <a:pt x="56964" y="178854"/>
                  <a:pt x="60424" y="178594"/>
                </a:cubicBezTo>
                <a:cubicBezTo>
                  <a:pt x="63884" y="178333"/>
                  <a:pt x="67084" y="176547"/>
                  <a:pt x="69131" y="173720"/>
                </a:cubicBezTo>
                <a:lnTo>
                  <a:pt x="140568" y="75493"/>
                </a:lnTo>
                <a:close/>
              </a:path>
            </a:pathLst>
          </a:custGeom>
          <a:solidFill>
            <a:srgbClr val="D4A373"/>
          </a:solidFill>
          <a:ln/>
        </p:spPr>
      </p:sp>
      <p:sp>
        <p:nvSpPr>
          <p:cNvPr id="31" name="Text 29"/>
          <p:cNvSpPr/>
          <p:nvPr/>
        </p:nvSpPr>
        <p:spPr>
          <a:xfrm>
            <a:off x="6877050" y="2781300"/>
            <a:ext cx="43332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dirty="0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Дакладнасць інфармацыі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6372225" y="3638550"/>
            <a:ext cx="5238750" cy="533400"/>
          </a:xfrm>
          <a:custGeom>
            <a:avLst/>
            <a:gdLst/>
            <a:ahLst/>
            <a:cxnLst/>
            <a:rect l="l" t="t" r="r" b="b"/>
            <a:pathLst>
              <a:path w="5238750" h="533400">
                <a:moveTo>
                  <a:pt x="76202" y="0"/>
                </a:moveTo>
                <a:lnTo>
                  <a:pt x="5162548" y="0"/>
                </a:lnTo>
                <a:cubicBezTo>
                  <a:pt x="5204633" y="0"/>
                  <a:pt x="5238750" y="34117"/>
                  <a:pt x="5238750" y="76202"/>
                </a:cubicBezTo>
                <a:lnTo>
                  <a:pt x="5238750" y="457198"/>
                </a:lnTo>
                <a:cubicBezTo>
                  <a:pt x="5238750" y="499283"/>
                  <a:pt x="5204633" y="533400"/>
                  <a:pt x="5162548" y="533400"/>
                </a:cubicBezTo>
                <a:lnTo>
                  <a:pt x="76202" y="533400"/>
                </a:lnTo>
                <a:cubicBezTo>
                  <a:pt x="34117" y="533400"/>
                  <a:pt x="0" y="499283"/>
                  <a:pt x="0" y="4571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2D3142">
              <a:alpha val="50196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6572250" y="3810000"/>
            <a:ext cx="142875" cy="190500"/>
          </a:xfrm>
          <a:custGeom>
            <a:avLst/>
            <a:gdLst/>
            <a:ahLst/>
            <a:cxnLst/>
            <a:rect l="l" t="t" r="r" b="b"/>
            <a:pathLst>
              <a:path w="142875" h="190500">
                <a:moveTo>
                  <a:pt x="92980" y="24854"/>
                </a:moveTo>
                <a:cubicBezTo>
                  <a:pt x="96850" y="19534"/>
                  <a:pt x="95659" y="12092"/>
                  <a:pt x="90339" y="8223"/>
                </a:cubicBezTo>
                <a:cubicBezTo>
                  <a:pt x="85018" y="4353"/>
                  <a:pt x="77577" y="5544"/>
                  <a:pt x="73707" y="10864"/>
                </a:cubicBezTo>
                <a:lnTo>
                  <a:pt x="34268" y="65075"/>
                </a:lnTo>
                <a:lnTo>
                  <a:pt x="20315" y="51122"/>
                </a:lnTo>
                <a:cubicBezTo>
                  <a:pt x="15664" y="46472"/>
                  <a:pt x="8111" y="46472"/>
                  <a:pt x="3460" y="51122"/>
                </a:cubicBezTo>
                <a:cubicBezTo>
                  <a:pt x="-1191" y="55773"/>
                  <a:pt x="-1191" y="63326"/>
                  <a:pt x="3460" y="67977"/>
                </a:cubicBezTo>
                <a:lnTo>
                  <a:pt x="27273" y="91790"/>
                </a:lnTo>
                <a:cubicBezTo>
                  <a:pt x="29728" y="94245"/>
                  <a:pt x="33151" y="95510"/>
                  <a:pt x="36612" y="95250"/>
                </a:cubicBezTo>
                <a:cubicBezTo>
                  <a:pt x="40072" y="94990"/>
                  <a:pt x="43272" y="93204"/>
                  <a:pt x="45318" y="90376"/>
                </a:cubicBezTo>
                <a:lnTo>
                  <a:pt x="92943" y="24892"/>
                </a:lnTo>
                <a:close/>
                <a:moveTo>
                  <a:pt x="140605" y="75456"/>
                </a:moveTo>
                <a:cubicBezTo>
                  <a:pt x="144475" y="70135"/>
                  <a:pt x="143284" y="62694"/>
                  <a:pt x="137964" y="58824"/>
                </a:cubicBezTo>
                <a:cubicBezTo>
                  <a:pt x="132643" y="54955"/>
                  <a:pt x="125202" y="56145"/>
                  <a:pt x="121332" y="61466"/>
                </a:cubicBezTo>
                <a:lnTo>
                  <a:pt x="58080" y="148419"/>
                </a:lnTo>
                <a:lnTo>
                  <a:pt x="32221" y="122560"/>
                </a:lnTo>
                <a:cubicBezTo>
                  <a:pt x="27570" y="117909"/>
                  <a:pt x="20017" y="117909"/>
                  <a:pt x="15367" y="122560"/>
                </a:cubicBezTo>
                <a:cubicBezTo>
                  <a:pt x="10716" y="127211"/>
                  <a:pt x="10716" y="134764"/>
                  <a:pt x="15367" y="139415"/>
                </a:cubicBezTo>
                <a:lnTo>
                  <a:pt x="51085" y="175133"/>
                </a:lnTo>
                <a:cubicBezTo>
                  <a:pt x="53541" y="177589"/>
                  <a:pt x="56964" y="178854"/>
                  <a:pt x="60424" y="178594"/>
                </a:cubicBezTo>
                <a:cubicBezTo>
                  <a:pt x="63884" y="178333"/>
                  <a:pt x="67084" y="176547"/>
                  <a:pt x="69131" y="173720"/>
                </a:cubicBezTo>
                <a:lnTo>
                  <a:pt x="140568" y="75493"/>
                </a:lnTo>
                <a:close/>
              </a:path>
            </a:pathLst>
          </a:custGeom>
          <a:solidFill>
            <a:srgbClr val="D4A373"/>
          </a:solidFill>
          <a:ln/>
        </p:spPr>
      </p:sp>
      <p:sp>
        <p:nvSpPr>
          <p:cNvPr id="34" name="Text 32"/>
          <p:cNvSpPr/>
          <p:nvPr/>
        </p:nvSpPr>
        <p:spPr>
          <a:xfrm>
            <a:off x="6877049" y="3790949"/>
            <a:ext cx="3965121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dirty="0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Актуальнасць звестак</a:t>
            </a:r>
            <a:endParaRPr lang="en-US" sz="2400" dirty="0"/>
          </a:p>
        </p:txBody>
      </p:sp>
      <p:sp>
        <p:nvSpPr>
          <p:cNvPr id="35" name="Shape 33"/>
          <p:cNvSpPr/>
          <p:nvPr/>
        </p:nvSpPr>
        <p:spPr>
          <a:xfrm>
            <a:off x="6372225" y="4648200"/>
            <a:ext cx="5238750" cy="533400"/>
          </a:xfrm>
          <a:custGeom>
            <a:avLst/>
            <a:gdLst/>
            <a:ahLst/>
            <a:cxnLst/>
            <a:rect l="l" t="t" r="r" b="b"/>
            <a:pathLst>
              <a:path w="5238750" h="533400">
                <a:moveTo>
                  <a:pt x="76202" y="0"/>
                </a:moveTo>
                <a:lnTo>
                  <a:pt x="5162548" y="0"/>
                </a:lnTo>
                <a:cubicBezTo>
                  <a:pt x="5204633" y="0"/>
                  <a:pt x="5238750" y="34117"/>
                  <a:pt x="5238750" y="76202"/>
                </a:cubicBezTo>
                <a:lnTo>
                  <a:pt x="5238750" y="457198"/>
                </a:lnTo>
                <a:cubicBezTo>
                  <a:pt x="5238750" y="499283"/>
                  <a:pt x="5204633" y="533400"/>
                  <a:pt x="5162548" y="533400"/>
                </a:cubicBezTo>
                <a:lnTo>
                  <a:pt x="76202" y="533400"/>
                </a:lnTo>
                <a:cubicBezTo>
                  <a:pt x="34117" y="533400"/>
                  <a:pt x="0" y="499283"/>
                  <a:pt x="0" y="4571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2D3142">
              <a:alpha val="50196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6572250" y="4819650"/>
            <a:ext cx="142875" cy="190500"/>
          </a:xfrm>
          <a:custGeom>
            <a:avLst/>
            <a:gdLst/>
            <a:ahLst/>
            <a:cxnLst/>
            <a:rect l="l" t="t" r="r" b="b"/>
            <a:pathLst>
              <a:path w="142875" h="190500">
                <a:moveTo>
                  <a:pt x="92980" y="24854"/>
                </a:moveTo>
                <a:cubicBezTo>
                  <a:pt x="96850" y="19534"/>
                  <a:pt x="95659" y="12092"/>
                  <a:pt x="90339" y="8223"/>
                </a:cubicBezTo>
                <a:cubicBezTo>
                  <a:pt x="85018" y="4353"/>
                  <a:pt x="77577" y="5544"/>
                  <a:pt x="73707" y="10864"/>
                </a:cubicBezTo>
                <a:lnTo>
                  <a:pt x="34268" y="65075"/>
                </a:lnTo>
                <a:lnTo>
                  <a:pt x="20315" y="51122"/>
                </a:lnTo>
                <a:cubicBezTo>
                  <a:pt x="15664" y="46472"/>
                  <a:pt x="8111" y="46472"/>
                  <a:pt x="3460" y="51122"/>
                </a:cubicBezTo>
                <a:cubicBezTo>
                  <a:pt x="-1191" y="55773"/>
                  <a:pt x="-1191" y="63326"/>
                  <a:pt x="3460" y="67977"/>
                </a:cubicBezTo>
                <a:lnTo>
                  <a:pt x="27273" y="91790"/>
                </a:lnTo>
                <a:cubicBezTo>
                  <a:pt x="29728" y="94245"/>
                  <a:pt x="33151" y="95510"/>
                  <a:pt x="36612" y="95250"/>
                </a:cubicBezTo>
                <a:cubicBezTo>
                  <a:pt x="40072" y="94990"/>
                  <a:pt x="43272" y="93204"/>
                  <a:pt x="45318" y="90376"/>
                </a:cubicBezTo>
                <a:lnTo>
                  <a:pt x="92943" y="24892"/>
                </a:lnTo>
                <a:close/>
                <a:moveTo>
                  <a:pt x="140605" y="75456"/>
                </a:moveTo>
                <a:cubicBezTo>
                  <a:pt x="144475" y="70135"/>
                  <a:pt x="143284" y="62694"/>
                  <a:pt x="137964" y="58824"/>
                </a:cubicBezTo>
                <a:cubicBezTo>
                  <a:pt x="132643" y="54955"/>
                  <a:pt x="125202" y="56145"/>
                  <a:pt x="121332" y="61466"/>
                </a:cubicBezTo>
                <a:lnTo>
                  <a:pt x="58080" y="148419"/>
                </a:lnTo>
                <a:lnTo>
                  <a:pt x="32221" y="122560"/>
                </a:lnTo>
                <a:cubicBezTo>
                  <a:pt x="27570" y="117909"/>
                  <a:pt x="20017" y="117909"/>
                  <a:pt x="15367" y="122560"/>
                </a:cubicBezTo>
                <a:cubicBezTo>
                  <a:pt x="10716" y="127211"/>
                  <a:pt x="10716" y="134764"/>
                  <a:pt x="15367" y="139415"/>
                </a:cubicBezTo>
                <a:lnTo>
                  <a:pt x="51085" y="175133"/>
                </a:lnTo>
                <a:cubicBezTo>
                  <a:pt x="53541" y="177589"/>
                  <a:pt x="56964" y="178854"/>
                  <a:pt x="60424" y="178594"/>
                </a:cubicBezTo>
                <a:cubicBezTo>
                  <a:pt x="63884" y="178333"/>
                  <a:pt x="67084" y="176547"/>
                  <a:pt x="69131" y="173720"/>
                </a:cubicBezTo>
                <a:lnTo>
                  <a:pt x="140568" y="75493"/>
                </a:lnTo>
                <a:close/>
              </a:path>
            </a:pathLst>
          </a:custGeom>
          <a:solidFill>
            <a:srgbClr val="D4A373"/>
          </a:solidFill>
          <a:ln/>
        </p:spPr>
      </p:sp>
      <p:sp>
        <p:nvSpPr>
          <p:cNvPr id="37" name="Text 35"/>
          <p:cNvSpPr/>
          <p:nvPr/>
        </p:nvSpPr>
        <p:spPr>
          <a:xfrm>
            <a:off x="6877050" y="4800600"/>
            <a:ext cx="4810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dirty="0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Адпаведнасць адукацыйным стандартам</a:t>
            </a:r>
            <a:endParaRPr lang="en-US" sz="2400" dirty="0"/>
          </a:p>
        </p:txBody>
      </p:sp>
      <p:sp>
        <p:nvSpPr>
          <p:cNvPr id="38" name="Shape 36"/>
          <p:cNvSpPr/>
          <p:nvPr/>
        </p:nvSpPr>
        <p:spPr>
          <a:xfrm>
            <a:off x="6372225" y="5514975"/>
            <a:ext cx="5238750" cy="762000"/>
          </a:xfrm>
          <a:custGeom>
            <a:avLst/>
            <a:gdLst/>
            <a:ahLst/>
            <a:cxnLst/>
            <a:rect l="l" t="t" r="r" b="b"/>
            <a:pathLst>
              <a:path w="5238750" h="762000">
                <a:moveTo>
                  <a:pt x="76200" y="0"/>
                </a:moveTo>
                <a:lnTo>
                  <a:pt x="5162550" y="0"/>
                </a:lnTo>
                <a:cubicBezTo>
                  <a:pt x="5204606" y="0"/>
                  <a:pt x="5238750" y="34144"/>
                  <a:pt x="5238750" y="76200"/>
                </a:cubicBezTo>
                <a:lnTo>
                  <a:pt x="5238750" y="685800"/>
                </a:lnTo>
                <a:cubicBezTo>
                  <a:pt x="5238750" y="727856"/>
                  <a:pt x="5204606" y="762000"/>
                  <a:pt x="5162550" y="762000"/>
                </a:cubicBezTo>
                <a:lnTo>
                  <a:pt x="76200" y="762000"/>
                </a:lnTo>
                <a:cubicBezTo>
                  <a:pt x="34144" y="762000"/>
                  <a:pt x="0" y="727856"/>
                  <a:pt x="0" y="6858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D4A373">
              <a:alpha val="20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6562725" y="5715000"/>
            <a:ext cx="114300" cy="152400"/>
          </a:xfrm>
          <a:custGeom>
            <a:avLst/>
            <a:gdLst/>
            <a:ahLst/>
            <a:cxnLst/>
            <a:rect l="l" t="t" r="r" b="b"/>
            <a:pathLst>
              <a:path w="114300" h="152400">
                <a:moveTo>
                  <a:pt x="87184" y="114300"/>
                </a:moveTo>
                <a:cubicBezTo>
                  <a:pt x="89356" y="107662"/>
                  <a:pt x="93702" y="101650"/>
                  <a:pt x="98614" y="96470"/>
                </a:cubicBezTo>
                <a:cubicBezTo>
                  <a:pt x="108347" y="86231"/>
                  <a:pt x="114300" y="72390"/>
                  <a:pt x="114300" y="57150"/>
                </a:cubicBezTo>
                <a:cubicBezTo>
                  <a:pt x="114300" y="25598"/>
                  <a:pt x="88702" y="0"/>
                  <a:pt x="57150" y="0"/>
                </a:cubicBezTo>
                <a:cubicBezTo>
                  <a:pt x="25598" y="0"/>
                  <a:pt x="0" y="25598"/>
                  <a:pt x="0" y="57150"/>
                </a:cubicBezTo>
                <a:cubicBezTo>
                  <a:pt x="0" y="72390"/>
                  <a:pt x="5953" y="86231"/>
                  <a:pt x="15686" y="96470"/>
                </a:cubicBezTo>
                <a:cubicBezTo>
                  <a:pt x="20598" y="101650"/>
                  <a:pt x="24973" y="107662"/>
                  <a:pt x="27116" y="114300"/>
                </a:cubicBezTo>
                <a:lnTo>
                  <a:pt x="87154" y="114300"/>
                </a:lnTo>
                <a:close/>
                <a:moveTo>
                  <a:pt x="85725" y="128588"/>
                </a:moveTo>
                <a:lnTo>
                  <a:pt x="28575" y="128588"/>
                </a:lnTo>
                <a:lnTo>
                  <a:pt x="28575" y="133350"/>
                </a:lnTo>
                <a:cubicBezTo>
                  <a:pt x="28575" y="146506"/>
                  <a:pt x="39231" y="157163"/>
                  <a:pt x="52388" y="157163"/>
                </a:cubicBezTo>
                <a:lnTo>
                  <a:pt x="61912" y="157163"/>
                </a:lnTo>
                <a:cubicBezTo>
                  <a:pt x="75069" y="157163"/>
                  <a:pt x="85725" y="146506"/>
                  <a:pt x="85725" y="133350"/>
                </a:cubicBezTo>
                <a:lnTo>
                  <a:pt x="85725" y="128588"/>
                </a:lnTo>
                <a:close/>
                <a:moveTo>
                  <a:pt x="54769" y="33338"/>
                </a:moveTo>
                <a:cubicBezTo>
                  <a:pt x="42922" y="33338"/>
                  <a:pt x="33338" y="42922"/>
                  <a:pt x="33338" y="54769"/>
                </a:cubicBezTo>
                <a:cubicBezTo>
                  <a:pt x="33338" y="58728"/>
                  <a:pt x="30153" y="61912"/>
                  <a:pt x="26194" y="61912"/>
                </a:cubicBezTo>
                <a:cubicBezTo>
                  <a:pt x="22235" y="61912"/>
                  <a:pt x="19050" y="58728"/>
                  <a:pt x="19050" y="54769"/>
                </a:cubicBezTo>
                <a:cubicBezTo>
                  <a:pt x="19050" y="35034"/>
                  <a:pt x="35034" y="19050"/>
                  <a:pt x="54769" y="19050"/>
                </a:cubicBezTo>
                <a:cubicBezTo>
                  <a:pt x="58728" y="19050"/>
                  <a:pt x="61912" y="22235"/>
                  <a:pt x="61912" y="26194"/>
                </a:cubicBezTo>
                <a:cubicBezTo>
                  <a:pt x="61912" y="30153"/>
                  <a:pt x="58728" y="33338"/>
                  <a:pt x="54769" y="33338"/>
                </a:cubicBezTo>
                <a:close/>
              </a:path>
            </a:pathLst>
          </a:custGeom>
          <a:solidFill>
            <a:srgbClr val="D4A373"/>
          </a:solidFill>
          <a:ln/>
        </p:spPr>
      </p:sp>
      <p:sp>
        <p:nvSpPr>
          <p:cNvPr id="40" name="Text 38"/>
          <p:cNvSpPr/>
          <p:nvPr/>
        </p:nvSpPr>
        <p:spPr>
          <a:xfrm>
            <a:off x="6772275" y="5667375"/>
            <a:ext cx="47625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b="1" dirty="0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Рэкамендацыя:</a:t>
            </a:r>
            <a:r>
              <a:rPr lang="en-US" dirty="0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Перакрыжаваная праверка фактаў па аўтарытэтных крыніцах</a:t>
            </a:r>
            <a:endParaRPr lang="en-US" sz="24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1000" y="3810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228600" y="0"/>
                </a:lnTo>
                <a:cubicBezTo>
                  <a:pt x="354768" y="0"/>
                  <a:pt x="457200" y="102432"/>
                  <a:pt x="457200" y="228600"/>
                </a:cubicBezTo>
                <a:lnTo>
                  <a:pt x="457200" y="228600"/>
                </a:lnTo>
                <a:cubicBezTo>
                  <a:pt x="457200" y="354768"/>
                  <a:pt x="354768" y="457200"/>
                  <a:pt x="228600" y="457200"/>
                </a:cubicBezTo>
                <a:lnTo>
                  <a:pt x="228600" y="457200"/>
                </a:lnTo>
                <a:cubicBezTo>
                  <a:pt x="102432" y="457200"/>
                  <a:pt x="0" y="354768"/>
                  <a:pt x="0" y="228600"/>
                </a:cubicBezTo>
                <a:lnTo>
                  <a:pt x="0" y="228600"/>
                </a:lnTo>
                <a:cubicBezTo>
                  <a:pt x="0" y="102432"/>
                  <a:pt x="102432" y="0"/>
                  <a:pt x="228600" y="0"/>
                </a:cubicBezTo>
                <a:close/>
              </a:path>
            </a:pathLst>
          </a:custGeom>
          <a:solidFill>
            <a:srgbClr val="8B9D83"/>
          </a:solidFill>
          <a:ln/>
        </p:spPr>
      </p:sp>
      <p:sp>
        <p:nvSpPr>
          <p:cNvPr id="3" name="Text 1"/>
          <p:cNvSpPr/>
          <p:nvPr/>
        </p:nvSpPr>
        <p:spPr>
          <a:xfrm>
            <a:off x="493961" y="476250"/>
            <a:ext cx="3238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b="1" dirty="0">
                <a:solidFill>
                  <a:srgbClr val="1A1D21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05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52500" y="419100"/>
            <a:ext cx="8227126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3200" b="1" dirty="0">
                <a:solidFill>
                  <a:srgbClr val="F4F1DE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Зацверджаныя інструменты для старту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381000" y="952500"/>
            <a:ext cx="11430000" cy="38100"/>
          </a:xfrm>
          <a:custGeom>
            <a:avLst/>
            <a:gdLst/>
            <a:ahLst/>
            <a:cxnLst/>
            <a:rect l="l" t="t" r="r" b="b"/>
            <a:pathLst>
              <a:path w="11430000" h="38100">
                <a:moveTo>
                  <a:pt x="0" y="0"/>
                </a:moveTo>
                <a:lnTo>
                  <a:pt x="11430000" y="0"/>
                </a:lnTo>
                <a:lnTo>
                  <a:pt x="114300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8B9D83">
              <a:alpha val="30196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385763" y="1147763"/>
            <a:ext cx="11667692" cy="561975"/>
          </a:xfrm>
          <a:custGeom>
            <a:avLst/>
            <a:gdLst/>
            <a:ahLst/>
            <a:cxnLst/>
            <a:rect l="l" t="t" r="r" b="b"/>
            <a:pathLst>
              <a:path w="11420475" h="561975">
                <a:moveTo>
                  <a:pt x="76198" y="0"/>
                </a:moveTo>
                <a:lnTo>
                  <a:pt x="11344277" y="0"/>
                </a:lnTo>
                <a:cubicBezTo>
                  <a:pt x="11386360" y="0"/>
                  <a:pt x="11420475" y="34115"/>
                  <a:pt x="11420475" y="76198"/>
                </a:cubicBezTo>
                <a:lnTo>
                  <a:pt x="11420475" y="485777"/>
                </a:lnTo>
                <a:cubicBezTo>
                  <a:pt x="11420475" y="527860"/>
                  <a:pt x="11386360" y="561975"/>
                  <a:pt x="11344277" y="561975"/>
                </a:cubicBezTo>
                <a:lnTo>
                  <a:pt x="76198" y="561975"/>
                </a:lnTo>
                <a:cubicBezTo>
                  <a:pt x="34143" y="561975"/>
                  <a:pt x="0" y="527832"/>
                  <a:pt x="0" y="485777"/>
                </a:cubicBezTo>
                <a:lnTo>
                  <a:pt x="0" y="76198"/>
                </a:lnTo>
                <a:cubicBezTo>
                  <a:pt x="0" y="34115"/>
                  <a:pt x="34115" y="0"/>
                  <a:pt x="76198" y="0"/>
                </a:cubicBezTo>
                <a:close/>
              </a:path>
            </a:pathLst>
          </a:custGeom>
          <a:solidFill>
            <a:srgbClr val="4A7C59">
              <a:alpha val="10196"/>
            </a:srgbClr>
          </a:solidFill>
          <a:ln w="12700">
            <a:solidFill>
              <a:srgbClr val="4A7C59">
                <a:alpha val="30196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05144" y="1277835"/>
            <a:ext cx="344238" cy="352425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66675" y="47625"/>
                </a:moveTo>
                <a:cubicBezTo>
                  <a:pt x="66675" y="42368"/>
                  <a:pt x="70943" y="38100"/>
                  <a:pt x="76200" y="38100"/>
                </a:cubicBezTo>
                <a:cubicBezTo>
                  <a:pt x="81457" y="38100"/>
                  <a:pt x="85725" y="42368"/>
                  <a:pt x="85725" y="47625"/>
                </a:cubicBezTo>
                <a:cubicBezTo>
                  <a:pt x="85725" y="52882"/>
                  <a:pt x="81457" y="57150"/>
                  <a:pt x="76200" y="57150"/>
                </a:cubicBezTo>
                <a:cubicBezTo>
                  <a:pt x="70943" y="57150"/>
                  <a:pt x="66675" y="52882"/>
                  <a:pt x="66675" y="47625"/>
                </a:cubicBezTo>
                <a:close/>
                <a:moveTo>
                  <a:pt x="64294" y="66675"/>
                </a:moveTo>
                <a:lnTo>
                  <a:pt x="78581" y="66675"/>
                </a:lnTo>
                <a:cubicBezTo>
                  <a:pt x="82540" y="66675"/>
                  <a:pt x="85725" y="69860"/>
                  <a:pt x="85725" y="73819"/>
                </a:cubicBezTo>
                <a:lnTo>
                  <a:pt x="85725" y="100013"/>
                </a:lnTo>
                <a:lnTo>
                  <a:pt x="88106" y="100013"/>
                </a:lnTo>
                <a:cubicBezTo>
                  <a:pt x="92065" y="100013"/>
                  <a:pt x="95250" y="103197"/>
                  <a:pt x="95250" y="107156"/>
                </a:cubicBezTo>
                <a:cubicBezTo>
                  <a:pt x="95250" y="111115"/>
                  <a:pt x="92065" y="114300"/>
                  <a:pt x="88106" y="114300"/>
                </a:cubicBezTo>
                <a:lnTo>
                  <a:pt x="64294" y="114300"/>
                </a:lnTo>
                <a:cubicBezTo>
                  <a:pt x="60335" y="114300"/>
                  <a:pt x="57150" y="111115"/>
                  <a:pt x="57150" y="107156"/>
                </a:cubicBezTo>
                <a:cubicBezTo>
                  <a:pt x="57150" y="103197"/>
                  <a:pt x="60335" y="100013"/>
                  <a:pt x="64294" y="100013"/>
                </a:cubicBezTo>
                <a:lnTo>
                  <a:pt x="71438" y="100013"/>
                </a:lnTo>
                <a:lnTo>
                  <a:pt x="71438" y="80962"/>
                </a:lnTo>
                <a:lnTo>
                  <a:pt x="64294" y="80962"/>
                </a:lnTo>
                <a:cubicBezTo>
                  <a:pt x="60335" y="80962"/>
                  <a:pt x="57150" y="77778"/>
                  <a:pt x="57150" y="73819"/>
                </a:cubicBezTo>
                <a:cubicBezTo>
                  <a:pt x="57150" y="69860"/>
                  <a:pt x="60335" y="66675"/>
                  <a:pt x="64294" y="66675"/>
                </a:cubicBezTo>
                <a:close/>
              </a:path>
            </a:pathLst>
          </a:custGeom>
          <a:solidFill>
            <a:srgbClr val="4A7C59"/>
          </a:solidFill>
          <a:ln/>
        </p:spPr>
      </p:sp>
      <p:sp>
        <p:nvSpPr>
          <p:cNvPr id="8" name="Text 6"/>
          <p:cNvSpPr/>
          <p:nvPr/>
        </p:nvSpPr>
        <p:spPr>
          <a:xfrm>
            <a:off x="790575" y="1304925"/>
            <a:ext cx="10934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2400" dirty="0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Узгоднены з </a:t>
            </a:r>
            <a:r>
              <a:rPr lang="en-US" sz="2400" b="1" dirty="0">
                <a:solidFill>
                  <a:srgbClr val="4A7C5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ГІАЦ </a:t>
            </a:r>
            <a:r>
              <a:rPr lang="be-BY" sz="2400" b="1" dirty="0">
                <a:solidFill>
                  <a:srgbClr val="4A7C5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МА РБ </a:t>
            </a:r>
            <a:r>
              <a:rPr lang="en-US" sz="2400" dirty="0" err="1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пералік</a:t>
            </a:r>
            <a:r>
              <a:rPr lang="en-US" sz="2400" dirty="0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бяспечных і рэкамендаваных сэрвісаў</a:t>
            </a:r>
            <a:endParaRPr lang="en-US" sz="3200" dirty="0"/>
          </a:p>
        </p:txBody>
      </p:sp>
      <p:sp>
        <p:nvSpPr>
          <p:cNvPr id="9" name="Shape 7"/>
          <p:cNvSpPr/>
          <p:nvPr/>
        </p:nvSpPr>
        <p:spPr>
          <a:xfrm>
            <a:off x="385763" y="1871663"/>
            <a:ext cx="5629275" cy="4600575"/>
          </a:xfrm>
          <a:custGeom>
            <a:avLst/>
            <a:gdLst/>
            <a:ahLst/>
            <a:cxnLst/>
            <a:rect l="l" t="t" r="r" b="b"/>
            <a:pathLst>
              <a:path w="5629275" h="4600575">
                <a:moveTo>
                  <a:pt x="76186" y="0"/>
                </a:moveTo>
                <a:lnTo>
                  <a:pt x="5553089" y="0"/>
                </a:lnTo>
                <a:cubicBezTo>
                  <a:pt x="5595166" y="0"/>
                  <a:pt x="5629275" y="34109"/>
                  <a:pt x="5629275" y="76186"/>
                </a:cubicBezTo>
                <a:lnTo>
                  <a:pt x="5629275" y="4524389"/>
                </a:lnTo>
                <a:cubicBezTo>
                  <a:pt x="5629275" y="4566466"/>
                  <a:pt x="5595166" y="4600575"/>
                  <a:pt x="5553089" y="4600575"/>
                </a:cubicBezTo>
                <a:lnTo>
                  <a:pt x="76186" y="4600575"/>
                </a:lnTo>
                <a:cubicBezTo>
                  <a:pt x="34109" y="4600575"/>
                  <a:pt x="0" y="4566466"/>
                  <a:pt x="0" y="4524389"/>
                </a:cubicBezTo>
                <a:lnTo>
                  <a:pt x="0" y="76186"/>
                </a:lnTo>
                <a:cubicBezTo>
                  <a:pt x="0" y="34138"/>
                  <a:pt x="34138" y="0"/>
                  <a:pt x="76186" y="0"/>
                </a:cubicBezTo>
                <a:close/>
              </a:path>
            </a:pathLst>
          </a:custGeom>
          <a:solidFill>
            <a:srgbClr val="2D3142">
              <a:alpha val="50196"/>
            </a:srgbClr>
          </a:solidFill>
          <a:ln w="12700">
            <a:solidFill>
              <a:srgbClr val="4A7C59">
                <a:alpha val="30196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28526" y="2231232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266700" y="0"/>
                </a:moveTo>
                <a:lnTo>
                  <a:pt x="266700" y="0"/>
                </a:lnTo>
                <a:cubicBezTo>
                  <a:pt x="413896" y="0"/>
                  <a:pt x="533400" y="119504"/>
                  <a:pt x="533400" y="266700"/>
                </a:cubicBezTo>
                <a:lnTo>
                  <a:pt x="533400" y="266700"/>
                </a:lnTo>
                <a:cubicBezTo>
                  <a:pt x="533400" y="413896"/>
                  <a:pt x="413896" y="533400"/>
                  <a:pt x="266700" y="533400"/>
                </a:cubicBezTo>
                <a:lnTo>
                  <a:pt x="266700" y="533400"/>
                </a:lnTo>
                <a:cubicBezTo>
                  <a:pt x="119504" y="533400"/>
                  <a:pt x="0" y="413896"/>
                  <a:pt x="0" y="266700"/>
                </a:cubicBezTo>
                <a:lnTo>
                  <a:pt x="0" y="266700"/>
                </a:lnTo>
                <a:cubicBezTo>
                  <a:pt x="0" y="119504"/>
                  <a:pt x="119504" y="0"/>
                  <a:pt x="266700" y="0"/>
                </a:cubicBezTo>
                <a:close/>
              </a:path>
            </a:pathLst>
          </a:custGeom>
          <a:solidFill>
            <a:srgbClr val="4A7C59"/>
          </a:solidFill>
          <a:ln/>
        </p:spPr>
      </p:sp>
      <p:sp>
        <p:nvSpPr>
          <p:cNvPr id="11" name="Shape 9"/>
          <p:cNvSpPr/>
          <p:nvPr/>
        </p:nvSpPr>
        <p:spPr>
          <a:xfrm>
            <a:off x="817811" y="2395537"/>
            <a:ext cx="171450" cy="228600"/>
          </a:xfrm>
          <a:custGeom>
            <a:avLst/>
            <a:gdLst/>
            <a:ahLst/>
            <a:cxnLst/>
            <a:rect l="l" t="t" r="r" b="b"/>
            <a:pathLst>
              <a:path w="171450" h="228600">
                <a:moveTo>
                  <a:pt x="0" y="28575"/>
                </a:moveTo>
                <a:cubicBezTo>
                  <a:pt x="0" y="12814"/>
                  <a:pt x="12814" y="0"/>
                  <a:pt x="28575" y="0"/>
                </a:cubicBezTo>
                <a:lnTo>
                  <a:pt x="95324" y="0"/>
                </a:lnTo>
                <a:cubicBezTo>
                  <a:pt x="102915" y="0"/>
                  <a:pt x="110192" y="2991"/>
                  <a:pt x="115550" y="8349"/>
                </a:cubicBezTo>
                <a:lnTo>
                  <a:pt x="163101" y="55944"/>
                </a:lnTo>
                <a:cubicBezTo>
                  <a:pt x="168459" y="61302"/>
                  <a:pt x="171450" y="68580"/>
                  <a:pt x="171450" y="76170"/>
                </a:cubicBezTo>
                <a:lnTo>
                  <a:pt x="171450" y="200025"/>
                </a:lnTo>
                <a:cubicBezTo>
                  <a:pt x="171450" y="215786"/>
                  <a:pt x="158636" y="228600"/>
                  <a:pt x="142875" y="228600"/>
                </a:cubicBezTo>
                <a:lnTo>
                  <a:pt x="28575" y="228600"/>
                </a:lnTo>
                <a:cubicBezTo>
                  <a:pt x="12814" y="228600"/>
                  <a:pt x="0" y="215786"/>
                  <a:pt x="0" y="200025"/>
                </a:cubicBezTo>
                <a:lnTo>
                  <a:pt x="0" y="28575"/>
                </a:lnTo>
                <a:close/>
                <a:moveTo>
                  <a:pt x="92869" y="26119"/>
                </a:moveTo>
                <a:lnTo>
                  <a:pt x="92869" y="67866"/>
                </a:lnTo>
                <a:cubicBezTo>
                  <a:pt x="92869" y="73804"/>
                  <a:pt x="97646" y="78581"/>
                  <a:pt x="103584" y="78581"/>
                </a:cubicBezTo>
                <a:lnTo>
                  <a:pt x="145331" y="78581"/>
                </a:lnTo>
                <a:lnTo>
                  <a:pt x="92869" y="26119"/>
                </a:lnTo>
                <a:close/>
                <a:moveTo>
                  <a:pt x="53578" y="114300"/>
                </a:moveTo>
                <a:cubicBezTo>
                  <a:pt x="47640" y="114300"/>
                  <a:pt x="42863" y="119077"/>
                  <a:pt x="42863" y="125016"/>
                </a:cubicBezTo>
                <a:cubicBezTo>
                  <a:pt x="42863" y="130954"/>
                  <a:pt x="47640" y="135731"/>
                  <a:pt x="53578" y="135731"/>
                </a:cubicBezTo>
                <a:lnTo>
                  <a:pt x="117872" y="135731"/>
                </a:lnTo>
                <a:cubicBezTo>
                  <a:pt x="123810" y="135731"/>
                  <a:pt x="128588" y="130954"/>
                  <a:pt x="128588" y="125016"/>
                </a:cubicBezTo>
                <a:cubicBezTo>
                  <a:pt x="128588" y="119077"/>
                  <a:pt x="123810" y="114300"/>
                  <a:pt x="117872" y="114300"/>
                </a:cubicBezTo>
                <a:lnTo>
                  <a:pt x="53578" y="114300"/>
                </a:lnTo>
                <a:close/>
                <a:moveTo>
                  <a:pt x="53578" y="157163"/>
                </a:moveTo>
                <a:cubicBezTo>
                  <a:pt x="47640" y="157163"/>
                  <a:pt x="42863" y="161940"/>
                  <a:pt x="42863" y="167878"/>
                </a:cubicBezTo>
                <a:cubicBezTo>
                  <a:pt x="42863" y="173816"/>
                  <a:pt x="47640" y="178594"/>
                  <a:pt x="53578" y="178594"/>
                </a:cubicBezTo>
                <a:lnTo>
                  <a:pt x="117872" y="178594"/>
                </a:lnTo>
                <a:cubicBezTo>
                  <a:pt x="123810" y="178594"/>
                  <a:pt x="128588" y="173816"/>
                  <a:pt x="128588" y="167878"/>
                </a:cubicBezTo>
                <a:cubicBezTo>
                  <a:pt x="128588" y="161940"/>
                  <a:pt x="123810" y="157163"/>
                  <a:pt x="117872" y="157163"/>
                </a:cubicBezTo>
                <a:lnTo>
                  <a:pt x="53578" y="157163"/>
                </a:lnTo>
                <a:close/>
              </a:path>
            </a:pathLst>
          </a:custGeom>
          <a:solidFill>
            <a:srgbClr val="F4F1DE"/>
          </a:solidFill>
          <a:ln/>
        </p:spPr>
      </p:sp>
      <p:sp>
        <p:nvSpPr>
          <p:cNvPr id="12" name="Text 10"/>
          <p:cNvSpPr/>
          <p:nvPr/>
        </p:nvSpPr>
        <p:spPr>
          <a:xfrm>
            <a:off x="1395412" y="2345532"/>
            <a:ext cx="323596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4A7C59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Для працы з тэкстам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581025" y="3429000"/>
            <a:ext cx="5238750" cy="457200"/>
          </a:xfrm>
          <a:custGeom>
            <a:avLst/>
            <a:gdLst/>
            <a:ahLst/>
            <a:cxnLst/>
            <a:rect l="l" t="t" r="r" b="b"/>
            <a:pathLst>
              <a:path w="5238750" h="457200">
                <a:moveTo>
                  <a:pt x="76202" y="0"/>
                </a:moveTo>
                <a:lnTo>
                  <a:pt x="5162548" y="0"/>
                </a:lnTo>
                <a:cubicBezTo>
                  <a:pt x="5204633" y="0"/>
                  <a:pt x="5238750" y="34117"/>
                  <a:pt x="5238750" y="76202"/>
                </a:cubicBezTo>
                <a:lnTo>
                  <a:pt x="5238750" y="380998"/>
                </a:lnTo>
                <a:cubicBezTo>
                  <a:pt x="5238750" y="423083"/>
                  <a:pt x="5204633" y="457200"/>
                  <a:pt x="5162548" y="457200"/>
                </a:cubicBezTo>
                <a:lnTo>
                  <a:pt x="76202" y="457200"/>
                </a:lnTo>
                <a:cubicBezTo>
                  <a:pt x="34145" y="457200"/>
                  <a:pt x="0" y="423055"/>
                  <a:pt x="0" y="3809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4A7C59">
              <a:alpha val="10196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695325" y="3581400"/>
            <a:ext cx="190500" cy="152400"/>
          </a:xfrm>
          <a:custGeom>
            <a:avLst/>
            <a:gdLst/>
            <a:ahLst/>
            <a:cxnLst/>
            <a:rect l="l" t="t" r="r" b="b"/>
            <a:pathLst>
              <a:path w="190500" h="152400">
                <a:moveTo>
                  <a:pt x="104775" y="0"/>
                </a:moveTo>
                <a:cubicBezTo>
                  <a:pt x="104775" y="-5269"/>
                  <a:pt x="100519" y="-9525"/>
                  <a:pt x="95250" y="-9525"/>
                </a:cubicBezTo>
                <a:cubicBezTo>
                  <a:pt x="89981" y="-9525"/>
                  <a:pt x="85725" y="-5269"/>
                  <a:pt x="85725" y="0"/>
                </a:cubicBezTo>
                <a:lnTo>
                  <a:pt x="85725" y="19050"/>
                </a:lnTo>
                <a:lnTo>
                  <a:pt x="57150" y="19050"/>
                </a:lnTo>
                <a:cubicBezTo>
                  <a:pt x="41374" y="19050"/>
                  <a:pt x="28575" y="31849"/>
                  <a:pt x="28575" y="47625"/>
                </a:cubicBezTo>
                <a:lnTo>
                  <a:pt x="28575" y="114300"/>
                </a:lnTo>
                <a:cubicBezTo>
                  <a:pt x="28575" y="130076"/>
                  <a:pt x="41374" y="142875"/>
                  <a:pt x="57150" y="142875"/>
                </a:cubicBezTo>
                <a:lnTo>
                  <a:pt x="133350" y="142875"/>
                </a:lnTo>
                <a:cubicBezTo>
                  <a:pt x="149126" y="142875"/>
                  <a:pt x="161925" y="130076"/>
                  <a:pt x="161925" y="114300"/>
                </a:cubicBezTo>
                <a:lnTo>
                  <a:pt x="161925" y="47625"/>
                </a:lnTo>
                <a:cubicBezTo>
                  <a:pt x="161925" y="31849"/>
                  <a:pt x="149126" y="19050"/>
                  <a:pt x="133350" y="19050"/>
                </a:cubicBezTo>
                <a:lnTo>
                  <a:pt x="104775" y="19050"/>
                </a:lnTo>
                <a:lnTo>
                  <a:pt x="104775" y="0"/>
                </a:lnTo>
                <a:close/>
                <a:moveTo>
                  <a:pt x="47625" y="109537"/>
                </a:moveTo>
                <a:cubicBezTo>
                  <a:pt x="47625" y="105579"/>
                  <a:pt x="50810" y="102394"/>
                  <a:pt x="54769" y="102394"/>
                </a:cubicBezTo>
                <a:lnTo>
                  <a:pt x="64294" y="102394"/>
                </a:lnTo>
                <a:cubicBezTo>
                  <a:pt x="68253" y="102394"/>
                  <a:pt x="71438" y="105579"/>
                  <a:pt x="71438" y="109537"/>
                </a:cubicBezTo>
                <a:cubicBezTo>
                  <a:pt x="71438" y="113496"/>
                  <a:pt x="68253" y="116681"/>
                  <a:pt x="64294" y="116681"/>
                </a:cubicBezTo>
                <a:lnTo>
                  <a:pt x="54769" y="116681"/>
                </a:lnTo>
                <a:cubicBezTo>
                  <a:pt x="50810" y="116681"/>
                  <a:pt x="47625" y="113496"/>
                  <a:pt x="47625" y="109537"/>
                </a:cubicBezTo>
                <a:close/>
                <a:moveTo>
                  <a:pt x="83344" y="109537"/>
                </a:moveTo>
                <a:cubicBezTo>
                  <a:pt x="83344" y="105579"/>
                  <a:pt x="86529" y="102394"/>
                  <a:pt x="90488" y="102394"/>
                </a:cubicBezTo>
                <a:lnTo>
                  <a:pt x="100013" y="102394"/>
                </a:lnTo>
                <a:cubicBezTo>
                  <a:pt x="103971" y="102394"/>
                  <a:pt x="107156" y="105579"/>
                  <a:pt x="107156" y="109537"/>
                </a:cubicBezTo>
                <a:cubicBezTo>
                  <a:pt x="107156" y="113496"/>
                  <a:pt x="103971" y="116681"/>
                  <a:pt x="100013" y="116681"/>
                </a:cubicBezTo>
                <a:lnTo>
                  <a:pt x="90488" y="116681"/>
                </a:lnTo>
                <a:cubicBezTo>
                  <a:pt x="86529" y="116681"/>
                  <a:pt x="83344" y="113496"/>
                  <a:pt x="83344" y="109537"/>
                </a:cubicBezTo>
                <a:close/>
                <a:moveTo>
                  <a:pt x="119062" y="109537"/>
                </a:moveTo>
                <a:cubicBezTo>
                  <a:pt x="119062" y="105579"/>
                  <a:pt x="122247" y="102394"/>
                  <a:pt x="126206" y="102394"/>
                </a:cubicBezTo>
                <a:lnTo>
                  <a:pt x="135731" y="102394"/>
                </a:lnTo>
                <a:cubicBezTo>
                  <a:pt x="139690" y="102394"/>
                  <a:pt x="142875" y="105579"/>
                  <a:pt x="142875" y="109537"/>
                </a:cubicBezTo>
                <a:cubicBezTo>
                  <a:pt x="142875" y="113496"/>
                  <a:pt x="139690" y="116681"/>
                  <a:pt x="135731" y="116681"/>
                </a:cubicBezTo>
                <a:lnTo>
                  <a:pt x="126206" y="116681"/>
                </a:lnTo>
                <a:cubicBezTo>
                  <a:pt x="122247" y="116681"/>
                  <a:pt x="119062" y="113496"/>
                  <a:pt x="119062" y="109537"/>
                </a:cubicBezTo>
                <a:close/>
                <a:moveTo>
                  <a:pt x="66675" y="52388"/>
                </a:moveTo>
                <a:cubicBezTo>
                  <a:pt x="74560" y="52388"/>
                  <a:pt x="80962" y="58790"/>
                  <a:pt x="80962" y="66675"/>
                </a:cubicBezTo>
                <a:cubicBezTo>
                  <a:pt x="80962" y="74560"/>
                  <a:pt x="74560" y="80962"/>
                  <a:pt x="66675" y="80962"/>
                </a:cubicBezTo>
                <a:cubicBezTo>
                  <a:pt x="58790" y="80962"/>
                  <a:pt x="52388" y="74560"/>
                  <a:pt x="52388" y="66675"/>
                </a:cubicBezTo>
                <a:cubicBezTo>
                  <a:pt x="52388" y="58790"/>
                  <a:pt x="58790" y="52388"/>
                  <a:pt x="66675" y="52388"/>
                </a:cubicBezTo>
                <a:close/>
                <a:moveTo>
                  <a:pt x="109537" y="66675"/>
                </a:moveTo>
                <a:cubicBezTo>
                  <a:pt x="109537" y="58790"/>
                  <a:pt x="115940" y="52388"/>
                  <a:pt x="123825" y="52388"/>
                </a:cubicBezTo>
                <a:cubicBezTo>
                  <a:pt x="131710" y="52388"/>
                  <a:pt x="138113" y="58790"/>
                  <a:pt x="138113" y="66675"/>
                </a:cubicBezTo>
                <a:cubicBezTo>
                  <a:pt x="138113" y="74560"/>
                  <a:pt x="131710" y="80962"/>
                  <a:pt x="123825" y="80962"/>
                </a:cubicBezTo>
                <a:cubicBezTo>
                  <a:pt x="115940" y="80962"/>
                  <a:pt x="109537" y="74560"/>
                  <a:pt x="109537" y="66675"/>
                </a:cubicBezTo>
                <a:close/>
                <a:moveTo>
                  <a:pt x="19050" y="66675"/>
                </a:moveTo>
                <a:cubicBezTo>
                  <a:pt x="19050" y="61406"/>
                  <a:pt x="14794" y="57150"/>
                  <a:pt x="9525" y="57150"/>
                </a:cubicBezTo>
                <a:cubicBezTo>
                  <a:pt x="4256" y="57150"/>
                  <a:pt x="0" y="61406"/>
                  <a:pt x="0" y="66675"/>
                </a:cubicBezTo>
                <a:lnTo>
                  <a:pt x="0" y="95250"/>
                </a:lnTo>
                <a:cubicBezTo>
                  <a:pt x="0" y="100519"/>
                  <a:pt x="4256" y="104775"/>
                  <a:pt x="9525" y="104775"/>
                </a:cubicBezTo>
                <a:cubicBezTo>
                  <a:pt x="14794" y="104775"/>
                  <a:pt x="19050" y="100519"/>
                  <a:pt x="19050" y="95250"/>
                </a:cubicBezTo>
                <a:lnTo>
                  <a:pt x="19050" y="66675"/>
                </a:lnTo>
                <a:close/>
                <a:moveTo>
                  <a:pt x="180975" y="57150"/>
                </a:moveTo>
                <a:cubicBezTo>
                  <a:pt x="175706" y="57150"/>
                  <a:pt x="171450" y="61406"/>
                  <a:pt x="171450" y="66675"/>
                </a:cubicBezTo>
                <a:lnTo>
                  <a:pt x="171450" y="95250"/>
                </a:lnTo>
                <a:cubicBezTo>
                  <a:pt x="171450" y="100519"/>
                  <a:pt x="175706" y="104775"/>
                  <a:pt x="180975" y="104775"/>
                </a:cubicBezTo>
                <a:cubicBezTo>
                  <a:pt x="186244" y="104775"/>
                  <a:pt x="190500" y="100519"/>
                  <a:pt x="190500" y="95250"/>
                </a:cubicBezTo>
                <a:lnTo>
                  <a:pt x="190500" y="66675"/>
                </a:lnTo>
                <a:cubicBezTo>
                  <a:pt x="190500" y="61406"/>
                  <a:pt x="186244" y="57150"/>
                  <a:pt x="180975" y="57150"/>
                </a:cubicBezTo>
                <a:close/>
              </a:path>
            </a:pathLst>
          </a:custGeom>
          <a:solidFill>
            <a:srgbClr val="D4A373"/>
          </a:solidFill>
          <a:ln/>
        </p:spPr>
      </p:sp>
      <p:sp>
        <p:nvSpPr>
          <p:cNvPr id="15" name="Text 13"/>
          <p:cNvSpPr/>
          <p:nvPr/>
        </p:nvSpPr>
        <p:spPr>
          <a:xfrm>
            <a:off x="1000125" y="3543300"/>
            <a:ext cx="2146836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dirty="0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DeepSeek</a:t>
            </a:r>
            <a:endParaRPr lang="en-US" sz="2400" dirty="0"/>
          </a:p>
        </p:txBody>
      </p:sp>
      <p:sp>
        <p:nvSpPr>
          <p:cNvPr id="16" name="Shape 14"/>
          <p:cNvSpPr/>
          <p:nvPr/>
        </p:nvSpPr>
        <p:spPr>
          <a:xfrm>
            <a:off x="581025" y="4000500"/>
            <a:ext cx="5238750" cy="457200"/>
          </a:xfrm>
          <a:custGeom>
            <a:avLst/>
            <a:gdLst/>
            <a:ahLst/>
            <a:cxnLst/>
            <a:rect l="l" t="t" r="r" b="b"/>
            <a:pathLst>
              <a:path w="5238750" h="457200">
                <a:moveTo>
                  <a:pt x="76202" y="0"/>
                </a:moveTo>
                <a:lnTo>
                  <a:pt x="5162548" y="0"/>
                </a:lnTo>
                <a:cubicBezTo>
                  <a:pt x="5204633" y="0"/>
                  <a:pt x="5238750" y="34117"/>
                  <a:pt x="5238750" y="76202"/>
                </a:cubicBezTo>
                <a:lnTo>
                  <a:pt x="5238750" y="380998"/>
                </a:lnTo>
                <a:cubicBezTo>
                  <a:pt x="5238750" y="423083"/>
                  <a:pt x="5204633" y="457200"/>
                  <a:pt x="5162548" y="457200"/>
                </a:cubicBezTo>
                <a:lnTo>
                  <a:pt x="76202" y="457200"/>
                </a:lnTo>
                <a:cubicBezTo>
                  <a:pt x="34145" y="457200"/>
                  <a:pt x="0" y="423055"/>
                  <a:pt x="0" y="3809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4A7C59">
              <a:alpha val="10196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695325" y="4152900"/>
            <a:ext cx="190500" cy="152400"/>
          </a:xfrm>
          <a:custGeom>
            <a:avLst/>
            <a:gdLst/>
            <a:ahLst/>
            <a:cxnLst/>
            <a:rect l="l" t="t" r="r" b="b"/>
            <a:pathLst>
              <a:path w="190500" h="152400">
                <a:moveTo>
                  <a:pt x="104775" y="0"/>
                </a:moveTo>
                <a:cubicBezTo>
                  <a:pt x="104775" y="-5269"/>
                  <a:pt x="100519" y="-9525"/>
                  <a:pt x="95250" y="-9525"/>
                </a:cubicBezTo>
                <a:cubicBezTo>
                  <a:pt x="89981" y="-9525"/>
                  <a:pt x="85725" y="-5269"/>
                  <a:pt x="85725" y="0"/>
                </a:cubicBezTo>
                <a:lnTo>
                  <a:pt x="85725" y="19050"/>
                </a:lnTo>
                <a:lnTo>
                  <a:pt x="57150" y="19050"/>
                </a:lnTo>
                <a:cubicBezTo>
                  <a:pt x="41374" y="19050"/>
                  <a:pt x="28575" y="31849"/>
                  <a:pt x="28575" y="47625"/>
                </a:cubicBezTo>
                <a:lnTo>
                  <a:pt x="28575" y="114300"/>
                </a:lnTo>
                <a:cubicBezTo>
                  <a:pt x="28575" y="130076"/>
                  <a:pt x="41374" y="142875"/>
                  <a:pt x="57150" y="142875"/>
                </a:cubicBezTo>
                <a:lnTo>
                  <a:pt x="133350" y="142875"/>
                </a:lnTo>
                <a:cubicBezTo>
                  <a:pt x="149126" y="142875"/>
                  <a:pt x="161925" y="130076"/>
                  <a:pt x="161925" y="114300"/>
                </a:cubicBezTo>
                <a:lnTo>
                  <a:pt x="161925" y="47625"/>
                </a:lnTo>
                <a:cubicBezTo>
                  <a:pt x="161925" y="31849"/>
                  <a:pt x="149126" y="19050"/>
                  <a:pt x="133350" y="19050"/>
                </a:cubicBezTo>
                <a:lnTo>
                  <a:pt x="104775" y="19050"/>
                </a:lnTo>
                <a:lnTo>
                  <a:pt x="104775" y="0"/>
                </a:lnTo>
                <a:close/>
                <a:moveTo>
                  <a:pt x="47625" y="109537"/>
                </a:moveTo>
                <a:cubicBezTo>
                  <a:pt x="47625" y="105579"/>
                  <a:pt x="50810" y="102394"/>
                  <a:pt x="54769" y="102394"/>
                </a:cubicBezTo>
                <a:lnTo>
                  <a:pt x="64294" y="102394"/>
                </a:lnTo>
                <a:cubicBezTo>
                  <a:pt x="68253" y="102394"/>
                  <a:pt x="71438" y="105579"/>
                  <a:pt x="71438" y="109537"/>
                </a:cubicBezTo>
                <a:cubicBezTo>
                  <a:pt x="71438" y="113496"/>
                  <a:pt x="68253" y="116681"/>
                  <a:pt x="64294" y="116681"/>
                </a:cubicBezTo>
                <a:lnTo>
                  <a:pt x="54769" y="116681"/>
                </a:lnTo>
                <a:cubicBezTo>
                  <a:pt x="50810" y="116681"/>
                  <a:pt x="47625" y="113496"/>
                  <a:pt x="47625" y="109537"/>
                </a:cubicBezTo>
                <a:close/>
                <a:moveTo>
                  <a:pt x="83344" y="109537"/>
                </a:moveTo>
                <a:cubicBezTo>
                  <a:pt x="83344" y="105579"/>
                  <a:pt x="86529" y="102394"/>
                  <a:pt x="90488" y="102394"/>
                </a:cubicBezTo>
                <a:lnTo>
                  <a:pt x="100013" y="102394"/>
                </a:lnTo>
                <a:cubicBezTo>
                  <a:pt x="103971" y="102394"/>
                  <a:pt x="107156" y="105579"/>
                  <a:pt x="107156" y="109537"/>
                </a:cubicBezTo>
                <a:cubicBezTo>
                  <a:pt x="107156" y="113496"/>
                  <a:pt x="103971" y="116681"/>
                  <a:pt x="100013" y="116681"/>
                </a:cubicBezTo>
                <a:lnTo>
                  <a:pt x="90488" y="116681"/>
                </a:lnTo>
                <a:cubicBezTo>
                  <a:pt x="86529" y="116681"/>
                  <a:pt x="83344" y="113496"/>
                  <a:pt x="83344" y="109537"/>
                </a:cubicBezTo>
                <a:close/>
                <a:moveTo>
                  <a:pt x="119062" y="109537"/>
                </a:moveTo>
                <a:cubicBezTo>
                  <a:pt x="119062" y="105579"/>
                  <a:pt x="122247" y="102394"/>
                  <a:pt x="126206" y="102394"/>
                </a:cubicBezTo>
                <a:lnTo>
                  <a:pt x="135731" y="102394"/>
                </a:lnTo>
                <a:cubicBezTo>
                  <a:pt x="139690" y="102394"/>
                  <a:pt x="142875" y="105579"/>
                  <a:pt x="142875" y="109537"/>
                </a:cubicBezTo>
                <a:cubicBezTo>
                  <a:pt x="142875" y="113496"/>
                  <a:pt x="139690" y="116681"/>
                  <a:pt x="135731" y="116681"/>
                </a:cubicBezTo>
                <a:lnTo>
                  <a:pt x="126206" y="116681"/>
                </a:lnTo>
                <a:cubicBezTo>
                  <a:pt x="122247" y="116681"/>
                  <a:pt x="119062" y="113496"/>
                  <a:pt x="119062" y="109537"/>
                </a:cubicBezTo>
                <a:close/>
                <a:moveTo>
                  <a:pt x="66675" y="52388"/>
                </a:moveTo>
                <a:cubicBezTo>
                  <a:pt x="74560" y="52388"/>
                  <a:pt x="80962" y="58790"/>
                  <a:pt x="80962" y="66675"/>
                </a:cubicBezTo>
                <a:cubicBezTo>
                  <a:pt x="80962" y="74560"/>
                  <a:pt x="74560" y="80962"/>
                  <a:pt x="66675" y="80962"/>
                </a:cubicBezTo>
                <a:cubicBezTo>
                  <a:pt x="58790" y="80962"/>
                  <a:pt x="52388" y="74560"/>
                  <a:pt x="52388" y="66675"/>
                </a:cubicBezTo>
                <a:cubicBezTo>
                  <a:pt x="52388" y="58790"/>
                  <a:pt x="58790" y="52388"/>
                  <a:pt x="66675" y="52388"/>
                </a:cubicBezTo>
                <a:close/>
                <a:moveTo>
                  <a:pt x="109537" y="66675"/>
                </a:moveTo>
                <a:cubicBezTo>
                  <a:pt x="109537" y="58790"/>
                  <a:pt x="115940" y="52388"/>
                  <a:pt x="123825" y="52388"/>
                </a:cubicBezTo>
                <a:cubicBezTo>
                  <a:pt x="131710" y="52388"/>
                  <a:pt x="138113" y="58790"/>
                  <a:pt x="138113" y="66675"/>
                </a:cubicBezTo>
                <a:cubicBezTo>
                  <a:pt x="138113" y="74560"/>
                  <a:pt x="131710" y="80962"/>
                  <a:pt x="123825" y="80962"/>
                </a:cubicBezTo>
                <a:cubicBezTo>
                  <a:pt x="115940" y="80962"/>
                  <a:pt x="109537" y="74560"/>
                  <a:pt x="109537" y="66675"/>
                </a:cubicBezTo>
                <a:close/>
                <a:moveTo>
                  <a:pt x="19050" y="66675"/>
                </a:moveTo>
                <a:cubicBezTo>
                  <a:pt x="19050" y="61406"/>
                  <a:pt x="14794" y="57150"/>
                  <a:pt x="9525" y="57150"/>
                </a:cubicBezTo>
                <a:cubicBezTo>
                  <a:pt x="4256" y="57150"/>
                  <a:pt x="0" y="61406"/>
                  <a:pt x="0" y="66675"/>
                </a:cubicBezTo>
                <a:lnTo>
                  <a:pt x="0" y="95250"/>
                </a:lnTo>
                <a:cubicBezTo>
                  <a:pt x="0" y="100519"/>
                  <a:pt x="4256" y="104775"/>
                  <a:pt x="9525" y="104775"/>
                </a:cubicBezTo>
                <a:cubicBezTo>
                  <a:pt x="14794" y="104775"/>
                  <a:pt x="19050" y="100519"/>
                  <a:pt x="19050" y="95250"/>
                </a:cubicBezTo>
                <a:lnTo>
                  <a:pt x="19050" y="66675"/>
                </a:lnTo>
                <a:close/>
                <a:moveTo>
                  <a:pt x="180975" y="57150"/>
                </a:moveTo>
                <a:cubicBezTo>
                  <a:pt x="175706" y="57150"/>
                  <a:pt x="171450" y="61406"/>
                  <a:pt x="171450" y="66675"/>
                </a:cubicBezTo>
                <a:lnTo>
                  <a:pt x="171450" y="95250"/>
                </a:lnTo>
                <a:cubicBezTo>
                  <a:pt x="171450" y="100519"/>
                  <a:pt x="175706" y="104775"/>
                  <a:pt x="180975" y="104775"/>
                </a:cubicBezTo>
                <a:cubicBezTo>
                  <a:pt x="186244" y="104775"/>
                  <a:pt x="190500" y="100519"/>
                  <a:pt x="190500" y="95250"/>
                </a:cubicBezTo>
                <a:lnTo>
                  <a:pt x="190500" y="66675"/>
                </a:lnTo>
                <a:cubicBezTo>
                  <a:pt x="190500" y="61406"/>
                  <a:pt x="186244" y="57150"/>
                  <a:pt x="180975" y="57150"/>
                </a:cubicBezTo>
                <a:close/>
              </a:path>
            </a:pathLst>
          </a:custGeom>
          <a:solidFill>
            <a:srgbClr val="D4A373"/>
          </a:solidFill>
          <a:ln/>
        </p:spPr>
      </p:sp>
      <p:sp>
        <p:nvSpPr>
          <p:cNvPr id="18" name="Text 16"/>
          <p:cNvSpPr/>
          <p:nvPr/>
        </p:nvSpPr>
        <p:spPr>
          <a:xfrm>
            <a:off x="1000125" y="4114800"/>
            <a:ext cx="1485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dirty="0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GigaChat</a:t>
            </a:r>
            <a:endParaRPr lang="en-US" sz="2400" dirty="0"/>
          </a:p>
        </p:txBody>
      </p:sp>
      <p:sp>
        <p:nvSpPr>
          <p:cNvPr id="19" name="Shape 17"/>
          <p:cNvSpPr/>
          <p:nvPr/>
        </p:nvSpPr>
        <p:spPr>
          <a:xfrm>
            <a:off x="581025" y="4572000"/>
            <a:ext cx="5238750" cy="457200"/>
          </a:xfrm>
          <a:custGeom>
            <a:avLst/>
            <a:gdLst/>
            <a:ahLst/>
            <a:cxnLst/>
            <a:rect l="l" t="t" r="r" b="b"/>
            <a:pathLst>
              <a:path w="5238750" h="457200">
                <a:moveTo>
                  <a:pt x="76202" y="0"/>
                </a:moveTo>
                <a:lnTo>
                  <a:pt x="5162548" y="0"/>
                </a:lnTo>
                <a:cubicBezTo>
                  <a:pt x="5204633" y="0"/>
                  <a:pt x="5238750" y="34117"/>
                  <a:pt x="5238750" y="76202"/>
                </a:cubicBezTo>
                <a:lnTo>
                  <a:pt x="5238750" y="380998"/>
                </a:lnTo>
                <a:cubicBezTo>
                  <a:pt x="5238750" y="423083"/>
                  <a:pt x="5204633" y="457200"/>
                  <a:pt x="5162548" y="457200"/>
                </a:cubicBezTo>
                <a:lnTo>
                  <a:pt x="76202" y="457200"/>
                </a:lnTo>
                <a:cubicBezTo>
                  <a:pt x="34145" y="457200"/>
                  <a:pt x="0" y="423055"/>
                  <a:pt x="0" y="3809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4A7C59">
              <a:alpha val="10196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695325" y="4724400"/>
            <a:ext cx="190500" cy="152400"/>
          </a:xfrm>
          <a:custGeom>
            <a:avLst/>
            <a:gdLst/>
            <a:ahLst/>
            <a:cxnLst/>
            <a:rect l="l" t="t" r="r" b="b"/>
            <a:pathLst>
              <a:path w="190500" h="152400">
                <a:moveTo>
                  <a:pt x="104775" y="0"/>
                </a:moveTo>
                <a:cubicBezTo>
                  <a:pt x="104775" y="-5269"/>
                  <a:pt x="100519" y="-9525"/>
                  <a:pt x="95250" y="-9525"/>
                </a:cubicBezTo>
                <a:cubicBezTo>
                  <a:pt x="89981" y="-9525"/>
                  <a:pt x="85725" y="-5269"/>
                  <a:pt x="85725" y="0"/>
                </a:cubicBezTo>
                <a:lnTo>
                  <a:pt x="85725" y="19050"/>
                </a:lnTo>
                <a:lnTo>
                  <a:pt x="57150" y="19050"/>
                </a:lnTo>
                <a:cubicBezTo>
                  <a:pt x="41374" y="19050"/>
                  <a:pt x="28575" y="31849"/>
                  <a:pt x="28575" y="47625"/>
                </a:cubicBezTo>
                <a:lnTo>
                  <a:pt x="28575" y="114300"/>
                </a:lnTo>
                <a:cubicBezTo>
                  <a:pt x="28575" y="130076"/>
                  <a:pt x="41374" y="142875"/>
                  <a:pt x="57150" y="142875"/>
                </a:cubicBezTo>
                <a:lnTo>
                  <a:pt x="133350" y="142875"/>
                </a:lnTo>
                <a:cubicBezTo>
                  <a:pt x="149126" y="142875"/>
                  <a:pt x="161925" y="130076"/>
                  <a:pt x="161925" y="114300"/>
                </a:cubicBezTo>
                <a:lnTo>
                  <a:pt x="161925" y="47625"/>
                </a:lnTo>
                <a:cubicBezTo>
                  <a:pt x="161925" y="31849"/>
                  <a:pt x="149126" y="19050"/>
                  <a:pt x="133350" y="19050"/>
                </a:cubicBezTo>
                <a:lnTo>
                  <a:pt x="104775" y="19050"/>
                </a:lnTo>
                <a:lnTo>
                  <a:pt x="104775" y="0"/>
                </a:lnTo>
                <a:close/>
                <a:moveTo>
                  <a:pt x="47625" y="109537"/>
                </a:moveTo>
                <a:cubicBezTo>
                  <a:pt x="47625" y="105579"/>
                  <a:pt x="50810" y="102394"/>
                  <a:pt x="54769" y="102394"/>
                </a:cubicBezTo>
                <a:lnTo>
                  <a:pt x="64294" y="102394"/>
                </a:lnTo>
                <a:cubicBezTo>
                  <a:pt x="68253" y="102394"/>
                  <a:pt x="71438" y="105579"/>
                  <a:pt x="71438" y="109537"/>
                </a:cubicBezTo>
                <a:cubicBezTo>
                  <a:pt x="71438" y="113496"/>
                  <a:pt x="68253" y="116681"/>
                  <a:pt x="64294" y="116681"/>
                </a:cubicBezTo>
                <a:lnTo>
                  <a:pt x="54769" y="116681"/>
                </a:lnTo>
                <a:cubicBezTo>
                  <a:pt x="50810" y="116681"/>
                  <a:pt x="47625" y="113496"/>
                  <a:pt x="47625" y="109537"/>
                </a:cubicBezTo>
                <a:close/>
                <a:moveTo>
                  <a:pt x="83344" y="109537"/>
                </a:moveTo>
                <a:cubicBezTo>
                  <a:pt x="83344" y="105579"/>
                  <a:pt x="86529" y="102394"/>
                  <a:pt x="90488" y="102394"/>
                </a:cubicBezTo>
                <a:lnTo>
                  <a:pt x="100013" y="102394"/>
                </a:lnTo>
                <a:cubicBezTo>
                  <a:pt x="103971" y="102394"/>
                  <a:pt x="107156" y="105579"/>
                  <a:pt x="107156" y="109537"/>
                </a:cubicBezTo>
                <a:cubicBezTo>
                  <a:pt x="107156" y="113496"/>
                  <a:pt x="103971" y="116681"/>
                  <a:pt x="100013" y="116681"/>
                </a:cubicBezTo>
                <a:lnTo>
                  <a:pt x="90488" y="116681"/>
                </a:lnTo>
                <a:cubicBezTo>
                  <a:pt x="86529" y="116681"/>
                  <a:pt x="83344" y="113496"/>
                  <a:pt x="83344" y="109537"/>
                </a:cubicBezTo>
                <a:close/>
                <a:moveTo>
                  <a:pt x="119062" y="109537"/>
                </a:moveTo>
                <a:cubicBezTo>
                  <a:pt x="119062" y="105579"/>
                  <a:pt x="122247" y="102394"/>
                  <a:pt x="126206" y="102394"/>
                </a:cubicBezTo>
                <a:lnTo>
                  <a:pt x="135731" y="102394"/>
                </a:lnTo>
                <a:cubicBezTo>
                  <a:pt x="139690" y="102394"/>
                  <a:pt x="142875" y="105579"/>
                  <a:pt x="142875" y="109537"/>
                </a:cubicBezTo>
                <a:cubicBezTo>
                  <a:pt x="142875" y="113496"/>
                  <a:pt x="139690" y="116681"/>
                  <a:pt x="135731" y="116681"/>
                </a:cubicBezTo>
                <a:lnTo>
                  <a:pt x="126206" y="116681"/>
                </a:lnTo>
                <a:cubicBezTo>
                  <a:pt x="122247" y="116681"/>
                  <a:pt x="119062" y="113496"/>
                  <a:pt x="119062" y="109537"/>
                </a:cubicBezTo>
                <a:close/>
                <a:moveTo>
                  <a:pt x="66675" y="52388"/>
                </a:moveTo>
                <a:cubicBezTo>
                  <a:pt x="74560" y="52388"/>
                  <a:pt x="80962" y="58790"/>
                  <a:pt x="80962" y="66675"/>
                </a:cubicBezTo>
                <a:cubicBezTo>
                  <a:pt x="80962" y="74560"/>
                  <a:pt x="74560" y="80962"/>
                  <a:pt x="66675" y="80962"/>
                </a:cubicBezTo>
                <a:cubicBezTo>
                  <a:pt x="58790" y="80962"/>
                  <a:pt x="52388" y="74560"/>
                  <a:pt x="52388" y="66675"/>
                </a:cubicBezTo>
                <a:cubicBezTo>
                  <a:pt x="52388" y="58790"/>
                  <a:pt x="58790" y="52388"/>
                  <a:pt x="66675" y="52388"/>
                </a:cubicBezTo>
                <a:close/>
                <a:moveTo>
                  <a:pt x="109537" y="66675"/>
                </a:moveTo>
                <a:cubicBezTo>
                  <a:pt x="109537" y="58790"/>
                  <a:pt x="115940" y="52388"/>
                  <a:pt x="123825" y="52388"/>
                </a:cubicBezTo>
                <a:cubicBezTo>
                  <a:pt x="131710" y="52388"/>
                  <a:pt x="138113" y="58790"/>
                  <a:pt x="138113" y="66675"/>
                </a:cubicBezTo>
                <a:cubicBezTo>
                  <a:pt x="138113" y="74560"/>
                  <a:pt x="131710" y="80962"/>
                  <a:pt x="123825" y="80962"/>
                </a:cubicBezTo>
                <a:cubicBezTo>
                  <a:pt x="115940" y="80962"/>
                  <a:pt x="109537" y="74560"/>
                  <a:pt x="109537" y="66675"/>
                </a:cubicBezTo>
                <a:close/>
                <a:moveTo>
                  <a:pt x="19050" y="66675"/>
                </a:moveTo>
                <a:cubicBezTo>
                  <a:pt x="19050" y="61406"/>
                  <a:pt x="14794" y="57150"/>
                  <a:pt x="9525" y="57150"/>
                </a:cubicBezTo>
                <a:cubicBezTo>
                  <a:pt x="4256" y="57150"/>
                  <a:pt x="0" y="61406"/>
                  <a:pt x="0" y="66675"/>
                </a:cubicBezTo>
                <a:lnTo>
                  <a:pt x="0" y="95250"/>
                </a:lnTo>
                <a:cubicBezTo>
                  <a:pt x="0" y="100519"/>
                  <a:pt x="4256" y="104775"/>
                  <a:pt x="9525" y="104775"/>
                </a:cubicBezTo>
                <a:cubicBezTo>
                  <a:pt x="14794" y="104775"/>
                  <a:pt x="19050" y="100519"/>
                  <a:pt x="19050" y="95250"/>
                </a:cubicBezTo>
                <a:lnTo>
                  <a:pt x="19050" y="66675"/>
                </a:lnTo>
                <a:close/>
                <a:moveTo>
                  <a:pt x="180975" y="57150"/>
                </a:moveTo>
                <a:cubicBezTo>
                  <a:pt x="175706" y="57150"/>
                  <a:pt x="171450" y="61406"/>
                  <a:pt x="171450" y="66675"/>
                </a:cubicBezTo>
                <a:lnTo>
                  <a:pt x="171450" y="95250"/>
                </a:lnTo>
                <a:cubicBezTo>
                  <a:pt x="171450" y="100519"/>
                  <a:pt x="175706" y="104775"/>
                  <a:pt x="180975" y="104775"/>
                </a:cubicBezTo>
                <a:cubicBezTo>
                  <a:pt x="186244" y="104775"/>
                  <a:pt x="190500" y="100519"/>
                  <a:pt x="190500" y="95250"/>
                </a:cubicBezTo>
                <a:lnTo>
                  <a:pt x="190500" y="66675"/>
                </a:lnTo>
                <a:cubicBezTo>
                  <a:pt x="190500" y="61406"/>
                  <a:pt x="186244" y="57150"/>
                  <a:pt x="180975" y="57150"/>
                </a:cubicBezTo>
                <a:close/>
              </a:path>
            </a:pathLst>
          </a:custGeom>
          <a:solidFill>
            <a:srgbClr val="D4A373"/>
          </a:solidFill>
          <a:ln/>
        </p:spPr>
      </p:sp>
      <p:sp>
        <p:nvSpPr>
          <p:cNvPr id="21" name="Text 19"/>
          <p:cNvSpPr/>
          <p:nvPr/>
        </p:nvSpPr>
        <p:spPr>
          <a:xfrm>
            <a:off x="1000125" y="4686300"/>
            <a:ext cx="1944956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dirty="0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YandexGPT</a:t>
            </a:r>
            <a:endParaRPr lang="en-US" sz="2400" dirty="0"/>
          </a:p>
        </p:txBody>
      </p:sp>
      <p:sp>
        <p:nvSpPr>
          <p:cNvPr id="22" name="Shape 20"/>
          <p:cNvSpPr/>
          <p:nvPr/>
        </p:nvSpPr>
        <p:spPr>
          <a:xfrm>
            <a:off x="628526" y="5162797"/>
            <a:ext cx="5238750" cy="457200"/>
          </a:xfrm>
          <a:custGeom>
            <a:avLst/>
            <a:gdLst/>
            <a:ahLst/>
            <a:cxnLst/>
            <a:rect l="l" t="t" r="r" b="b"/>
            <a:pathLst>
              <a:path w="5238750" h="457200">
                <a:moveTo>
                  <a:pt x="76202" y="0"/>
                </a:moveTo>
                <a:lnTo>
                  <a:pt x="5162548" y="0"/>
                </a:lnTo>
                <a:cubicBezTo>
                  <a:pt x="5204633" y="0"/>
                  <a:pt x="5238750" y="34117"/>
                  <a:pt x="5238750" y="76202"/>
                </a:cubicBezTo>
                <a:lnTo>
                  <a:pt x="5238750" y="380998"/>
                </a:lnTo>
                <a:cubicBezTo>
                  <a:pt x="5238750" y="423083"/>
                  <a:pt x="5204633" y="457200"/>
                  <a:pt x="5162548" y="457200"/>
                </a:cubicBezTo>
                <a:lnTo>
                  <a:pt x="76202" y="457200"/>
                </a:lnTo>
                <a:cubicBezTo>
                  <a:pt x="34145" y="457200"/>
                  <a:pt x="0" y="423055"/>
                  <a:pt x="0" y="3809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4A7C59">
              <a:alpha val="10196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695325" y="5295900"/>
            <a:ext cx="190500" cy="152400"/>
          </a:xfrm>
          <a:custGeom>
            <a:avLst/>
            <a:gdLst/>
            <a:ahLst/>
            <a:cxnLst/>
            <a:rect l="l" t="t" r="r" b="b"/>
            <a:pathLst>
              <a:path w="190500" h="152400">
                <a:moveTo>
                  <a:pt x="104775" y="0"/>
                </a:moveTo>
                <a:cubicBezTo>
                  <a:pt x="104775" y="-5269"/>
                  <a:pt x="100519" y="-9525"/>
                  <a:pt x="95250" y="-9525"/>
                </a:cubicBezTo>
                <a:cubicBezTo>
                  <a:pt x="89981" y="-9525"/>
                  <a:pt x="85725" y="-5269"/>
                  <a:pt x="85725" y="0"/>
                </a:cubicBezTo>
                <a:lnTo>
                  <a:pt x="85725" y="19050"/>
                </a:lnTo>
                <a:lnTo>
                  <a:pt x="57150" y="19050"/>
                </a:lnTo>
                <a:cubicBezTo>
                  <a:pt x="41374" y="19050"/>
                  <a:pt x="28575" y="31849"/>
                  <a:pt x="28575" y="47625"/>
                </a:cubicBezTo>
                <a:lnTo>
                  <a:pt x="28575" y="114300"/>
                </a:lnTo>
                <a:cubicBezTo>
                  <a:pt x="28575" y="130076"/>
                  <a:pt x="41374" y="142875"/>
                  <a:pt x="57150" y="142875"/>
                </a:cubicBezTo>
                <a:lnTo>
                  <a:pt x="133350" y="142875"/>
                </a:lnTo>
                <a:cubicBezTo>
                  <a:pt x="149126" y="142875"/>
                  <a:pt x="161925" y="130076"/>
                  <a:pt x="161925" y="114300"/>
                </a:cubicBezTo>
                <a:lnTo>
                  <a:pt x="161925" y="47625"/>
                </a:lnTo>
                <a:cubicBezTo>
                  <a:pt x="161925" y="31849"/>
                  <a:pt x="149126" y="19050"/>
                  <a:pt x="133350" y="19050"/>
                </a:cubicBezTo>
                <a:lnTo>
                  <a:pt x="104775" y="19050"/>
                </a:lnTo>
                <a:lnTo>
                  <a:pt x="104775" y="0"/>
                </a:lnTo>
                <a:close/>
                <a:moveTo>
                  <a:pt x="47625" y="109537"/>
                </a:moveTo>
                <a:cubicBezTo>
                  <a:pt x="47625" y="105579"/>
                  <a:pt x="50810" y="102394"/>
                  <a:pt x="54769" y="102394"/>
                </a:cubicBezTo>
                <a:lnTo>
                  <a:pt x="64294" y="102394"/>
                </a:lnTo>
                <a:cubicBezTo>
                  <a:pt x="68253" y="102394"/>
                  <a:pt x="71438" y="105579"/>
                  <a:pt x="71438" y="109537"/>
                </a:cubicBezTo>
                <a:cubicBezTo>
                  <a:pt x="71438" y="113496"/>
                  <a:pt x="68253" y="116681"/>
                  <a:pt x="64294" y="116681"/>
                </a:cubicBezTo>
                <a:lnTo>
                  <a:pt x="54769" y="116681"/>
                </a:lnTo>
                <a:cubicBezTo>
                  <a:pt x="50810" y="116681"/>
                  <a:pt x="47625" y="113496"/>
                  <a:pt x="47625" y="109537"/>
                </a:cubicBezTo>
                <a:close/>
                <a:moveTo>
                  <a:pt x="83344" y="109537"/>
                </a:moveTo>
                <a:cubicBezTo>
                  <a:pt x="83344" y="105579"/>
                  <a:pt x="86529" y="102394"/>
                  <a:pt x="90488" y="102394"/>
                </a:cubicBezTo>
                <a:lnTo>
                  <a:pt x="100013" y="102394"/>
                </a:lnTo>
                <a:cubicBezTo>
                  <a:pt x="103971" y="102394"/>
                  <a:pt x="107156" y="105579"/>
                  <a:pt x="107156" y="109537"/>
                </a:cubicBezTo>
                <a:cubicBezTo>
                  <a:pt x="107156" y="113496"/>
                  <a:pt x="103971" y="116681"/>
                  <a:pt x="100013" y="116681"/>
                </a:cubicBezTo>
                <a:lnTo>
                  <a:pt x="90488" y="116681"/>
                </a:lnTo>
                <a:cubicBezTo>
                  <a:pt x="86529" y="116681"/>
                  <a:pt x="83344" y="113496"/>
                  <a:pt x="83344" y="109537"/>
                </a:cubicBezTo>
                <a:close/>
                <a:moveTo>
                  <a:pt x="119062" y="109537"/>
                </a:moveTo>
                <a:cubicBezTo>
                  <a:pt x="119062" y="105579"/>
                  <a:pt x="122247" y="102394"/>
                  <a:pt x="126206" y="102394"/>
                </a:cubicBezTo>
                <a:lnTo>
                  <a:pt x="135731" y="102394"/>
                </a:lnTo>
                <a:cubicBezTo>
                  <a:pt x="139690" y="102394"/>
                  <a:pt x="142875" y="105579"/>
                  <a:pt x="142875" y="109537"/>
                </a:cubicBezTo>
                <a:cubicBezTo>
                  <a:pt x="142875" y="113496"/>
                  <a:pt x="139690" y="116681"/>
                  <a:pt x="135731" y="116681"/>
                </a:cubicBezTo>
                <a:lnTo>
                  <a:pt x="126206" y="116681"/>
                </a:lnTo>
                <a:cubicBezTo>
                  <a:pt x="122247" y="116681"/>
                  <a:pt x="119062" y="113496"/>
                  <a:pt x="119062" y="109537"/>
                </a:cubicBezTo>
                <a:close/>
                <a:moveTo>
                  <a:pt x="66675" y="52388"/>
                </a:moveTo>
                <a:cubicBezTo>
                  <a:pt x="74560" y="52388"/>
                  <a:pt x="80962" y="58790"/>
                  <a:pt x="80962" y="66675"/>
                </a:cubicBezTo>
                <a:cubicBezTo>
                  <a:pt x="80962" y="74560"/>
                  <a:pt x="74560" y="80962"/>
                  <a:pt x="66675" y="80962"/>
                </a:cubicBezTo>
                <a:cubicBezTo>
                  <a:pt x="58790" y="80962"/>
                  <a:pt x="52388" y="74560"/>
                  <a:pt x="52388" y="66675"/>
                </a:cubicBezTo>
                <a:cubicBezTo>
                  <a:pt x="52388" y="58790"/>
                  <a:pt x="58790" y="52388"/>
                  <a:pt x="66675" y="52388"/>
                </a:cubicBezTo>
                <a:close/>
                <a:moveTo>
                  <a:pt x="109537" y="66675"/>
                </a:moveTo>
                <a:cubicBezTo>
                  <a:pt x="109537" y="58790"/>
                  <a:pt x="115940" y="52388"/>
                  <a:pt x="123825" y="52388"/>
                </a:cubicBezTo>
                <a:cubicBezTo>
                  <a:pt x="131710" y="52388"/>
                  <a:pt x="138113" y="58790"/>
                  <a:pt x="138113" y="66675"/>
                </a:cubicBezTo>
                <a:cubicBezTo>
                  <a:pt x="138113" y="74560"/>
                  <a:pt x="131710" y="80962"/>
                  <a:pt x="123825" y="80962"/>
                </a:cubicBezTo>
                <a:cubicBezTo>
                  <a:pt x="115940" y="80962"/>
                  <a:pt x="109537" y="74560"/>
                  <a:pt x="109537" y="66675"/>
                </a:cubicBezTo>
                <a:close/>
                <a:moveTo>
                  <a:pt x="19050" y="66675"/>
                </a:moveTo>
                <a:cubicBezTo>
                  <a:pt x="19050" y="61406"/>
                  <a:pt x="14794" y="57150"/>
                  <a:pt x="9525" y="57150"/>
                </a:cubicBezTo>
                <a:cubicBezTo>
                  <a:pt x="4256" y="57150"/>
                  <a:pt x="0" y="61406"/>
                  <a:pt x="0" y="66675"/>
                </a:cubicBezTo>
                <a:lnTo>
                  <a:pt x="0" y="95250"/>
                </a:lnTo>
                <a:cubicBezTo>
                  <a:pt x="0" y="100519"/>
                  <a:pt x="4256" y="104775"/>
                  <a:pt x="9525" y="104775"/>
                </a:cubicBezTo>
                <a:cubicBezTo>
                  <a:pt x="14794" y="104775"/>
                  <a:pt x="19050" y="100519"/>
                  <a:pt x="19050" y="95250"/>
                </a:cubicBezTo>
                <a:lnTo>
                  <a:pt x="19050" y="66675"/>
                </a:lnTo>
                <a:close/>
                <a:moveTo>
                  <a:pt x="180975" y="57150"/>
                </a:moveTo>
                <a:cubicBezTo>
                  <a:pt x="175706" y="57150"/>
                  <a:pt x="171450" y="61406"/>
                  <a:pt x="171450" y="66675"/>
                </a:cubicBezTo>
                <a:lnTo>
                  <a:pt x="171450" y="95250"/>
                </a:lnTo>
                <a:cubicBezTo>
                  <a:pt x="171450" y="100519"/>
                  <a:pt x="175706" y="104775"/>
                  <a:pt x="180975" y="104775"/>
                </a:cubicBezTo>
                <a:cubicBezTo>
                  <a:pt x="186244" y="104775"/>
                  <a:pt x="190500" y="100519"/>
                  <a:pt x="190500" y="95250"/>
                </a:cubicBezTo>
                <a:lnTo>
                  <a:pt x="190500" y="66675"/>
                </a:lnTo>
                <a:cubicBezTo>
                  <a:pt x="190500" y="61406"/>
                  <a:pt x="186244" y="57150"/>
                  <a:pt x="180975" y="57150"/>
                </a:cubicBezTo>
                <a:close/>
              </a:path>
            </a:pathLst>
          </a:custGeom>
          <a:solidFill>
            <a:srgbClr val="D4A373"/>
          </a:solidFill>
          <a:ln/>
        </p:spPr>
      </p:sp>
      <p:sp>
        <p:nvSpPr>
          <p:cNvPr id="24" name="Text 22"/>
          <p:cNvSpPr/>
          <p:nvPr/>
        </p:nvSpPr>
        <p:spPr>
          <a:xfrm>
            <a:off x="1000125" y="5257800"/>
            <a:ext cx="2716852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dirty="0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Diffit for Teachers</a:t>
            </a:r>
            <a:endParaRPr lang="en-US" sz="2400" dirty="0"/>
          </a:p>
        </p:txBody>
      </p:sp>
      <p:sp>
        <p:nvSpPr>
          <p:cNvPr id="26" name="Shape 24"/>
          <p:cNvSpPr/>
          <p:nvPr/>
        </p:nvSpPr>
        <p:spPr>
          <a:xfrm>
            <a:off x="6176963" y="1871663"/>
            <a:ext cx="5629275" cy="4600575"/>
          </a:xfrm>
          <a:custGeom>
            <a:avLst/>
            <a:gdLst/>
            <a:ahLst/>
            <a:cxnLst/>
            <a:rect l="l" t="t" r="r" b="b"/>
            <a:pathLst>
              <a:path w="5629275" h="4600575">
                <a:moveTo>
                  <a:pt x="76186" y="0"/>
                </a:moveTo>
                <a:lnTo>
                  <a:pt x="5553089" y="0"/>
                </a:lnTo>
                <a:cubicBezTo>
                  <a:pt x="5595166" y="0"/>
                  <a:pt x="5629275" y="34109"/>
                  <a:pt x="5629275" y="76186"/>
                </a:cubicBezTo>
                <a:lnTo>
                  <a:pt x="5629275" y="4524389"/>
                </a:lnTo>
                <a:cubicBezTo>
                  <a:pt x="5629275" y="4566466"/>
                  <a:pt x="5595166" y="4600575"/>
                  <a:pt x="5553089" y="4600575"/>
                </a:cubicBezTo>
                <a:lnTo>
                  <a:pt x="76186" y="4600575"/>
                </a:lnTo>
                <a:cubicBezTo>
                  <a:pt x="34109" y="4600575"/>
                  <a:pt x="0" y="4566466"/>
                  <a:pt x="0" y="4524389"/>
                </a:cubicBezTo>
                <a:lnTo>
                  <a:pt x="0" y="76186"/>
                </a:lnTo>
                <a:cubicBezTo>
                  <a:pt x="0" y="34138"/>
                  <a:pt x="34138" y="0"/>
                  <a:pt x="76186" y="0"/>
                </a:cubicBezTo>
                <a:close/>
              </a:path>
            </a:pathLst>
          </a:custGeom>
          <a:solidFill>
            <a:srgbClr val="2D3142">
              <a:alpha val="50196"/>
            </a:srgbClr>
          </a:solidFill>
          <a:ln w="12700">
            <a:solidFill>
              <a:srgbClr val="D4A373">
                <a:alpha val="30196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6315075" y="2156222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266700" y="0"/>
                </a:moveTo>
                <a:lnTo>
                  <a:pt x="266700" y="0"/>
                </a:lnTo>
                <a:cubicBezTo>
                  <a:pt x="413896" y="0"/>
                  <a:pt x="533400" y="119504"/>
                  <a:pt x="533400" y="266700"/>
                </a:cubicBezTo>
                <a:lnTo>
                  <a:pt x="533400" y="266700"/>
                </a:lnTo>
                <a:cubicBezTo>
                  <a:pt x="533400" y="413896"/>
                  <a:pt x="413896" y="533400"/>
                  <a:pt x="266700" y="533400"/>
                </a:cubicBezTo>
                <a:lnTo>
                  <a:pt x="266700" y="533400"/>
                </a:lnTo>
                <a:cubicBezTo>
                  <a:pt x="119504" y="533400"/>
                  <a:pt x="0" y="413896"/>
                  <a:pt x="0" y="266700"/>
                </a:cubicBezTo>
                <a:lnTo>
                  <a:pt x="0" y="266700"/>
                </a:lnTo>
                <a:cubicBezTo>
                  <a:pt x="0" y="119504"/>
                  <a:pt x="119504" y="0"/>
                  <a:pt x="266700" y="0"/>
                </a:cubicBezTo>
                <a:close/>
              </a:path>
            </a:pathLst>
          </a:custGeom>
          <a:solidFill>
            <a:srgbClr val="D4A373"/>
          </a:solidFill>
          <a:ln/>
        </p:spPr>
      </p:sp>
      <p:sp>
        <p:nvSpPr>
          <p:cNvPr id="28" name="Shape 26"/>
          <p:cNvSpPr/>
          <p:nvPr/>
        </p:nvSpPr>
        <p:spPr>
          <a:xfrm>
            <a:off x="6449693" y="2326914"/>
            <a:ext cx="257175" cy="228600"/>
          </a:xfrm>
          <a:custGeom>
            <a:avLst/>
            <a:gdLst/>
            <a:ahLst/>
            <a:cxnLst/>
            <a:rect l="l" t="t" r="r" b="b"/>
            <a:pathLst>
              <a:path w="257175" h="228600">
                <a:moveTo>
                  <a:pt x="42863" y="42863"/>
                </a:moveTo>
                <a:cubicBezTo>
                  <a:pt x="42863" y="27102"/>
                  <a:pt x="55677" y="14288"/>
                  <a:pt x="71438" y="14288"/>
                </a:cubicBezTo>
                <a:lnTo>
                  <a:pt x="214313" y="14288"/>
                </a:lnTo>
                <a:cubicBezTo>
                  <a:pt x="230073" y="14288"/>
                  <a:pt x="242888" y="27102"/>
                  <a:pt x="242888" y="42863"/>
                </a:cubicBezTo>
                <a:lnTo>
                  <a:pt x="242888" y="157163"/>
                </a:lnTo>
                <a:cubicBezTo>
                  <a:pt x="242888" y="172923"/>
                  <a:pt x="230073" y="185738"/>
                  <a:pt x="214313" y="185738"/>
                </a:cubicBezTo>
                <a:lnTo>
                  <a:pt x="71438" y="185738"/>
                </a:lnTo>
                <a:cubicBezTo>
                  <a:pt x="55677" y="185738"/>
                  <a:pt x="42863" y="172923"/>
                  <a:pt x="42863" y="157163"/>
                </a:cubicBezTo>
                <a:lnTo>
                  <a:pt x="42863" y="42863"/>
                </a:lnTo>
                <a:close/>
                <a:moveTo>
                  <a:pt x="10716" y="57150"/>
                </a:moveTo>
                <a:cubicBezTo>
                  <a:pt x="16654" y="57150"/>
                  <a:pt x="21431" y="61927"/>
                  <a:pt x="21431" y="67866"/>
                </a:cubicBezTo>
                <a:lnTo>
                  <a:pt x="21431" y="200025"/>
                </a:lnTo>
                <a:cubicBezTo>
                  <a:pt x="21431" y="203954"/>
                  <a:pt x="24646" y="207169"/>
                  <a:pt x="28575" y="207169"/>
                </a:cubicBezTo>
                <a:lnTo>
                  <a:pt x="189309" y="207169"/>
                </a:lnTo>
                <a:cubicBezTo>
                  <a:pt x="195248" y="207169"/>
                  <a:pt x="200025" y="211946"/>
                  <a:pt x="200025" y="217884"/>
                </a:cubicBezTo>
                <a:cubicBezTo>
                  <a:pt x="200025" y="223823"/>
                  <a:pt x="195248" y="228600"/>
                  <a:pt x="189309" y="228600"/>
                </a:cubicBezTo>
                <a:lnTo>
                  <a:pt x="28575" y="228600"/>
                </a:lnTo>
                <a:cubicBezTo>
                  <a:pt x="12814" y="228600"/>
                  <a:pt x="0" y="215786"/>
                  <a:pt x="0" y="200025"/>
                </a:cubicBezTo>
                <a:lnTo>
                  <a:pt x="0" y="67866"/>
                </a:lnTo>
                <a:cubicBezTo>
                  <a:pt x="0" y="61927"/>
                  <a:pt x="4777" y="57150"/>
                  <a:pt x="10716" y="57150"/>
                </a:cubicBezTo>
                <a:close/>
                <a:moveTo>
                  <a:pt x="85725" y="71438"/>
                </a:moveTo>
                <a:cubicBezTo>
                  <a:pt x="93610" y="71438"/>
                  <a:pt x="100013" y="65035"/>
                  <a:pt x="100013" y="57150"/>
                </a:cubicBezTo>
                <a:cubicBezTo>
                  <a:pt x="100013" y="49265"/>
                  <a:pt x="93610" y="42863"/>
                  <a:pt x="85725" y="42863"/>
                </a:cubicBezTo>
                <a:cubicBezTo>
                  <a:pt x="77840" y="42863"/>
                  <a:pt x="71438" y="49265"/>
                  <a:pt x="71438" y="57150"/>
                </a:cubicBezTo>
                <a:cubicBezTo>
                  <a:pt x="71438" y="65035"/>
                  <a:pt x="77840" y="71438"/>
                  <a:pt x="85725" y="71438"/>
                </a:cubicBezTo>
                <a:close/>
                <a:moveTo>
                  <a:pt x="173459" y="76572"/>
                </a:moveTo>
                <a:cubicBezTo>
                  <a:pt x="171495" y="73402"/>
                  <a:pt x="168057" y="71438"/>
                  <a:pt x="164306" y="71438"/>
                </a:cubicBezTo>
                <a:cubicBezTo>
                  <a:pt x="160556" y="71438"/>
                  <a:pt x="157118" y="73402"/>
                  <a:pt x="155153" y="76572"/>
                </a:cubicBezTo>
                <a:lnTo>
                  <a:pt x="130016" y="117693"/>
                </a:lnTo>
                <a:lnTo>
                  <a:pt x="119077" y="104031"/>
                </a:lnTo>
                <a:cubicBezTo>
                  <a:pt x="117024" y="101486"/>
                  <a:pt x="113987" y="100013"/>
                  <a:pt x="110728" y="100013"/>
                </a:cubicBezTo>
                <a:cubicBezTo>
                  <a:pt x="107469" y="100013"/>
                  <a:pt x="104388" y="101486"/>
                  <a:pt x="102379" y="104031"/>
                </a:cubicBezTo>
                <a:lnTo>
                  <a:pt x="73804" y="139750"/>
                </a:lnTo>
                <a:cubicBezTo>
                  <a:pt x="71214" y="142964"/>
                  <a:pt x="70723" y="147384"/>
                  <a:pt x="72509" y="151090"/>
                </a:cubicBezTo>
                <a:cubicBezTo>
                  <a:pt x="74295" y="154796"/>
                  <a:pt x="78045" y="157163"/>
                  <a:pt x="82153" y="157163"/>
                </a:cubicBezTo>
                <a:lnTo>
                  <a:pt x="203597" y="157163"/>
                </a:lnTo>
                <a:cubicBezTo>
                  <a:pt x="207481" y="157163"/>
                  <a:pt x="211053" y="155064"/>
                  <a:pt x="212928" y="151671"/>
                </a:cubicBezTo>
                <a:cubicBezTo>
                  <a:pt x="214804" y="148277"/>
                  <a:pt x="214759" y="144170"/>
                  <a:pt x="212705" y="140821"/>
                </a:cubicBezTo>
                <a:lnTo>
                  <a:pt x="173415" y="76527"/>
                </a:ln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29" name="Text 27"/>
          <p:cNvSpPr/>
          <p:nvPr/>
        </p:nvSpPr>
        <p:spPr>
          <a:xfrm>
            <a:off x="7010399" y="2262434"/>
            <a:ext cx="3914899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D4A37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Для працы з выявамі і відэа</a:t>
            </a:r>
            <a:endParaRPr lang="en-US" sz="2000" dirty="0"/>
          </a:p>
        </p:txBody>
      </p:sp>
      <p:sp>
        <p:nvSpPr>
          <p:cNvPr id="30" name="Shape 28"/>
          <p:cNvSpPr/>
          <p:nvPr/>
        </p:nvSpPr>
        <p:spPr>
          <a:xfrm>
            <a:off x="6372225" y="3429000"/>
            <a:ext cx="5238750" cy="457200"/>
          </a:xfrm>
          <a:custGeom>
            <a:avLst/>
            <a:gdLst/>
            <a:ahLst/>
            <a:cxnLst/>
            <a:rect l="l" t="t" r="r" b="b"/>
            <a:pathLst>
              <a:path w="5238750" h="457200">
                <a:moveTo>
                  <a:pt x="76202" y="0"/>
                </a:moveTo>
                <a:lnTo>
                  <a:pt x="5162548" y="0"/>
                </a:lnTo>
                <a:cubicBezTo>
                  <a:pt x="5204633" y="0"/>
                  <a:pt x="5238750" y="34117"/>
                  <a:pt x="5238750" y="76202"/>
                </a:cubicBezTo>
                <a:lnTo>
                  <a:pt x="5238750" y="380998"/>
                </a:lnTo>
                <a:cubicBezTo>
                  <a:pt x="5238750" y="423083"/>
                  <a:pt x="5204633" y="457200"/>
                  <a:pt x="5162548" y="457200"/>
                </a:cubicBezTo>
                <a:lnTo>
                  <a:pt x="76202" y="457200"/>
                </a:lnTo>
                <a:cubicBezTo>
                  <a:pt x="34145" y="457200"/>
                  <a:pt x="0" y="423055"/>
                  <a:pt x="0" y="3809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D4A373">
              <a:alpha val="10196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6496050" y="3581400"/>
            <a:ext cx="171450" cy="152400"/>
          </a:xfrm>
          <a:custGeom>
            <a:avLst/>
            <a:gdLst/>
            <a:ahLst/>
            <a:cxnLst/>
            <a:rect l="l" t="t" r="r" b="b"/>
            <a:pathLst>
              <a:path w="171450" h="152400">
                <a:moveTo>
                  <a:pt x="143024" y="3066"/>
                </a:moveTo>
                <a:lnTo>
                  <a:pt x="77123" y="47030"/>
                </a:lnTo>
                <a:cubicBezTo>
                  <a:pt x="68461" y="52804"/>
                  <a:pt x="62954" y="62180"/>
                  <a:pt x="62061" y="72420"/>
                </a:cubicBezTo>
                <a:cubicBezTo>
                  <a:pt x="80605" y="76230"/>
                  <a:pt x="95220" y="90845"/>
                  <a:pt x="99060" y="109418"/>
                </a:cubicBezTo>
                <a:cubicBezTo>
                  <a:pt x="109329" y="108525"/>
                  <a:pt x="118676" y="103019"/>
                  <a:pt x="124450" y="94357"/>
                </a:cubicBezTo>
                <a:lnTo>
                  <a:pt x="168384" y="28426"/>
                </a:lnTo>
                <a:cubicBezTo>
                  <a:pt x="170378" y="25420"/>
                  <a:pt x="171450" y="21908"/>
                  <a:pt x="171450" y="18276"/>
                </a:cubicBezTo>
                <a:cubicBezTo>
                  <a:pt x="171450" y="8186"/>
                  <a:pt x="163264" y="0"/>
                  <a:pt x="153174" y="0"/>
                </a:cubicBezTo>
                <a:cubicBezTo>
                  <a:pt x="149572" y="0"/>
                  <a:pt x="146030" y="1072"/>
                  <a:pt x="143024" y="3066"/>
                </a:cubicBezTo>
                <a:close/>
                <a:moveTo>
                  <a:pt x="85725" y="119062"/>
                </a:moveTo>
                <a:cubicBezTo>
                  <a:pt x="85725" y="100638"/>
                  <a:pt x="70812" y="85725"/>
                  <a:pt x="52388" y="85725"/>
                </a:cubicBezTo>
                <a:cubicBezTo>
                  <a:pt x="33963" y="85725"/>
                  <a:pt x="19050" y="100638"/>
                  <a:pt x="19050" y="119062"/>
                </a:cubicBezTo>
                <a:cubicBezTo>
                  <a:pt x="19050" y="120223"/>
                  <a:pt x="19110" y="121384"/>
                  <a:pt x="19229" y="122515"/>
                </a:cubicBezTo>
                <a:cubicBezTo>
                  <a:pt x="19764" y="127724"/>
                  <a:pt x="16192" y="133350"/>
                  <a:pt x="10954" y="133350"/>
                </a:cubicBezTo>
                <a:lnTo>
                  <a:pt x="9525" y="133350"/>
                </a:lnTo>
                <a:cubicBezTo>
                  <a:pt x="4256" y="133350"/>
                  <a:pt x="0" y="137606"/>
                  <a:pt x="0" y="142875"/>
                </a:cubicBezTo>
                <a:cubicBezTo>
                  <a:pt x="0" y="148144"/>
                  <a:pt x="4256" y="152400"/>
                  <a:pt x="9525" y="152400"/>
                </a:cubicBezTo>
                <a:lnTo>
                  <a:pt x="52388" y="152400"/>
                </a:lnTo>
                <a:cubicBezTo>
                  <a:pt x="70812" y="152400"/>
                  <a:pt x="85725" y="137487"/>
                  <a:pt x="85725" y="119062"/>
                </a:cubicBezTo>
                <a:close/>
              </a:path>
            </a:pathLst>
          </a:custGeom>
          <a:solidFill>
            <a:srgbClr val="4A7C59"/>
          </a:solidFill>
          <a:ln/>
        </p:spPr>
      </p:sp>
      <p:sp>
        <p:nvSpPr>
          <p:cNvPr id="32" name="Text 30"/>
          <p:cNvSpPr/>
          <p:nvPr/>
        </p:nvSpPr>
        <p:spPr>
          <a:xfrm>
            <a:off x="6791325" y="3543300"/>
            <a:ext cx="2150794" cy="2714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dirty="0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Leonardo.AI</a:t>
            </a:r>
            <a:endParaRPr lang="en-US" sz="2400" dirty="0"/>
          </a:p>
        </p:txBody>
      </p:sp>
      <p:sp>
        <p:nvSpPr>
          <p:cNvPr id="33" name="Shape 31"/>
          <p:cNvSpPr/>
          <p:nvPr/>
        </p:nvSpPr>
        <p:spPr>
          <a:xfrm>
            <a:off x="6372225" y="4000500"/>
            <a:ext cx="5238750" cy="457200"/>
          </a:xfrm>
          <a:custGeom>
            <a:avLst/>
            <a:gdLst/>
            <a:ahLst/>
            <a:cxnLst/>
            <a:rect l="l" t="t" r="r" b="b"/>
            <a:pathLst>
              <a:path w="5238750" h="457200">
                <a:moveTo>
                  <a:pt x="76202" y="0"/>
                </a:moveTo>
                <a:lnTo>
                  <a:pt x="5162548" y="0"/>
                </a:lnTo>
                <a:cubicBezTo>
                  <a:pt x="5204633" y="0"/>
                  <a:pt x="5238750" y="34117"/>
                  <a:pt x="5238750" y="76202"/>
                </a:cubicBezTo>
                <a:lnTo>
                  <a:pt x="5238750" y="380998"/>
                </a:lnTo>
                <a:cubicBezTo>
                  <a:pt x="5238750" y="423083"/>
                  <a:pt x="5204633" y="457200"/>
                  <a:pt x="5162548" y="457200"/>
                </a:cubicBezTo>
                <a:lnTo>
                  <a:pt x="76202" y="457200"/>
                </a:lnTo>
                <a:cubicBezTo>
                  <a:pt x="34145" y="457200"/>
                  <a:pt x="0" y="423055"/>
                  <a:pt x="0" y="3809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D4A373">
              <a:alpha val="10196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6496050" y="4152900"/>
            <a:ext cx="171450" cy="152400"/>
          </a:xfrm>
          <a:custGeom>
            <a:avLst/>
            <a:gdLst/>
            <a:ahLst/>
            <a:cxnLst/>
            <a:rect l="l" t="t" r="r" b="b"/>
            <a:pathLst>
              <a:path w="171450" h="152400">
                <a:moveTo>
                  <a:pt x="143024" y="3066"/>
                </a:moveTo>
                <a:lnTo>
                  <a:pt x="77123" y="47030"/>
                </a:lnTo>
                <a:cubicBezTo>
                  <a:pt x="68461" y="52804"/>
                  <a:pt x="62954" y="62180"/>
                  <a:pt x="62061" y="72420"/>
                </a:cubicBezTo>
                <a:cubicBezTo>
                  <a:pt x="80605" y="76230"/>
                  <a:pt x="95220" y="90845"/>
                  <a:pt x="99060" y="109418"/>
                </a:cubicBezTo>
                <a:cubicBezTo>
                  <a:pt x="109329" y="108525"/>
                  <a:pt x="118676" y="103019"/>
                  <a:pt x="124450" y="94357"/>
                </a:cubicBezTo>
                <a:lnTo>
                  <a:pt x="168384" y="28426"/>
                </a:lnTo>
                <a:cubicBezTo>
                  <a:pt x="170378" y="25420"/>
                  <a:pt x="171450" y="21908"/>
                  <a:pt x="171450" y="18276"/>
                </a:cubicBezTo>
                <a:cubicBezTo>
                  <a:pt x="171450" y="8186"/>
                  <a:pt x="163264" y="0"/>
                  <a:pt x="153174" y="0"/>
                </a:cubicBezTo>
                <a:cubicBezTo>
                  <a:pt x="149572" y="0"/>
                  <a:pt x="146030" y="1072"/>
                  <a:pt x="143024" y="3066"/>
                </a:cubicBezTo>
                <a:close/>
                <a:moveTo>
                  <a:pt x="85725" y="119062"/>
                </a:moveTo>
                <a:cubicBezTo>
                  <a:pt x="85725" y="100638"/>
                  <a:pt x="70812" y="85725"/>
                  <a:pt x="52388" y="85725"/>
                </a:cubicBezTo>
                <a:cubicBezTo>
                  <a:pt x="33963" y="85725"/>
                  <a:pt x="19050" y="100638"/>
                  <a:pt x="19050" y="119062"/>
                </a:cubicBezTo>
                <a:cubicBezTo>
                  <a:pt x="19050" y="120223"/>
                  <a:pt x="19110" y="121384"/>
                  <a:pt x="19229" y="122515"/>
                </a:cubicBezTo>
                <a:cubicBezTo>
                  <a:pt x="19764" y="127724"/>
                  <a:pt x="16192" y="133350"/>
                  <a:pt x="10954" y="133350"/>
                </a:cubicBezTo>
                <a:lnTo>
                  <a:pt x="9525" y="133350"/>
                </a:lnTo>
                <a:cubicBezTo>
                  <a:pt x="4256" y="133350"/>
                  <a:pt x="0" y="137606"/>
                  <a:pt x="0" y="142875"/>
                </a:cubicBezTo>
                <a:cubicBezTo>
                  <a:pt x="0" y="148144"/>
                  <a:pt x="4256" y="152400"/>
                  <a:pt x="9525" y="152400"/>
                </a:cubicBezTo>
                <a:lnTo>
                  <a:pt x="52388" y="152400"/>
                </a:lnTo>
                <a:cubicBezTo>
                  <a:pt x="70812" y="152400"/>
                  <a:pt x="85725" y="137487"/>
                  <a:pt x="85725" y="119062"/>
                </a:cubicBezTo>
                <a:close/>
              </a:path>
            </a:pathLst>
          </a:custGeom>
          <a:solidFill>
            <a:srgbClr val="4A7C59"/>
          </a:solidFill>
          <a:ln/>
        </p:spPr>
      </p:sp>
      <p:sp>
        <p:nvSpPr>
          <p:cNvPr id="35" name="Text 33"/>
          <p:cNvSpPr/>
          <p:nvPr/>
        </p:nvSpPr>
        <p:spPr>
          <a:xfrm>
            <a:off x="6791325" y="4114800"/>
            <a:ext cx="1212644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dirty="0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Canva</a:t>
            </a:r>
            <a:endParaRPr lang="en-US" sz="2400" dirty="0"/>
          </a:p>
        </p:txBody>
      </p:sp>
      <p:sp>
        <p:nvSpPr>
          <p:cNvPr id="36" name="Shape 34"/>
          <p:cNvSpPr/>
          <p:nvPr/>
        </p:nvSpPr>
        <p:spPr>
          <a:xfrm>
            <a:off x="6372225" y="4572000"/>
            <a:ext cx="5238750" cy="457200"/>
          </a:xfrm>
          <a:custGeom>
            <a:avLst/>
            <a:gdLst/>
            <a:ahLst/>
            <a:cxnLst/>
            <a:rect l="l" t="t" r="r" b="b"/>
            <a:pathLst>
              <a:path w="5238750" h="457200">
                <a:moveTo>
                  <a:pt x="76202" y="0"/>
                </a:moveTo>
                <a:lnTo>
                  <a:pt x="5162548" y="0"/>
                </a:lnTo>
                <a:cubicBezTo>
                  <a:pt x="5204633" y="0"/>
                  <a:pt x="5238750" y="34117"/>
                  <a:pt x="5238750" y="76202"/>
                </a:cubicBezTo>
                <a:lnTo>
                  <a:pt x="5238750" y="380998"/>
                </a:lnTo>
                <a:cubicBezTo>
                  <a:pt x="5238750" y="423083"/>
                  <a:pt x="5204633" y="457200"/>
                  <a:pt x="5162548" y="457200"/>
                </a:cubicBezTo>
                <a:lnTo>
                  <a:pt x="76202" y="457200"/>
                </a:lnTo>
                <a:cubicBezTo>
                  <a:pt x="34145" y="457200"/>
                  <a:pt x="0" y="423055"/>
                  <a:pt x="0" y="3809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D4A373">
              <a:alpha val="10196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6496050" y="4724400"/>
            <a:ext cx="171450" cy="152400"/>
          </a:xfrm>
          <a:custGeom>
            <a:avLst/>
            <a:gdLst/>
            <a:ahLst/>
            <a:cxnLst/>
            <a:rect l="l" t="t" r="r" b="b"/>
            <a:pathLst>
              <a:path w="171450" h="152400">
                <a:moveTo>
                  <a:pt x="143024" y="3066"/>
                </a:moveTo>
                <a:lnTo>
                  <a:pt x="77123" y="47030"/>
                </a:lnTo>
                <a:cubicBezTo>
                  <a:pt x="68461" y="52804"/>
                  <a:pt x="62954" y="62180"/>
                  <a:pt x="62061" y="72420"/>
                </a:cubicBezTo>
                <a:cubicBezTo>
                  <a:pt x="80605" y="76230"/>
                  <a:pt x="95220" y="90845"/>
                  <a:pt x="99060" y="109418"/>
                </a:cubicBezTo>
                <a:cubicBezTo>
                  <a:pt x="109329" y="108525"/>
                  <a:pt x="118676" y="103019"/>
                  <a:pt x="124450" y="94357"/>
                </a:cubicBezTo>
                <a:lnTo>
                  <a:pt x="168384" y="28426"/>
                </a:lnTo>
                <a:cubicBezTo>
                  <a:pt x="170378" y="25420"/>
                  <a:pt x="171450" y="21908"/>
                  <a:pt x="171450" y="18276"/>
                </a:cubicBezTo>
                <a:cubicBezTo>
                  <a:pt x="171450" y="8186"/>
                  <a:pt x="163264" y="0"/>
                  <a:pt x="153174" y="0"/>
                </a:cubicBezTo>
                <a:cubicBezTo>
                  <a:pt x="149572" y="0"/>
                  <a:pt x="146030" y="1072"/>
                  <a:pt x="143024" y="3066"/>
                </a:cubicBezTo>
                <a:close/>
                <a:moveTo>
                  <a:pt x="85725" y="119062"/>
                </a:moveTo>
                <a:cubicBezTo>
                  <a:pt x="85725" y="100638"/>
                  <a:pt x="70812" y="85725"/>
                  <a:pt x="52388" y="85725"/>
                </a:cubicBezTo>
                <a:cubicBezTo>
                  <a:pt x="33963" y="85725"/>
                  <a:pt x="19050" y="100638"/>
                  <a:pt x="19050" y="119062"/>
                </a:cubicBezTo>
                <a:cubicBezTo>
                  <a:pt x="19050" y="120223"/>
                  <a:pt x="19110" y="121384"/>
                  <a:pt x="19229" y="122515"/>
                </a:cubicBezTo>
                <a:cubicBezTo>
                  <a:pt x="19764" y="127724"/>
                  <a:pt x="16192" y="133350"/>
                  <a:pt x="10954" y="133350"/>
                </a:cubicBezTo>
                <a:lnTo>
                  <a:pt x="9525" y="133350"/>
                </a:lnTo>
                <a:cubicBezTo>
                  <a:pt x="4256" y="133350"/>
                  <a:pt x="0" y="137606"/>
                  <a:pt x="0" y="142875"/>
                </a:cubicBezTo>
                <a:cubicBezTo>
                  <a:pt x="0" y="148144"/>
                  <a:pt x="4256" y="152400"/>
                  <a:pt x="9525" y="152400"/>
                </a:cubicBezTo>
                <a:lnTo>
                  <a:pt x="52388" y="152400"/>
                </a:lnTo>
                <a:cubicBezTo>
                  <a:pt x="70812" y="152400"/>
                  <a:pt x="85725" y="137487"/>
                  <a:pt x="85725" y="119062"/>
                </a:cubicBezTo>
                <a:close/>
              </a:path>
            </a:pathLst>
          </a:custGeom>
          <a:solidFill>
            <a:srgbClr val="4A7C59"/>
          </a:solidFill>
          <a:ln/>
        </p:spPr>
      </p:sp>
      <p:sp>
        <p:nvSpPr>
          <p:cNvPr id="38" name="Text 36"/>
          <p:cNvSpPr/>
          <p:nvPr/>
        </p:nvSpPr>
        <p:spPr>
          <a:xfrm>
            <a:off x="6791324" y="4686300"/>
            <a:ext cx="1295771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dirty="0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Gamma AI</a:t>
            </a:r>
            <a:endParaRPr lang="en-US" sz="2400" dirty="0"/>
          </a:p>
        </p:txBody>
      </p:sp>
      <p:sp>
        <p:nvSpPr>
          <p:cNvPr id="39" name="Shape 37"/>
          <p:cNvSpPr/>
          <p:nvPr/>
        </p:nvSpPr>
        <p:spPr>
          <a:xfrm>
            <a:off x="6372225" y="5143500"/>
            <a:ext cx="5238750" cy="457200"/>
          </a:xfrm>
          <a:custGeom>
            <a:avLst/>
            <a:gdLst/>
            <a:ahLst/>
            <a:cxnLst/>
            <a:rect l="l" t="t" r="r" b="b"/>
            <a:pathLst>
              <a:path w="5238750" h="457200">
                <a:moveTo>
                  <a:pt x="76202" y="0"/>
                </a:moveTo>
                <a:lnTo>
                  <a:pt x="5162548" y="0"/>
                </a:lnTo>
                <a:cubicBezTo>
                  <a:pt x="5204633" y="0"/>
                  <a:pt x="5238750" y="34117"/>
                  <a:pt x="5238750" y="76202"/>
                </a:cubicBezTo>
                <a:lnTo>
                  <a:pt x="5238750" y="380998"/>
                </a:lnTo>
                <a:cubicBezTo>
                  <a:pt x="5238750" y="423083"/>
                  <a:pt x="5204633" y="457200"/>
                  <a:pt x="5162548" y="457200"/>
                </a:cubicBezTo>
                <a:lnTo>
                  <a:pt x="76202" y="457200"/>
                </a:lnTo>
                <a:cubicBezTo>
                  <a:pt x="34145" y="457200"/>
                  <a:pt x="0" y="423055"/>
                  <a:pt x="0" y="3809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D4A373">
              <a:alpha val="10196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6496050" y="5295900"/>
            <a:ext cx="171450" cy="152400"/>
          </a:xfrm>
          <a:custGeom>
            <a:avLst/>
            <a:gdLst/>
            <a:ahLst/>
            <a:cxnLst/>
            <a:rect l="l" t="t" r="r" b="b"/>
            <a:pathLst>
              <a:path w="171450" h="152400">
                <a:moveTo>
                  <a:pt x="28575" y="19050"/>
                </a:moveTo>
                <a:cubicBezTo>
                  <a:pt x="18068" y="19050"/>
                  <a:pt x="9525" y="27593"/>
                  <a:pt x="9525" y="38100"/>
                </a:cubicBezTo>
                <a:lnTo>
                  <a:pt x="9525" y="114300"/>
                </a:lnTo>
                <a:cubicBezTo>
                  <a:pt x="9525" y="124807"/>
                  <a:pt x="18068" y="133350"/>
                  <a:pt x="28575" y="133350"/>
                </a:cubicBezTo>
                <a:lnTo>
                  <a:pt x="104775" y="133350"/>
                </a:lnTo>
                <a:cubicBezTo>
                  <a:pt x="115282" y="133350"/>
                  <a:pt x="123825" y="124807"/>
                  <a:pt x="123825" y="114300"/>
                </a:cubicBezTo>
                <a:lnTo>
                  <a:pt x="123825" y="38100"/>
                </a:lnTo>
                <a:cubicBezTo>
                  <a:pt x="123825" y="27593"/>
                  <a:pt x="115282" y="19050"/>
                  <a:pt x="104775" y="19050"/>
                </a:cubicBezTo>
                <a:lnTo>
                  <a:pt x="28575" y="19050"/>
                </a:lnTo>
                <a:close/>
                <a:moveTo>
                  <a:pt x="138113" y="100013"/>
                </a:moveTo>
                <a:lnTo>
                  <a:pt x="159990" y="117515"/>
                </a:lnTo>
                <a:cubicBezTo>
                  <a:pt x="161240" y="118527"/>
                  <a:pt x="162788" y="119062"/>
                  <a:pt x="164396" y="119062"/>
                </a:cubicBezTo>
                <a:cubicBezTo>
                  <a:pt x="168295" y="119062"/>
                  <a:pt x="171450" y="115907"/>
                  <a:pt x="171450" y="112008"/>
                </a:cubicBezTo>
                <a:lnTo>
                  <a:pt x="171450" y="40392"/>
                </a:lnTo>
                <a:cubicBezTo>
                  <a:pt x="171450" y="36493"/>
                  <a:pt x="168295" y="33338"/>
                  <a:pt x="164396" y="33338"/>
                </a:cubicBezTo>
                <a:cubicBezTo>
                  <a:pt x="162788" y="33338"/>
                  <a:pt x="161240" y="33873"/>
                  <a:pt x="159990" y="34885"/>
                </a:cubicBezTo>
                <a:lnTo>
                  <a:pt x="138113" y="52388"/>
                </a:lnTo>
                <a:lnTo>
                  <a:pt x="138113" y="100013"/>
                </a:lnTo>
                <a:close/>
              </a:path>
            </a:pathLst>
          </a:custGeom>
          <a:solidFill>
            <a:srgbClr val="4A7C59"/>
          </a:solidFill>
          <a:ln/>
        </p:spPr>
      </p:sp>
      <p:sp>
        <p:nvSpPr>
          <p:cNvPr id="41" name="Text 39"/>
          <p:cNvSpPr/>
          <p:nvPr/>
        </p:nvSpPr>
        <p:spPr>
          <a:xfrm>
            <a:off x="6791325" y="5257799"/>
            <a:ext cx="4819650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dirty="0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Іншыя відэа- і прэзентацыйныя інструменты</a:t>
            </a:r>
            <a:endParaRPr lang="en-US" sz="24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1000" y="38100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114302" y="0"/>
                </a:moveTo>
                <a:lnTo>
                  <a:pt x="419098" y="0"/>
                </a:lnTo>
                <a:cubicBezTo>
                  <a:pt x="482183" y="0"/>
                  <a:pt x="533400" y="51217"/>
                  <a:pt x="533400" y="114302"/>
                </a:cubicBezTo>
                <a:lnTo>
                  <a:pt x="533400" y="419098"/>
                </a:lnTo>
                <a:cubicBezTo>
                  <a:pt x="533400" y="482183"/>
                  <a:pt x="482183" y="533400"/>
                  <a:pt x="419098" y="533400"/>
                </a:cubicBezTo>
                <a:lnTo>
                  <a:pt x="114302" y="533400"/>
                </a:lnTo>
                <a:cubicBezTo>
                  <a:pt x="51217" y="533400"/>
                  <a:pt x="0" y="482183"/>
                  <a:pt x="0" y="419098"/>
                </a:cubicBezTo>
                <a:lnTo>
                  <a:pt x="0" y="114302"/>
                </a:lnTo>
                <a:cubicBezTo>
                  <a:pt x="0" y="51217"/>
                  <a:pt x="51217" y="0"/>
                  <a:pt x="114302" y="0"/>
                </a:cubicBezTo>
                <a:close/>
              </a:path>
            </a:pathLst>
          </a:custGeom>
          <a:gradFill flip="none" rotWithShape="1">
            <a:gsLst>
              <a:gs pos="0">
                <a:srgbClr val="06B6D4"/>
              </a:gs>
              <a:gs pos="100000">
                <a:srgbClr val="10B981"/>
              </a:gs>
            </a:gsLst>
            <a:lin ang="2700000" scaled="1"/>
          </a:gradFill>
          <a:ln/>
        </p:spPr>
      </p:sp>
      <p:sp>
        <p:nvSpPr>
          <p:cNvPr id="3" name="Shape 1"/>
          <p:cNvSpPr/>
          <p:nvPr/>
        </p:nvSpPr>
        <p:spPr>
          <a:xfrm>
            <a:off x="533400" y="5334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4288" y="28575"/>
                </a:moveTo>
                <a:cubicBezTo>
                  <a:pt x="8528" y="28575"/>
                  <a:pt x="3304" y="32058"/>
                  <a:pt x="1072" y="37415"/>
                </a:cubicBezTo>
                <a:cubicBezTo>
                  <a:pt x="-1161" y="42773"/>
                  <a:pt x="89" y="48890"/>
                  <a:pt x="4197" y="52953"/>
                </a:cubicBezTo>
                <a:lnTo>
                  <a:pt x="85725" y="134526"/>
                </a:lnTo>
                <a:lnTo>
                  <a:pt x="85725" y="185738"/>
                </a:lnTo>
                <a:cubicBezTo>
                  <a:pt x="85725" y="189533"/>
                  <a:pt x="87243" y="193149"/>
                  <a:pt x="89922" y="195828"/>
                </a:cubicBezTo>
                <a:lnTo>
                  <a:pt x="118497" y="224403"/>
                </a:lnTo>
                <a:cubicBezTo>
                  <a:pt x="122605" y="228511"/>
                  <a:pt x="128721" y="229716"/>
                  <a:pt x="134079" y="227484"/>
                </a:cubicBezTo>
                <a:cubicBezTo>
                  <a:pt x="139437" y="225251"/>
                  <a:pt x="142875" y="220072"/>
                  <a:pt x="142875" y="214313"/>
                </a:cubicBezTo>
                <a:lnTo>
                  <a:pt x="142875" y="134526"/>
                </a:lnTo>
                <a:lnTo>
                  <a:pt x="224403" y="52998"/>
                </a:lnTo>
                <a:cubicBezTo>
                  <a:pt x="228511" y="48890"/>
                  <a:pt x="229716" y="42773"/>
                  <a:pt x="227484" y="37415"/>
                </a:cubicBezTo>
                <a:cubicBezTo>
                  <a:pt x="225251" y="32058"/>
                  <a:pt x="220072" y="28575"/>
                  <a:pt x="214313" y="28575"/>
                </a:cubicBezTo>
                <a:lnTo>
                  <a:pt x="14288" y="28575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1066800" y="457200"/>
            <a:ext cx="631507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F8FAFC"/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Крытэрыі адбору сеткавых </a:t>
            </a:r>
            <a:r>
              <a:rPr kumimoji="0" lang="en-US" sz="2700" b="1" i="0" u="none" strike="noStrike" kern="1200" cap="none" spc="0" normalizeH="0" baseline="0" noProof="0" dirty="0" err="1">
                <a:ln>
                  <a:noFill/>
                </a:ln>
                <a:solidFill>
                  <a:srgbClr val="F8FAFC"/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сэрвісаў</a:t>
            </a: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F8FAFC"/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kumimoji="0" lang="ru-RU" sz="2700" b="1" i="0" u="none" strike="noStrike" kern="1200" cap="none" spc="0" normalizeH="0" baseline="0" noProof="0">
                <a:ln>
                  <a:noFill/>
                </a:ln>
                <a:solidFill>
                  <a:srgbClr val="F8FAFC"/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А</a:t>
            </a:r>
            <a:r>
              <a:rPr kumimoji="0" lang="en-US" sz="2700" b="1" i="0" u="none" strike="noStrike" kern="1200" cap="none" spc="0" normalizeH="0" baseline="0" noProof="0">
                <a:ln>
                  <a:noFill/>
                </a:ln>
                <a:solidFill>
                  <a:srgbClr val="F8FAFC"/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І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381000" y="1028700"/>
            <a:ext cx="11430000" cy="38100"/>
          </a:xfrm>
          <a:custGeom>
            <a:avLst/>
            <a:gdLst/>
            <a:ahLst/>
            <a:cxnLst/>
            <a:rect l="l" t="t" r="r" b="b"/>
            <a:pathLst>
              <a:path w="11430000" h="38100">
                <a:moveTo>
                  <a:pt x="0" y="0"/>
                </a:moveTo>
                <a:lnTo>
                  <a:pt x="11430000" y="0"/>
                </a:lnTo>
                <a:lnTo>
                  <a:pt x="114300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06B6D4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</p:sp>
      <p:sp>
        <p:nvSpPr>
          <p:cNvPr id="6" name="Shape 4"/>
          <p:cNvSpPr/>
          <p:nvPr/>
        </p:nvSpPr>
        <p:spPr>
          <a:xfrm>
            <a:off x="385763" y="1223963"/>
            <a:ext cx="3695700" cy="1400175"/>
          </a:xfrm>
          <a:custGeom>
            <a:avLst/>
            <a:gdLst/>
            <a:ahLst/>
            <a:cxnLst/>
            <a:rect l="l" t="t" r="r" b="b"/>
            <a:pathLst>
              <a:path w="3695700" h="1400175">
                <a:moveTo>
                  <a:pt x="114296" y="0"/>
                </a:moveTo>
                <a:lnTo>
                  <a:pt x="3581404" y="0"/>
                </a:lnTo>
                <a:cubicBezTo>
                  <a:pt x="3644486" y="0"/>
                  <a:pt x="3695700" y="51214"/>
                  <a:pt x="3695700" y="114296"/>
                </a:cubicBezTo>
                <a:lnTo>
                  <a:pt x="3695700" y="1285879"/>
                </a:lnTo>
                <a:cubicBezTo>
                  <a:pt x="3695700" y="1348961"/>
                  <a:pt x="3644486" y="1400175"/>
                  <a:pt x="3581404" y="1400175"/>
                </a:cubicBezTo>
                <a:lnTo>
                  <a:pt x="114296" y="1400175"/>
                </a:lnTo>
                <a:cubicBezTo>
                  <a:pt x="51214" y="1400175"/>
                  <a:pt x="0" y="1348961"/>
                  <a:pt x="0" y="1285879"/>
                </a:cubicBezTo>
                <a:lnTo>
                  <a:pt x="0" y="114296"/>
                </a:lnTo>
                <a:cubicBezTo>
                  <a:pt x="0" y="51214"/>
                  <a:pt x="51214" y="0"/>
                  <a:pt x="114296" y="0"/>
                </a:cubicBezTo>
                <a:close/>
              </a:path>
            </a:pathLst>
          </a:custGeom>
          <a:solidFill>
            <a:srgbClr val="06B6D4">
              <a:alpha val="10196"/>
            </a:srgbClr>
          </a:solidFill>
          <a:ln w="12700">
            <a:solidFill>
              <a:srgbClr val="06B6D4">
                <a:alpha val="30196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90550" y="1419225"/>
            <a:ext cx="142875" cy="190500"/>
          </a:xfrm>
          <a:custGeom>
            <a:avLst/>
            <a:gdLst/>
            <a:ahLst/>
            <a:cxnLst/>
            <a:rect l="l" t="t" r="r" b="b"/>
            <a:pathLst>
              <a:path w="142875" h="190500">
                <a:moveTo>
                  <a:pt x="47625" y="35719"/>
                </a:moveTo>
                <a:cubicBezTo>
                  <a:pt x="47625" y="22585"/>
                  <a:pt x="58303" y="11906"/>
                  <a:pt x="71438" y="11906"/>
                </a:cubicBezTo>
                <a:cubicBezTo>
                  <a:pt x="83232" y="11906"/>
                  <a:pt x="93018" y="20464"/>
                  <a:pt x="94915" y="31738"/>
                </a:cubicBezTo>
                <a:cubicBezTo>
                  <a:pt x="95994" y="38212"/>
                  <a:pt x="102133" y="42602"/>
                  <a:pt x="108645" y="41523"/>
                </a:cubicBezTo>
                <a:cubicBezTo>
                  <a:pt x="115156" y="40444"/>
                  <a:pt x="119509" y="34305"/>
                  <a:pt x="118430" y="27794"/>
                </a:cubicBezTo>
                <a:cubicBezTo>
                  <a:pt x="114635" y="5246"/>
                  <a:pt x="95064" y="-11906"/>
                  <a:pt x="71438" y="-11906"/>
                </a:cubicBezTo>
                <a:cubicBezTo>
                  <a:pt x="45132" y="-11906"/>
                  <a:pt x="23812" y="9413"/>
                  <a:pt x="23812" y="35719"/>
                </a:cubicBezTo>
                <a:lnTo>
                  <a:pt x="23812" y="59531"/>
                </a:lnTo>
                <a:cubicBezTo>
                  <a:pt x="10678" y="59531"/>
                  <a:pt x="0" y="70210"/>
                  <a:pt x="0" y="83344"/>
                </a:cubicBezTo>
                <a:lnTo>
                  <a:pt x="0" y="166688"/>
                </a:lnTo>
                <a:cubicBezTo>
                  <a:pt x="0" y="179822"/>
                  <a:pt x="10678" y="190500"/>
                  <a:pt x="23812" y="190500"/>
                </a:cubicBezTo>
                <a:lnTo>
                  <a:pt x="119063" y="190500"/>
                </a:lnTo>
                <a:cubicBezTo>
                  <a:pt x="132197" y="190500"/>
                  <a:pt x="142875" y="179822"/>
                  <a:pt x="142875" y="166688"/>
                </a:cubicBezTo>
                <a:lnTo>
                  <a:pt x="142875" y="83344"/>
                </a:lnTo>
                <a:cubicBezTo>
                  <a:pt x="142875" y="70210"/>
                  <a:pt x="132197" y="59531"/>
                  <a:pt x="119063" y="59531"/>
                </a:cubicBezTo>
                <a:lnTo>
                  <a:pt x="47625" y="59531"/>
                </a:lnTo>
                <a:lnTo>
                  <a:pt x="47625" y="35719"/>
                </a:lnTo>
                <a:close/>
              </a:path>
            </a:pathLst>
          </a:custGeom>
          <a:solidFill>
            <a:srgbClr val="06B6D4"/>
          </a:solidFill>
          <a:ln/>
        </p:spPr>
      </p:sp>
      <p:sp>
        <p:nvSpPr>
          <p:cNvPr id="8" name="Text 6"/>
          <p:cNvSpPr/>
          <p:nvPr/>
        </p:nvSpPr>
        <p:spPr>
          <a:xfrm>
            <a:off x="857250" y="1309687"/>
            <a:ext cx="2135332" cy="3381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8FAFC"/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Даступнасць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542925" y="1724025"/>
            <a:ext cx="3457575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8FAFC">
                    <a:alpha val="80000"/>
                  </a:srgbClr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Магчымасць вольнага доступу, наяўнасць бясплатнага тарыфу або выпрабавальнага перыяду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4246513" y="1223963"/>
            <a:ext cx="3695700" cy="1400175"/>
          </a:xfrm>
          <a:custGeom>
            <a:avLst/>
            <a:gdLst/>
            <a:ahLst/>
            <a:cxnLst/>
            <a:rect l="l" t="t" r="r" b="b"/>
            <a:pathLst>
              <a:path w="3695700" h="1400175">
                <a:moveTo>
                  <a:pt x="114296" y="0"/>
                </a:moveTo>
                <a:lnTo>
                  <a:pt x="3581404" y="0"/>
                </a:lnTo>
                <a:cubicBezTo>
                  <a:pt x="3644486" y="0"/>
                  <a:pt x="3695700" y="51214"/>
                  <a:pt x="3695700" y="114296"/>
                </a:cubicBezTo>
                <a:lnTo>
                  <a:pt x="3695700" y="1285879"/>
                </a:lnTo>
                <a:cubicBezTo>
                  <a:pt x="3695700" y="1348961"/>
                  <a:pt x="3644486" y="1400175"/>
                  <a:pt x="3581404" y="1400175"/>
                </a:cubicBezTo>
                <a:lnTo>
                  <a:pt x="114296" y="1400175"/>
                </a:lnTo>
                <a:cubicBezTo>
                  <a:pt x="51214" y="1400175"/>
                  <a:pt x="0" y="1348961"/>
                  <a:pt x="0" y="1285879"/>
                </a:cubicBezTo>
                <a:lnTo>
                  <a:pt x="0" y="114296"/>
                </a:lnTo>
                <a:cubicBezTo>
                  <a:pt x="0" y="51214"/>
                  <a:pt x="51214" y="0"/>
                  <a:pt x="114296" y="0"/>
                </a:cubicBezTo>
                <a:close/>
              </a:path>
            </a:pathLst>
          </a:custGeom>
          <a:solidFill>
            <a:srgbClr val="10B981">
              <a:alpha val="10196"/>
            </a:srgbClr>
          </a:solidFill>
          <a:ln w="12700">
            <a:solidFill>
              <a:srgbClr val="10B981">
                <a:alpha val="30196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427488" y="1419225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95250" y="0"/>
                </a:moveTo>
                <a:cubicBezTo>
                  <a:pt x="96962" y="0"/>
                  <a:pt x="98673" y="372"/>
                  <a:pt x="100236" y="1079"/>
                </a:cubicBezTo>
                <a:lnTo>
                  <a:pt x="170334" y="30807"/>
                </a:lnTo>
                <a:cubicBezTo>
                  <a:pt x="178519" y="34268"/>
                  <a:pt x="184621" y="42342"/>
                  <a:pt x="184584" y="52090"/>
                </a:cubicBezTo>
                <a:cubicBezTo>
                  <a:pt x="184398" y="88999"/>
                  <a:pt x="169218" y="156530"/>
                  <a:pt x="105110" y="187226"/>
                </a:cubicBezTo>
                <a:cubicBezTo>
                  <a:pt x="98896" y="190202"/>
                  <a:pt x="91678" y="190202"/>
                  <a:pt x="85465" y="187226"/>
                </a:cubicBezTo>
                <a:cubicBezTo>
                  <a:pt x="21320" y="156530"/>
                  <a:pt x="6176" y="88999"/>
                  <a:pt x="5990" y="52090"/>
                </a:cubicBezTo>
                <a:cubicBezTo>
                  <a:pt x="5953" y="42342"/>
                  <a:pt x="12055" y="34268"/>
                  <a:pt x="20241" y="30807"/>
                </a:cubicBezTo>
                <a:lnTo>
                  <a:pt x="90301" y="1079"/>
                </a:lnTo>
                <a:cubicBezTo>
                  <a:pt x="91864" y="372"/>
                  <a:pt x="93538" y="0"/>
                  <a:pt x="95250" y="0"/>
                </a:cubicBezTo>
                <a:close/>
                <a:moveTo>
                  <a:pt x="95250" y="24854"/>
                </a:moveTo>
                <a:lnTo>
                  <a:pt x="95250" y="165534"/>
                </a:lnTo>
                <a:cubicBezTo>
                  <a:pt x="146596" y="140680"/>
                  <a:pt x="160400" y="85613"/>
                  <a:pt x="160734" y="52648"/>
                </a:cubicBezTo>
                <a:lnTo>
                  <a:pt x="95250" y="24892"/>
                </a:lnTo>
                <a:lnTo>
                  <a:pt x="95250" y="24892"/>
                </a:ln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12" name="Text 10"/>
          <p:cNvSpPr/>
          <p:nvPr/>
        </p:nvSpPr>
        <p:spPr>
          <a:xfrm>
            <a:off x="4718000" y="1357312"/>
            <a:ext cx="3143250" cy="2905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8FAFC"/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Кантэнтнае фільтраванне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4427488" y="1781175"/>
            <a:ext cx="3457575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8FAFC">
                    <a:alpha val="80000"/>
                  </a:srgbClr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Магчымасць распазнання і абмежавання непажаданага зместу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8107263" y="1223963"/>
            <a:ext cx="3695700" cy="1400175"/>
          </a:xfrm>
          <a:custGeom>
            <a:avLst/>
            <a:gdLst/>
            <a:ahLst/>
            <a:cxnLst/>
            <a:rect l="l" t="t" r="r" b="b"/>
            <a:pathLst>
              <a:path w="3695700" h="1400175">
                <a:moveTo>
                  <a:pt x="114296" y="0"/>
                </a:moveTo>
                <a:lnTo>
                  <a:pt x="3581404" y="0"/>
                </a:lnTo>
                <a:cubicBezTo>
                  <a:pt x="3644486" y="0"/>
                  <a:pt x="3695700" y="51214"/>
                  <a:pt x="3695700" y="114296"/>
                </a:cubicBezTo>
                <a:lnTo>
                  <a:pt x="3695700" y="1285879"/>
                </a:lnTo>
                <a:cubicBezTo>
                  <a:pt x="3695700" y="1348961"/>
                  <a:pt x="3644486" y="1400175"/>
                  <a:pt x="3581404" y="1400175"/>
                </a:cubicBezTo>
                <a:lnTo>
                  <a:pt x="114296" y="1400175"/>
                </a:lnTo>
                <a:cubicBezTo>
                  <a:pt x="51214" y="1400175"/>
                  <a:pt x="0" y="1348961"/>
                  <a:pt x="0" y="1285879"/>
                </a:cubicBezTo>
                <a:lnTo>
                  <a:pt x="0" y="114296"/>
                </a:lnTo>
                <a:cubicBezTo>
                  <a:pt x="0" y="51214"/>
                  <a:pt x="51214" y="0"/>
                  <a:pt x="114296" y="0"/>
                </a:cubicBezTo>
                <a:close/>
              </a:path>
            </a:pathLst>
          </a:custGeom>
          <a:solidFill>
            <a:srgbClr val="3B82F6">
              <a:alpha val="10196"/>
            </a:srgbClr>
          </a:solidFill>
          <a:ln w="12700">
            <a:solidFill>
              <a:srgbClr val="3B82F6">
                <a:alpha val="30196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312051" y="1419225"/>
            <a:ext cx="142875" cy="190500"/>
          </a:xfrm>
          <a:custGeom>
            <a:avLst/>
            <a:gdLst/>
            <a:ahLst/>
            <a:cxnLst/>
            <a:rect l="l" t="t" r="r" b="b"/>
            <a:pathLst>
              <a:path w="142875" h="190500">
                <a:moveTo>
                  <a:pt x="0" y="23812"/>
                </a:moveTo>
                <a:cubicBezTo>
                  <a:pt x="0" y="10678"/>
                  <a:pt x="10678" y="0"/>
                  <a:pt x="23812" y="0"/>
                </a:cubicBezTo>
                <a:lnTo>
                  <a:pt x="79437" y="0"/>
                </a:lnTo>
                <a:cubicBezTo>
                  <a:pt x="85762" y="0"/>
                  <a:pt x="91827" y="2493"/>
                  <a:pt x="96292" y="6958"/>
                </a:cubicBezTo>
                <a:lnTo>
                  <a:pt x="135917" y="46620"/>
                </a:lnTo>
                <a:cubicBezTo>
                  <a:pt x="140382" y="51085"/>
                  <a:pt x="142875" y="57150"/>
                  <a:pt x="142875" y="63475"/>
                </a:cubicBezTo>
                <a:lnTo>
                  <a:pt x="142875" y="166688"/>
                </a:lnTo>
                <a:cubicBezTo>
                  <a:pt x="142875" y="179822"/>
                  <a:pt x="132197" y="190500"/>
                  <a:pt x="119063" y="190500"/>
                </a:cubicBezTo>
                <a:lnTo>
                  <a:pt x="23812" y="190500"/>
                </a:lnTo>
                <a:cubicBezTo>
                  <a:pt x="10678" y="190500"/>
                  <a:pt x="0" y="179822"/>
                  <a:pt x="0" y="166688"/>
                </a:cubicBezTo>
                <a:lnTo>
                  <a:pt x="0" y="23812"/>
                </a:lnTo>
                <a:close/>
                <a:moveTo>
                  <a:pt x="77391" y="21766"/>
                </a:moveTo>
                <a:lnTo>
                  <a:pt x="77391" y="56555"/>
                </a:lnTo>
                <a:cubicBezTo>
                  <a:pt x="77391" y="61503"/>
                  <a:pt x="81372" y="65484"/>
                  <a:pt x="86320" y="65484"/>
                </a:cubicBezTo>
                <a:lnTo>
                  <a:pt x="121109" y="65484"/>
                </a:lnTo>
                <a:lnTo>
                  <a:pt x="77391" y="21766"/>
                </a:lnTo>
                <a:close/>
                <a:moveTo>
                  <a:pt x="44648" y="95250"/>
                </a:moveTo>
                <a:cubicBezTo>
                  <a:pt x="39700" y="95250"/>
                  <a:pt x="35719" y="99231"/>
                  <a:pt x="35719" y="104180"/>
                </a:cubicBezTo>
                <a:cubicBezTo>
                  <a:pt x="35719" y="109128"/>
                  <a:pt x="39700" y="113109"/>
                  <a:pt x="44648" y="113109"/>
                </a:cubicBezTo>
                <a:lnTo>
                  <a:pt x="98227" y="113109"/>
                </a:lnTo>
                <a:cubicBezTo>
                  <a:pt x="103175" y="113109"/>
                  <a:pt x="107156" y="109128"/>
                  <a:pt x="107156" y="104180"/>
                </a:cubicBezTo>
                <a:cubicBezTo>
                  <a:pt x="107156" y="99231"/>
                  <a:pt x="103175" y="95250"/>
                  <a:pt x="98227" y="95250"/>
                </a:cubicBezTo>
                <a:lnTo>
                  <a:pt x="44648" y="95250"/>
                </a:lnTo>
                <a:close/>
                <a:moveTo>
                  <a:pt x="44648" y="130969"/>
                </a:moveTo>
                <a:cubicBezTo>
                  <a:pt x="39700" y="130969"/>
                  <a:pt x="35719" y="134950"/>
                  <a:pt x="35719" y="139898"/>
                </a:cubicBezTo>
                <a:cubicBezTo>
                  <a:pt x="35719" y="144847"/>
                  <a:pt x="39700" y="148828"/>
                  <a:pt x="44648" y="148828"/>
                </a:cubicBezTo>
                <a:lnTo>
                  <a:pt x="98227" y="148828"/>
                </a:lnTo>
                <a:cubicBezTo>
                  <a:pt x="103175" y="148828"/>
                  <a:pt x="107156" y="144847"/>
                  <a:pt x="107156" y="139898"/>
                </a:cubicBezTo>
                <a:cubicBezTo>
                  <a:pt x="107156" y="134950"/>
                  <a:pt x="103175" y="130969"/>
                  <a:pt x="98227" y="130969"/>
                </a:cubicBezTo>
                <a:lnTo>
                  <a:pt x="44648" y="130969"/>
                </a:lnTo>
                <a:close/>
              </a:path>
            </a:pathLst>
          </a:custGeom>
          <a:solidFill>
            <a:srgbClr val="3B82F6"/>
          </a:solidFill>
          <a:ln/>
        </p:spPr>
      </p:sp>
      <p:sp>
        <p:nvSpPr>
          <p:cNvPr id="16" name="Text 14"/>
          <p:cNvSpPr/>
          <p:nvPr/>
        </p:nvSpPr>
        <p:spPr>
          <a:xfrm>
            <a:off x="8578751" y="1319213"/>
            <a:ext cx="2755999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8FAFC"/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Фармат вынікаў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8264426" y="1724025"/>
            <a:ext cx="3457575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8FAFC">
                    <a:alpha val="80000"/>
                  </a:srgbClr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Тэкст, прэзентацыя, табліца, дыяграма, формула, малюнак, гаворка, музыка, анімацыя, відэа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385763" y="2786063"/>
            <a:ext cx="3695700" cy="1400175"/>
          </a:xfrm>
          <a:custGeom>
            <a:avLst/>
            <a:gdLst/>
            <a:ahLst/>
            <a:cxnLst/>
            <a:rect l="l" t="t" r="r" b="b"/>
            <a:pathLst>
              <a:path w="3695700" h="1400175">
                <a:moveTo>
                  <a:pt x="114296" y="0"/>
                </a:moveTo>
                <a:lnTo>
                  <a:pt x="3581404" y="0"/>
                </a:lnTo>
                <a:cubicBezTo>
                  <a:pt x="3644486" y="0"/>
                  <a:pt x="3695700" y="51214"/>
                  <a:pt x="3695700" y="114296"/>
                </a:cubicBezTo>
                <a:lnTo>
                  <a:pt x="3695700" y="1285879"/>
                </a:lnTo>
                <a:cubicBezTo>
                  <a:pt x="3695700" y="1348961"/>
                  <a:pt x="3644486" y="1400175"/>
                  <a:pt x="3581404" y="1400175"/>
                </a:cubicBezTo>
                <a:lnTo>
                  <a:pt x="114296" y="1400175"/>
                </a:lnTo>
                <a:cubicBezTo>
                  <a:pt x="51214" y="1400175"/>
                  <a:pt x="0" y="1348961"/>
                  <a:pt x="0" y="1285879"/>
                </a:cubicBezTo>
                <a:lnTo>
                  <a:pt x="0" y="114296"/>
                </a:lnTo>
                <a:cubicBezTo>
                  <a:pt x="0" y="51214"/>
                  <a:pt x="51214" y="0"/>
                  <a:pt x="114296" y="0"/>
                </a:cubicBezTo>
                <a:close/>
              </a:path>
            </a:pathLst>
          </a:custGeom>
          <a:solidFill>
            <a:srgbClr val="06B6D4">
              <a:alpha val="10196"/>
            </a:srgbClr>
          </a:solidFill>
          <a:ln w="12700">
            <a:solidFill>
              <a:srgbClr val="06B6D4">
                <a:alpha val="30196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54831" y="2981325"/>
            <a:ext cx="214313" cy="190500"/>
          </a:xfrm>
          <a:custGeom>
            <a:avLst/>
            <a:gdLst/>
            <a:ahLst/>
            <a:cxnLst/>
            <a:rect l="l" t="t" r="r" b="b"/>
            <a:pathLst>
              <a:path w="214313" h="190500">
                <a:moveTo>
                  <a:pt x="59531" y="0"/>
                </a:moveTo>
                <a:cubicBezTo>
                  <a:pt x="66117" y="0"/>
                  <a:pt x="71438" y="5321"/>
                  <a:pt x="71438" y="11906"/>
                </a:cubicBezTo>
                <a:lnTo>
                  <a:pt x="71438" y="23812"/>
                </a:lnTo>
                <a:lnTo>
                  <a:pt x="119063" y="23812"/>
                </a:lnTo>
                <a:cubicBezTo>
                  <a:pt x="125648" y="23812"/>
                  <a:pt x="130969" y="29133"/>
                  <a:pt x="130969" y="35719"/>
                </a:cubicBezTo>
                <a:cubicBezTo>
                  <a:pt x="130969" y="42304"/>
                  <a:pt x="125648" y="47625"/>
                  <a:pt x="119063" y="47625"/>
                </a:cubicBezTo>
                <a:lnTo>
                  <a:pt x="115491" y="47625"/>
                </a:lnTo>
                <a:lnTo>
                  <a:pt x="112365" y="56220"/>
                </a:lnTo>
                <a:cubicBezTo>
                  <a:pt x="106263" y="73037"/>
                  <a:pt x="97073" y="88404"/>
                  <a:pt x="85502" y="101612"/>
                </a:cubicBezTo>
                <a:cubicBezTo>
                  <a:pt x="90785" y="104887"/>
                  <a:pt x="96292" y="107789"/>
                  <a:pt x="102022" y="110356"/>
                </a:cubicBezTo>
                <a:lnTo>
                  <a:pt x="120774" y="118690"/>
                </a:lnTo>
                <a:lnTo>
                  <a:pt x="143917" y="66601"/>
                </a:lnTo>
                <a:cubicBezTo>
                  <a:pt x="145814" y="62285"/>
                  <a:pt x="150093" y="59531"/>
                  <a:pt x="154781" y="59531"/>
                </a:cubicBezTo>
                <a:cubicBezTo>
                  <a:pt x="159469" y="59531"/>
                  <a:pt x="163748" y="62285"/>
                  <a:pt x="165646" y="66601"/>
                </a:cubicBezTo>
                <a:lnTo>
                  <a:pt x="213271" y="173757"/>
                </a:lnTo>
                <a:cubicBezTo>
                  <a:pt x="215950" y="179784"/>
                  <a:pt x="213233" y="186817"/>
                  <a:pt x="207243" y="189458"/>
                </a:cubicBezTo>
                <a:cubicBezTo>
                  <a:pt x="201253" y="192100"/>
                  <a:pt x="194183" y="189421"/>
                  <a:pt x="191542" y="183431"/>
                </a:cubicBezTo>
                <a:lnTo>
                  <a:pt x="184100" y="166688"/>
                </a:lnTo>
                <a:lnTo>
                  <a:pt x="125499" y="166688"/>
                </a:lnTo>
                <a:lnTo>
                  <a:pt x="118058" y="183431"/>
                </a:lnTo>
                <a:cubicBezTo>
                  <a:pt x="115379" y="189458"/>
                  <a:pt x="108347" y="192137"/>
                  <a:pt x="102357" y="189458"/>
                </a:cubicBezTo>
                <a:cubicBezTo>
                  <a:pt x="96366" y="186779"/>
                  <a:pt x="93650" y="179747"/>
                  <a:pt x="96329" y="173757"/>
                </a:cubicBezTo>
                <a:lnTo>
                  <a:pt x="111137" y="140457"/>
                </a:lnTo>
                <a:lnTo>
                  <a:pt x="92385" y="132122"/>
                </a:lnTo>
                <a:cubicBezTo>
                  <a:pt x="83827" y="128327"/>
                  <a:pt x="75642" y="123788"/>
                  <a:pt x="67903" y="118579"/>
                </a:cubicBezTo>
                <a:cubicBezTo>
                  <a:pt x="59978" y="124978"/>
                  <a:pt x="51308" y="130559"/>
                  <a:pt x="42044" y="135210"/>
                </a:cubicBezTo>
                <a:lnTo>
                  <a:pt x="29133" y="141610"/>
                </a:lnTo>
                <a:cubicBezTo>
                  <a:pt x="23254" y="144549"/>
                  <a:pt x="16111" y="142168"/>
                  <a:pt x="13171" y="136289"/>
                </a:cubicBezTo>
                <a:cubicBezTo>
                  <a:pt x="10232" y="130411"/>
                  <a:pt x="12613" y="123267"/>
                  <a:pt x="18492" y="120328"/>
                </a:cubicBezTo>
                <a:lnTo>
                  <a:pt x="31328" y="113891"/>
                </a:lnTo>
                <a:cubicBezTo>
                  <a:pt x="37393" y="110840"/>
                  <a:pt x="43160" y="107305"/>
                  <a:pt x="48592" y="103361"/>
                </a:cubicBezTo>
                <a:cubicBezTo>
                  <a:pt x="43458" y="98636"/>
                  <a:pt x="38621" y="93538"/>
                  <a:pt x="34119" y="88143"/>
                </a:cubicBezTo>
                <a:lnTo>
                  <a:pt x="30361" y="83604"/>
                </a:lnTo>
                <a:cubicBezTo>
                  <a:pt x="26157" y="78544"/>
                  <a:pt x="26826" y="71028"/>
                  <a:pt x="31886" y="66824"/>
                </a:cubicBezTo>
                <a:cubicBezTo>
                  <a:pt x="36947" y="62619"/>
                  <a:pt x="44462" y="63289"/>
                  <a:pt x="48667" y="68349"/>
                </a:cubicBezTo>
                <a:lnTo>
                  <a:pt x="52462" y="72889"/>
                </a:lnTo>
                <a:cubicBezTo>
                  <a:pt x="56741" y="78060"/>
                  <a:pt x="61429" y="82860"/>
                  <a:pt x="66377" y="87288"/>
                </a:cubicBezTo>
                <a:cubicBezTo>
                  <a:pt x="76609" y="75977"/>
                  <a:pt x="84683" y="62694"/>
                  <a:pt x="90004" y="48071"/>
                </a:cubicBezTo>
                <a:lnTo>
                  <a:pt x="90190" y="47625"/>
                </a:lnTo>
                <a:lnTo>
                  <a:pt x="11943" y="47625"/>
                </a:lnTo>
                <a:cubicBezTo>
                  <a:pt x="5321" y="47625"/>
                  <a:pt x="0" y="42304"/>
                  <a:pt x="0" y="35719"/>
                </a:cubicBezTo>
                <a:cubicBezTo>
                  <a:pt x="0" y="29133"/>
                  <a:pt x="5321" y="23812"/>
                  <a:pt x="11906" y="23812"/>
                </a:cubicBezTo>
                <a:lnTo>
                  <a:pt x="47625" y="23812"/>
                </a:lnTo>
                <a:lnTo>
                  <a:pt x="47625" y="11906"/>
                </a:lnTo>
                <a:cubicBezTo>
                  <a:pt x="47625" y="5321"/>
                  <a:pt x="52946" y="0"/>
                  <a:pt x="59531" y="0"/>
                </a:cubicBezTo>
                <a:close/>
                <a:moveTo>
                  <a:pt x="154781" y="100757"/>
                </a:moveTo>
                <a:lnTo>
                  <a:pt x="136066" y="142875"/>
                </a:lnTo>
                <a:lnTo>
                  <a:pt x="173496" y="142875"/>
                </a:lnTo>
                <a:lnTo>
                  <a:pt x="154781" y="100757"/>
                </a:lnTo>
                <a:close/>
              </a:path>
            </a:pathLst>
          </a:custGeom>
          <a:solidFill>
            <a:srgbClr val="06B6D4"/>
          </a:solidFill>
          <a:ln/>
        </p:spPr>
      </p:sp>
      <p:sp>
        <p:nvSpPr>
          <p:cNvPr id="20" name="Text 18"/>
          <p:cNvSpPr/>
          <p:nvPr/>
        </p:nvSpPr>
        <p:spPr>
          <a:xfrm>
            <a:off x="857250" y="2943225"/>
            <a:ext cx="22224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8FAFC"/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Падтрымка моў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542925" y="3286125"/>
            <a:ext cx="3457575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8FAFC">
                    <a:alpha val="80000"/>
                  </a:srgbClr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Магчымасць працы на рускай, беларускай мовах — карэктнасць "разумення" запыту і генерацыі выніку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4246513" y="2786063"/>
            <a:ext cx="3695700" cy="1400175"/>
          </a:xfrm>
          <a:custGeom>
            <a:avLst/>
            <a:gdLst/>
            <a:ahLst/>
            <a:cxnLst/>
            <a:rect l="l" t="t" r="r" b="b"/>
            <a:pathLst>
              <a:path w="3695700" h="1400175">
                <a:moveTo>
                  <a:pt x="114296" y="0"/>
                </a:moveTo>
                <a:lnTo>
                  <a:pt x="3581404" y="0"/>
                </a:lnTo>
                <a:cubicBezTo>
                  <a:pt x="3644486" y="0"/>
                  <a:pt x="3695700" y="51214"/>
                  <a:pt x="3695700" y="114296"/>
                </a:cubicBezTo>
                <a:lnTo>
                  <a:pt x="3695700" y="1285879"/>
                </a:lnTo>
                <a:cubicBezTo>
                  <a:pt x="3695700" y="1348961"/>
                  <a:pt x="3644486" y="1400175"/>
                  <a:pt x="3581404" y="1400175"/>
                </a:cubicBezTo>
                <a:lnTo>
                  <a:pt x="114296" y="1400175"/>
                </a:lnTo>
                <a:cubicBezTo>
                  <a:pt x="51214" y="1400175"/>
                  <a:pt x="0" y="1348961"/>
                  <a:pt x="0" y="1285879"/>
                </a:cubicBezTo>
                <a:lnTo>
                  <a:pt x="0" y="114296"/>
                </a:lnTo>
                <a:cubicBezTo>
                  <a:pt x="0" y="51214"/>
                  <a:pt x="51214" y="0"/>
                  <a:pt x="114296" y="0"/>
                </a:cubicBezTo>
                <a:close/>
              </a:path>
            </a:pathLst>
          </a:custGeom>
          <a:solidFill>
            <a:srgbClr val="10B981">
              <a:alpha val="10196"/>
            </a:srgbClr>
          </a:solidFill>
          <a:ln w="12700">
            <a:solidFill>
              <a:srgbClr val="10B981">
                <a:alpha val="30196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4427488" y="2981325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0" y="95250"/>
                </a:moveTo>
                <a:cubicBezTo>
                  <a:pt x="0" y="42680"/>
                  <a:pt x="42680" y="0"/>
                  <a:pt x="95250" y="0"/>
                </a:cubicBezTo>
                <a:cubicBezTo>
                  <a:pt x="147820" y="0"/>
                  <a:pt x="190500" y="42680"/>
                  <a:pt x="190500" y="95250"/>
                </a:cubicBezTo>
                <a:cubicBezTo>
                  <a:pt x="190500" y="147820"/>
                  <a:pt x="147820" y="190500"/>
                  <a:pt x="95250" y="190500"/>
                </a:cubicBezTo>
                <a:cubicBezTo>
                  <a:pt x="42680" y="190500"/>
                  <a:pt x="0" y="147820"/>
                  <a:pt x="0" y="95250"/>
                </a:cubicBezTo>
                <a:close/>
                <a:moveTo>
                  <a:pt x="107156" y="35719"/>
                </a:moveTo>
                <a:cubicBezTo>
                  <a:pt x="107156" y="29148"/>
                  <a:pt x="101821" y="23812"/>
                  <a:pt x="95250" y="23812"/>
                </a:cubicBezTo>
                <a:cubicBezTo>
                  <a:pt x="88679" y="23812"/>
                  <a:pt x="83344" y="29148"/>
                  <a:pt x="83344" y="35719"/>
                </a:cubicBezTo>
                <a:cubicBezTo>
                  <a:pt x="83344" y="42290"/>
                  <a:pt x="88679" y="47625"/>
                  <a:pt x="95250" y="47625"/>
                </a:cubicBezTo>
                <a:cubicBezTo>
                  <a:pt x="101821" y="47625"/>
                  <a:pt x="107156" y="42290"/>
                  <a:pt x="107156" y="35719"/>
                </a:cubicBezTo>
                <a:close/>
                <a:moveTo>
                  <a:pt x="95250" y="154781"/>
                </a:moveTo>
                <a:cubicBezTo>
                  <a:pt x="108384" y="154781"/>
                  <a:pt x="119063" y="144103"/>
                  <a:pt x="119063" y="130969"/>
                </a:cubicBezTo>
                <a:cubicBezTo>
                  <a:pt x="119063" y="124941"/>
                  <a:pt x="116830" y="119397"/>
                  <a:pt x="113109" y="115230"/>
                </a:cubicBezTo>
                <a:lnTo>
                  <a:pt x="138968" y="63550"/>
                </a:lnTo>
                <a:cubicBezTo>
                  <a:pt x="141163" y="59122"/>
                  <a:pt x="139378" y="53764"/>
                  <a:pt x="134987" y="51569"/>
                </a:cubicBezTo>
                <a:cubicBezTo>
                  <a:pt x="130597" y="49374"/>
                  <a:pt x="125202" y="51160"/>
                  <a:pt x="123006" y="55550"/>
                </a:cubicBezTo>
                <a:lnTo>
                  <a:pt x="97148" y="107231"/>
                </a:lnTo>
                <a:cubicBezTo>
                  <a:pt x="96515" y="107193"/>
                  <a:pt x="95883" y="107156"/>
                  <a:pt x="95250" y="107156"/>
                </a:cubicBezTo>
                <a:cubicBezTo>
                  <a:pt x="82116" y="107156"/>
                  <a:pt x="71438" y="117835"/>
                  <a:pt x="71438" y="130969"/>
                </a:cubicBezTo>
                <a:cubicBezTo>
                  <a:pt x="71438" y="144103"/>
                  <a:pt x="82116" y="154781"/>
                  <a:pt x="95250" y="154781"/>
                </a:cubicBezTo>
                <a:close/>
                <a:moveTo>
                  <a:pt x="65484" y="53578"/>
                </a:moveTo>
                <a:cubicBezTo>
                  <a:pt x="65484" y="47007"/>
                  <a:pt x="60149" y="41672"/>
                  <a:pt x="53578" y="41672"/>
                </a:cubicBezTo>
                <a:cubicBezTo>
                  <a:pt x="47007" y="41672"/>
                  <a:pt x="41672" y="47007"/>
                  <a:pt x="41672" y="53578"/>
                </a:cubicBezTo>
                <a:cubicBezTo>
                  <a:pt x="41672" y="60149"/>
                  <a:pt x="47007" y="65484"/>
                  <a:pt x="53578" y="65484"/>
                </a:cubicBezTo>
                <a:cubicBezTo>
                  <a:pt x="60149" y="65484"/>
                  <a:pt x="65484" y="60149"/>
                  <a:pt x="65484" y="53578"/>
                </a:cubicBezTo>
                <a:close/>
                <a:moveTo>
                  <a:pt x="35719" y="107156"/>
                </a:moveTo>
                <a:cubicBezTo>
                  <a:pt x="42290" y="107156"/>
                  <a:pt x="47625" y="101821"/>
                  <a:pt x="47625" y="95250"/>
                </a:cubicBezTo>
                <a:cubicBezTo>
                  <a:pt x="47625" y="88679"/>
                  <a:pt x="42290" y="83344"/>
                  <a:pt x="35719" y="83344"/>
                </a:cubicBezTo>
                <a:cubicBezTo>
                  <a:pt x="29148" y="83344"/>
                  <a:pt x="23812" y="88679"/>
                  <a:pt x="23812" y="95250"/>
                </a:cubicBezTo>
                <a:cubicBezTo>
                  <a:pt x="23812" y="101821"/>
                  <a:pt x="29148" y="107156"/>
                  <a:pt x="35719" y="107156"/>
                </a:cubicBezTo>
                <a:close/>
                <a:moveTo>
                  <a:pt x="166688" y="95250"/>
                </a:moveTo>
                <a:cubicBezTo>
                  <a:pt x="166688" y="88679"/>
                  <a:pt x="161352" y="83344"/>
                  <a:pt x="154781" y="83344"/>
                </a:cubicBezTo>
                <a:cubicBezTo>
                  <a:pt x="148210" y="83344"/>
                  <a:pt x="142875" y="88679"/>
                  <a:pt x="142875" y="95250"/>
                </a:cubicBezTo>
                <a:cubicBezTo>
                  <a:pt x="142875" y="101821"/>
                  <a:pt x="148210" y="107156"/>
                  <a:pt x="154781" y="107156"/>
                </a:cubicBezTo>
                <a:cubicBezTo>
                  <a:pt x="161352" y="107156"/>
                  <a:pt x="166688" y="101821"/>
                  <a:pt x="166688" y="95250"/>
                </a:cubicBez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24" name="Text 22"/>
          <p:cNvSpPr/>
          <p:nvPr/>
        </p:nvSpPr>
        <p:spPr>
          <a:xfrm>
            <a:off x="4718000" y="2943225"/>
            <a:ext cx="2856014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8FAFC"/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Абмежаванні на запыты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4403675" y="3286125"/>
            <a:ext cx="3457575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8FAFC">
                    <a:alpha val="80000"/>
                  </a:srgbClr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Колькасць запытаў, якія можна зрабіць у пэўны прамежак часу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8107263" y="2786063"/>
            <a:ext cx="3695700" cy="1400175"/>
          </a:xfrm>
          <a:custGeom>
            <a:avLst/>
            <a:gdLst/>
            <a:ahLst/>
            <a:cxnLst/>
            <a:rect l="l" t="t" r="r" b="b"/>
            <a:pathLst>
              <a:path w="3695700" h="1400175">
                <a:moveTo>
                  <a:pt x="114296" y="0"/>
                </a:moveTo>
                <a:lnTo>
                  <a:pt x="3581404" y="0"/>
                </a:lnTo>
                <a:cubicBezTo>
                  <a:pt x="3644486" y="0"/>
                  <a:pt x="3695700" y="51214"/>
                  <a:pt x="3695700" y="114296"/>
                </a:cubicBezTo>
                <a:lnTo>
                  <a:pt x="3695700" y="1285879"/>
                </a:lnTo>
                <a:cubicBezTo>
                  <a:pt x="3695700" y="1348961"/>
                  <a:pt x="3644486" y="1400175"/>
                  <a:pt x="3581404" y="1400175"/>
                </a:cubicBezTo>
                <a:lnTo>
                  <a:pt x="114296" y="1400175"/>
                </a:lnTo>
                <a:cubicBezTo>
                  <a:pt x="51214" y="1400175"/>
                  <a:pt x="0" y="1348961"/>
                  <a:pt x="0" y="1285879"/>
                </a:cubicBezTo>
                <a:lnTo>
                  <a:pt x="0" y="114296"/>
                </a:lnTo>
                <a:cubicBezTo>
                  <a:pt x="0" y="51214"/>
                  <a:pt x="51214" y="0"/>
                  <a:pt x="114296" y="0"/>
                </a:cubicBezTo>
                <a:close/>
              </a:path>
            </a:pathLst>
          </a:custGeom>
          <a:solidFill>
            <a:srgbClr val="3B82F6">
              <a:alpha val="10196"/>
            </a:srgbClr>
          </a:solidFill>
          <a:ln w="12700">
            <a:solidFill>
              <a:srgbClr val="3B82F6">
                <a:alpha val="30196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8288238" y="2981325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148456" y="142949"/>
                </a:moveTo>
                <a:cubicBezTo>
                  <a:pt x="140233" y="128662"/>
                  <a:pt x="124792" y="119063"/>
                  <a:pt x="107156" y="119063"/>
                </a:cubicBezTo>
                <a:lnTo>
                  <a:pt x="83344" y="119063"/>
                </a:lnTo>
                <a:cubicBezTo>
                  <a:pt x="65708" y="119063"/>
                  <a:pt x="50267" y="128662"/>
                  <a:pt x="42044" y="142949"/>
                </a:cubicBezTo>
                <a:cubicBezTo>
                  <a:pt x="55141" y="157535"/>
                  <a:pt x="74116" y="166688"/>
                  <a:pt x="95250" y="166688"/>
                </a:cubicBezTo>
                <a:cubicBezTo>
                  <a:pt x="116384" y="166688"/>
                  <a:pt x="135359" y="157497"/>
                  <a:pt x="148456" y="142949"/>
                </a:cubicBezTo>
                <a:close/>
                <a:moveTo>
                  <a:pt x="0" y="95250"/>
                </a:moveTo>
                <a:cubicBezTo>
                  <a:pt x="0" y="42680"/>
                  <a:pt x="42680" y="0"/>
                  <a:pt x="95250" y="0"/>
                </a:cubicBezTo>
                <a:cubicBezTo>
                  <a:pt x="147820" y="0"/>
                  <a:pt x="190500" y="42680"/>
                  <a:pt x="190500" y="95250"/>
                </a:cubicBezTo>
                <a:cubicBezTo>
                  <a:pt x="190500" y="147820"/>
                  <a:pt x="147820" y="190500"/>
                  <a:pt x="95250" y="190500"/>
                </a:cubicBezTo>
                <a:cubicBezTo>
                  <a:pt x="42680" y="190500"/>
                  <a:pt x="0" y="147820"/>
                  <a:pt x="0" y="95250"/>
                </a:cubicBezTo>
                <a:close/>
                <a:moveTo>
                  <a:pt x="95250" y="101203"/>
                </a:moveTo>
                <a:cubicBezTo>
                  <a:pt x="110035" y="101203"/>
                  <a:pt x="122039" y="89199"/>
                  <a:pt x="122039" y="74414"/>
                </a:cubicBezTo>
                <a:cubicBezTo>
                  <a:pt x="122039" y="59629"/>
                  <a:pt x="110035" y="47625"/>
                  <a:pt x="95250" y="47625"/>
                </a:cubicBezTo>
                <a:cubicBezTo>
                  <a:pt x="80465" y="47625"/>
                  <a:pt x="68461" y="59629"/>
                  <a:pt x="68461" y="74414"/>
                </a:cubicBezTo>
                <a:cubicBezTo>
                  <a:pt x="68461" y="89199"/>
                  <a:pt x="80465" y="101203"/>
                  <a:pt x="95250" y="101203"/>
                </a:cubicBezTo>
                <a:close/>
              </a:path>
            </a:pathLst>
          </a:custGeom>
          <a:solidFill>
            <a:srgbClr val="3B82F6"/>
          </a:solidFill>
          <a:ln/>
        </p:spPr>
      </p:sp>
      <p:sp>
        <p:nvSpPr>
          <p:cNvPr id="28" name="Text 26"/>
          <p:cNvSpPr/>
          <p:nvPr/>
        </p:nvSpPr>
        <p:spPr>
          <a:xfrm>
            <a:off x="8578750" y="2943225"/>
            <a:ext cx="263155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8FAFC"/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Асабісты кабінет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8264426" y="3286125"/>
            <a:ext cx="3457575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8FAFC">
                    <a:alpha val="80000"/>
                  </a:srgbClr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Магчымасць стварэння, захавання асабістай калекцыі вынікаў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385763" y="4348163"/>
            <a:ext cx="3695700" cy="1152525"/>
          </a:xfrm>
          <a:custGeom>
            <a:avLst/>
            <a:gdLst/>
            <a:ahLst/>
            <a:cxnLst/>
            <a:rect l="l" t="t" r="r" b="b"/>
            <a:pathLst>
              <a:path w="3695700" h="1152525">
                <a:moveTo>
                  <a:pt x="114296" y="0"/>
                </a:moveTo>
                <a:lnTo>
                  <a:pt x="3581404" y="0"/>
                </a:lnTo>
                <a:cubicBezTo>
                  <a:pt x="3644528" y="0"/>
                  <a:pt x="3695700" y="51172"/>
                  <a:pt x="3695700" y="114296"/>
                </a:cubicBezTo>
                <a:lnTo>
                  <a:pt x="3695700" y="1038229"/>
                </a:lnTo>
                <a:cubicBezTo>
                  <a:pt x="3695700" y="1101353"/>
                  <a:pt x="3644528" y="1152525"/>
                  <a:pt x="3581404" y="1152525"/>
                </a:cubicBezTo>
                <a:lnTo>
                  <a:pt x="114296" y="1152525"/>
                </a:lnTo>
                <a:cubicBezTo>
                  <a:pt x="51172" y="1152525"/>
                  <a:pt x="0" y="1101353"/>
                  <a:pt x="0" y="1038229"/>
                </a:cubicBezTo>
                <a:lnTo>
                  <a:pt x="0" y="114296"/>
                </a:lnTo>
                <a:cubicBezTo>
                  <a:pt x="0" y="51172"/>
                  <a:pt x="51172" y="0"/>
                  <a:pt x="114296" y="0"/>
                </a:cubicBezTo>
                <a:close/>
              </a:path>
            </a:pathLst>
          </a:custGeom>
          <a:solidFill>
            <a:srgbClr val="06B6D4">
              <a:alpha val="10196"/>
            </a:srgbClr>
          </a:solidFill>
          <a:ln w="12700">
            <a:solidFill>
              <a:srgbClr val="06B6D4">
                <a:alpha val="30196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590550" y="4543425"/>
            <a:ext cx="142875" cy="190500"/>
          </a:xfrm>
          <a:custGeom>
            <a:avLst/>
            <a:gdLst/>
            <a:ahLst/>
            <a:cxnLst/>
            <a:rect l="l" t="t" r="r" b="b"/>
            <a:pathLst>
              <a:path w="142875" h="190500">
                <a:moveTo>
                  <a:pt x="23812" y="0"/>
                </a:moveTo>
                <a:cubicBezTo>
                  <a:pt x="10678" y="0"/>
                  <a:pt x="0" y="10678"/>
                  <a:pt x="0" y="23812"/>
                </a:cubicBezTo>
                <a:lnTo>
                  <a:pt x="0" y="113109"/>
                </a:lnTo>
                <a:lnTo>
                  <a:pt x="67754" y="113109"/>
                </a:lnTo>
                <a:lnTo>
                  <a:pt x="56220" y="101575"/>
                </a:lnTo>
                <a:cubicBezTo>
                  <a:pt x="52722" y="98078"/>
                  <a:pt x="52722" y="92422"/>
                  <a:pt x="56220" y="88962"/>
                </a:cubicBezTo>
                <a:cubicBezTo>
                  <a:pt x="59717" y="85502"/>
                  <a:pt x="65373" y="85465"/>
                  <a:pt x="68833" y="88962"/>
                </a:cubicBezTo>
                <a:lnTo>
                  <a:pt x="95622" y="115751"/>
                </a:lnTo>
                <a:cubicBezTo>
                  <a:pt x="99120" y="119249"/>
                  <a:pt x="99120" y="124904"/>
                  <a:pt x="95622" y="128364"/>
                </a:cubicBezTo>
                <a:lnTo>
                  <a:pt x="68833" y="155153"/>
                </a:lnTo>
                <a:cubicBezTo>
                  <a:pt x="65336" y="158651"/>
                  <a:pt x="59680" y="158651"/>
                  <a:pt x="56220" y="155153"/>
                </a:cubicBezTo>
                <a:cubicBezTo>
                  <a:pt x="52760" y="151656"/>
                  <a:pt x="52722" y="146000"/>
                  <a:pt x="56220" y="142540"/>
                </a:cubicBezTo>
                <a:lnTo>
                  <a:pt x="67754" y="131006"/>
                </a:lnTo>
                <a:lnTo>
                  <a:pt x="0" y="131006"/>
                </a:lnTo>
                <a:lnTo>
                  <a:pt x="0" y="166725"/>
                </a:lnTo>
                <a:cubicBezTo>
                  <a:pt x="0" y="179859"/>
                  <a:pt x="10678" y="190537"/>
                  <a:pt x="23812" y="190537"/>
                </a:cubicBezTo>
                <a:lnTo>
                  <a:pt x="119063" y="190537"/>
                </a:lnTo>
                <a:cubicBezTo>
                  <a:pt x="132197" y="190537"/>
                  <a:pt x="142875" y="179859"/>
                  <a:pt x="142875" y="166725"/>
                </a:cubicBezTo>
                <a:lnTo>
                  <a:pt x="142875" y="63475"/>
                </a:lnTo>
                <a:cubicBezTo>
                  <a:pt x="142875" y="57150"/>
                  <a:pt x="140382" y="51085"/>
                  <a:pt x="135917" y="46620"/>
                </a:cubicBezTo>
                <a:lnTo>
                  <a:pt x="96255" y="6958"/>
                </a:lnTo>
                <a:cubicBezTo>
                  <a:pt x="91790" y="2493"/>
                  <a:pt x="85762" y="0"/>
                  <a:pt x="79437" y="0"/>
                </a:cubicBezTo>
                <a:lnTo>
                  <a:pt x="23812" y="0"/>
                </a:lnTo>
                <a:close/>
                <a:moveTo>
                  <a:pt x="121109" y="65484"/>
                </a:moveTo>
                <a:lnTo>
                  <a:pt x="86320" y="65484"/>
                </a:lnTo>
                <a:cubicBezTo>
                  <a:pt x="81372" y="65484"/>
                  <a:pt x="77391" y="61503"/>
                  <a:pt x="77391" y="56555"/>
                </a:cubicBezTo>
                <a:lnTo>
                  <a:pt x="77391" y="21766"/>
                </a:lnTo>
                <a:lnTo>
                  <a:pt x="121109" y="65484"/>
                </a:lnTo>
                <a:close/>
              </a:path>
            </a:pathLst>
          </a:custGeom>
          <a:solidFill>
            <a:srgbClr val="06B6D4"/>
          </a:solidFill>
          <a:ln/>
        </p:spPr>
      </p:sp>
      <p:sp>
        <p:nvSpPr>
          <p:cNvPr id="32" name="Text 30"/>
          <p:cNvSpPr/>
          <p:nvPr/>
        </p:nvSpPr>
        <p:spPr>
          <a:xfrm>
            <a:off x="857249" y="4505325"/>
            <a:ext cx="2574719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8FAFC"/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Імпарт дадзеных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576263" y="4884593"/>
            <a:ext cx="3457575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8FAFC">
                    <a:alpha val="80000"/>
                  </a:srgbClr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Магчымасць загружаць файлы для аналізу і абмежаванні на фармат і памер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4246513" y="4348163"/>
            <a:ext cx="3695700" cy="1152525"/>
          </a:xfrm>
          <a:custGeom>
            <a:avLst/>
            <a:gdLst/>
            <a:ahLst/>
            <a:cxnLst/>
            <a:rect l="l" t="t" r="r" b="b"/>
            <a:pathLst>
              <a:path w="3695700" h="1152525">
                <a:moveTo>
                  <a:pt x="114296" y="0"/>
                </a:moveTo>
                <a:lnTo>
                  <a:pt x="3581404" y="0"/>
                </a:lnTo>
                <a:cubicBezTo>
                  <a:pt x="3644528" y="0"/>
                  <a:pt x="3695700" y="51172"/>
                  <a:pt x="3695700" y="114296"/>
                </a:cubicBezTo>
                <a:lnTo>
                  <a:pt x="3695700" y="1038229"/>
                </a:lnTo>
                <a:cubicBezTo>
                  <a:pt x="3695700" y="1101353"/>
                  <a:pt x="3644528" y="1152525"/>
                  <a:pt x="3581404" y="1152525"/>
                </a:cubicBezTo>
                <a:lnTo>
                  <a:pt x="114296" y="1152525"/>
                </a:lnTo>
                <a:cubicBezTo>
                  <a:pt x="51172" y="1152525"/>
                  <a:pt x="0" y="1101353"/>
                  <a:pt x="0" y="1038229"/>
                </a:cubicBezTo>
                <a:lnTo>
                  <a:pt x="0" y="114296"/>
                </a:lnTo>
                <a:cubicBezTo>
                  <a:pt x="0" y="51172"/>
                  <a:pt x="51172" y="0"/>
                  <a:pt x="114296" y="0"/>
                </a:cubicBezTo>
                <a:close/>
              </a:path>
            </a:pathLst>
          </a:custGeom>
          <a:solidFill>
            <a:srgbClr val="10B981">
              <a:alpha val="10196"/>
            </a:srgbClr>
          </a:solidFill>
          <a:ln w="12700">
            <a:solidFill>
              <a:srgbClr val="10B981">
                <a:alpha val="30196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4415582" y="4543425"/>
            <a:ext cx="214313" cy="190500"/>
          </a:xfrm>
          <a:custGeom>
            <a:avLst/>
            <a:gdLst/>
            <a:ahLst/>
            <a:cxnLst/>
            <a:rect l="l" t="t" r="r" b="b"/>
            <a:pathLst>
              <a:path w="214313" h="190500">
                <a:moveTo>
                  <a:pt x="35905" y="0"/>
                </a:moveTo>
                <a:cubicBezTo>
                  <a:pt x="22771" y="0"/>
                  <a:pt x="12092" y="10678"/>
                  <a:pt x="12092" y="23812"/>
                </a:cubicBezTo>
                <a:lnTo>
                  <a:pt x="12092" y="166688"/>
                </a:lnTo>
                <a:cubicBezTo>
                  <a:pt x="12092" y="179822"/>
                  <a:pt x="22771" y="190500"/>
                  <a:pt x="35905" y="190500"/>
                </a:cubicBezTo>
                <a:lnTo>
                  <a:pt x="131155" y="190500"/>
                </a:lnTo>
                <a:cubicBezTo>
                  <a:pt x="144289" y="190500"/>
                  <a:pt x="154967" y="179822"/>
                  <a:pt x="154967" y="166688"/>
                </a:cubicBezTo>
                <a:lnTo>
                  <a:pt x="154967" y="130969"/>
                </a:lnTo>
                <a:lnTo>
                  <a:pt x="184026" y="130969"/>
                </a:lnTo>
                <a:lnTo>
                  <a:pt x="172492" y="142503"/>
                </a:lnTo>
                <a:cubicBezTo>
                  <a:pt x="168994" y="146000"/>
                  <a:pt x="168994" y="151656"/>
                  <a:pt x="172492" y="155116"/>
                </a:cubicBezTo>
                <a:cubicBezTo>
                  <a:pt x="175989" y="158576"/>
                  <a:pt x="181645" y="158614"/>
                  <a:pt x="185105" y="155116"/>
                </a:cubicBezTo>
                <a:lnTo>
                  <a:pt x="211894" y="128327"/>
                </a:lnTo>
                <a:cubicBezTo>
                  <a:pt x="215392" y="124830"/>
                  <a:pt x="215392" y="119174"/>
                  <a:pt x="211894" y="115714"/>
                </a:cubicBezTo>
                <a:lnTo>
                  <a:pt x="185105" y="88925"/>
                </a:lnTo>
                <a:cubicBezTo>
                  <a:pt x="181608" y="85427"/>
                  <a:pt x="175952" y="85427"/>
                  <a:pt x="172492" y="88925"/>
                </a:cubicBezTo>
                <a:cubicBezTo>
                  <a:pt x="169032" y="92422"/>
                  <a:pt x="168994" y="98078"/>
                  <a:pt x="172492" y="101538"/>
                </a:cubicBezTo>
                <a:lnTo>
                  <a:pt x="184026" y="113072"/>
                </a:lnTo>
                <a:lnTo>
                  <a:pt x="154967" y="113072"/>
                </a:lnTo>
                <a:lnTo>
                  <a:pt x="154967" y="63401"/>
                </a:lnTo>
                <a:cubicBezTo>
                  <a:pt x="154967" y="57076"/>
                  <a:pt x="152474" y="51011"/>
                  <a:pt x="148010" y="46546"/>
                </a:cubicBezTo>
                <a:lnTo>
                  <a:pt x="108347" y="6958"/>
                </a:lnTo>
                <a:cubicBezTo>
                  <a:pt x="103882" y="2493"/>
                  <a:pt x="97854" y="0"/>
                  <a:pt x="91529" y="0"/>
                </a:cubicBezTo>
                <a:lnTo>
                  <a:pt x="35905" y="0"/>
                </a:lnTo>
                <a:close/>
                <a:moveTo>
                  <a:pt x="133201" y="65484"/>
                </a:moveTo>
                <a:lnTo>
                  <a:pt x="98413" y="65484"/>
                </a:lnTo>
                <a:cubicBezTo>
                  <a:pt x="93464" y="65484"/>
                  <a:pt x="89483" y="61503"/>
                  <a:pt x="89483" y="56555"/>
                </a:cubicBezTo>
                <a:lnTo>
                  <a:pt x="89483" y="21766"/>
                </a:lnTo>
                <a:lnTo>
                  <a:pt x="133201" y="65484"/>
                </a:lnTo>
                <a:close/>
                <a:moveTo>
                  <a:pt x="83530" y="122039"/>
                </a:moveTo>
                <a:cubicBezTo>
                  <a:pt x="83530" y="117091"/>
                  <a:pt x="87511" y="113109"/>
                  <a:pt x="92459" y="113109"/>
                </a:cubicBezTo>
                <a:lnTo>
                  <a:pt x="131155" y="113109"/>
                </a:lnTo>
                <a:lnTo>
                  <a:pt x="131155" y="130969"/>
                </a:lnTo>
                <a:lnTo>
                  <a:pt x="92459" y="130969"/>
                </a:lnTo>
                <a:cubicBezTo>
                  <a:pt x="87511" y="130969"/>
                  <a:pt x="83530" y="126988"/>
                  <a:pt x="83530" y="122039"/>
                </a:cubicBezTo>
                <a:close/>
              </a:path>
            </a:pathLst>
          </a:custGeom>
          <a:solidFill>
            <a:srgbClr val="10B981"/>
          </a:solidFill>
          <a:ln/>
        </p:spPr>
      </p:sp>
      <p:sp>
        <p:nvSpPr>
          <p:cNvPr id="36" name="Text 34"/>
          <p:cNvSpPr/>
          <p:nvPr/>
        </p:nvSpPr>
        <p:spPr>
          <a:xfrm>
            <a:off x="4718000" y="4505325"/>
            <a:ext cx="2455814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8FAFC"/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Экспарт дадзеных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4403675" y="4848225"/>
            <a:ext cx="3457575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8FAFC">
                    <a:alpha val="80000"/>
                  </a:srgbClr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Магчымасць спампоўваць вынікі і абмежаванні на фармат файлаў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Shape 36"/>
          <p:cNvSpPr/>
          <p:nvPr/>
        </p:nvSpPr>
        <p:spPr>
          <a:xfrm>
            <a:off x="8107263" y="4348163"/>
            <a:ext cx="3695700" cy="1152525"/>
          </a:xfrm>
          <a:custGeom>
            <a:avLst/>
            <a:gdLst/>
            <a:ahLst/>
            <a:cxnLst/>
            <a:rect l="l" t="t" r="r" b="b"/>
            <a:pathLst>
              <a:path w="3695700" h="1152525">
                <a:moveTo>
                  <a:pt x="114296" y="0"/>
                </a:moveTo>
                <a:lnTo>
                  <a:pt x="3581404" y="0"/>
                </a:lnTo>
                <a:cubicBezTo>
                  <a:pt x="3644528" y="0"/>
                  <a:pt x="3695700" y="51172"/>
                  <a:pt x="3695700" y="114296"/>
                </a:cubicBezTo>
                <a:lnTo>
                  <a:pt x="3695700" y="1038229"/>
                </a:lnTo>
                <a:cubicBezTo>
                  <a:pt x="3695700" y="1101353"/>
                  <a:pt x="3644528" y="1152525"/>
                  <a:pt x="3581404" y="1152525"/>
                </a:cubicBezTo>
                <a:lnTo>
                  <a:pt x="114296" y="1152525"/>
                </a:lnTo>
                <a:cubicBezTo>
                  <a:pt x="51172" y="1152525"/>
                  <a:pt x="0" y="1101353"/>
                  <a:pt x="0" y="1038229"/>
                </a:cubicBezTo>
                <a:lnTo>
                  <a:pt x="0" y="114296"/>
                </a:lnTo>
                <a:cubicBezTo>
                  <a:pt x="0" y="51172"/>
                  <a:pt x="51172" y="0"/>
                  <a:pt x="114296" y="0"/>
                </a:cubicBezTo>
                <a:close/>
              </a:path>
            </a:pathLst>
          </a:custGeom>
          <a:solidFill>
            <a:srgbClr val="3B82F6">
              <a:alpha val="10196"/>
            </a:srgbClr>
          </a:solidFill>
          <a:ln w="12700">
            <a:solidFill>
              <a:srgbClr val="3B82F6">
                <a:alpha val="30196"/>
              </a:srgbClr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8312051" y="4543425"/>
            <a:ext cx="142875" cy="190500"/>
          </a:xfrm>
          <a:custGeom>
            <a:avLst/>
            <a:gdLst/>
            <a:ahLst/>
            <a:cxnLst/>
            <a:rect l="l" t="t" r="r" b="b"/>
            <a:pathLst>
              <a:path w="142875" h="190500">
                <a:moveTo>
                  <a:pt x="5953" y="23812"/>
                </a:moveTo>
                <a:cubicBezTo>
                  <a:pt x="5953" y="10678"/>
                  <a:pt x="16632" y="0"/>
                  <a:pt x="29766" y="0"/>
                </a:cubicBezTo>
                <a:lnTo>
                  <a:pt x="113109" y="0"/>
                </a:lnTo>
                <a:cubicBezTo>
                  <a:pt x="126243" y="0"/>
                  <a:pt x="136922" y="10678"/>
                  <a:pt x="136922" y="23812"/>
                </a:cubicBezTo>
                <a:lnTo>
                  <a:pt x="136922" y="166688"/>
                </a:lnTo>
                <a:cubicBezTo>
                  <a:pt x="136922" y="179822"/>
                  <a:pt x="126243" y="190500"/>
                  <a:pt x="113109" y="190500"/>
                </a:cubicBezTo>
                <a:lnTo>
                  <a:pt x="29766" y="190500"/>
                </a:lnTo>
                <a:cubicBezTo>
                  <a:pt x="16632" y="190500"/>
                  <a:pt x="5953" y="179822"/>
                  <a:pt x="5953" y="166688"/>
                </a:cubicBezTo>
                <a:lnTo>
                  <a:pt x="5953" y="23812"/>
                </a:lnTo>
                <a:close/>
                <a:moveTo>
                  <a:pt x="29766" y="23812"/>
                </a:moveTo>
                <a:lnTo>
                  <a:pt x="29766" y="136922"/>
                </a:lnTo>
                <a:lnTo>
                  <a:pt x="113109" y="136922"/>
                </a:lnTo>
                <a:lnTo>
                  <a:pt x="113109" y="23812"/>
                </a:lnTo>
                <a:lnTo>
                  <a:pt x="29766" y="23812"/>
                </a:lnTo>
                <a:close/>
                <a:moveTo>
                  <a:pt x="71438" y="175617"/>
                </a:moveTo>
                <a:cubicBezTo>
                  <a:pt x="78023" y="175617"/>
                  <a:pt x="83344" y="170297"/>
                  <a:pt x="83344" y="163711"/>
                </a:cubicBezTo>
                <a:cubicBezTo>
                  <a:pt x="83344" y="157125"/>
                  <a:pt x="78023" y="151805"/>
                  <a:pt x="71438" y="151805"/>
                </a:cubicBezTo>
                <a:cubicBezTo>
                  <a:pt x="64852" y="151805"/>
                  <a:pt x="59531" y="157125"/>
                  <a:pt x="59531" y="163711"/>
                </a:cubicBezTo>
                <a:cubicBezTo>
                  <a:pt x="59531" y="170297"/>
                  <a:pt x="64852" y="175617"/>
                  <a:pt x="71438" y="175617"/>
                </a:cubicBezTo>
                <a:close/>
              </a:path>
            </a:pathLst>
          </a:custGeom>
          <a:solidFill>
            <a:srgbClr val="3B82F6"/>
          </a:solidFill>
          <a:ln/>
        </p:spPr>
      </p:sp>
      <p:sp>
        <p:nvSpPr>
          <p:cNvPr id="40" name="Text 38"/>
          <p:cNvSpPr/>
          <p:nvPr/>
        </p:nvSpPr>
        <p:spPr>
          <a:xfrm>
            <a:off x="8578751" y="4505325"/>
            <a:ext cx="31432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F8FAFC"/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Мабільн</a:t>
            </a:r>
            <a:r>
              <a:rPr kumimoji="0" lang="be-BY" b="1" i="0" u="none" strike="noStrike" kern="1200" cap="none" spc="0" normalizeH="0" baseline="0" noProof="0" dirty="0">
                <a:ln>
                  <a:noFill/>
                </a:ln>
                <a:solidFill>
                  <a:srgbClr val="F8FAFC"/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ыя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8FAFC"/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kumimoji="0" lang="be-BY" b="1" i="0" u="none" strike="noStrike" kern="1200" cap="none" spc="0" normalizeH="0" baseline="0" noProof="0" dirty="0">
                <a:ln>
                  <a:noFill/>
                </a:ln>
                <a:solidFill>
                  <a:srgbClr val="F8FAFC"/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дадаткі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Text 39"/>
          <p:cNvSpPr/>
          <p:nvPr/>
        </p:nvSpPr>
        <p:spPr>
          <a:xfrm>
            <a:off x="8264426" y="5005387"/>
            <a:ext cx="3457575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8FAFC">
                    <a:alpha val="80000"/>
                  </a:srgbClr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Для зручнасці працы з мабільнымі прыладамі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Shape 40"/>
          <p:cNvSpPr/>
          <p:nvPr/>
        </p:nvSpPr>
        <p:spPr>
          <a:xfrm>
            <a:off x="385763" y="5624513"/>
            <a:ext cx="11420475" cy="1152525"/>
          </a:xfrm>
          <a:custGeom>
            <a:avLst/>
            <a:gdLst/>
            <a:ahLst/>
            <a:cxnLst/>
            <a:rect l="l" t="t" r="r" b="b"/>
            <a:pathLst>
              <a:path w="11420475" h="1152525">
                <a:moveTo>
                  <a:pt x="114296" y="0"/>
                </a:moveTo>
                <a:lnTo>
                  <a:pt x="11306179" y="0"/>
                </a:lnTo>
                <a:cubicBezTo>
                  <a:pt x="11369303" y="0"/>
                  <a:pt x="11420475" y="51172"/>
                  <a:pt x="11420475" y="114296"/>
                </a:cubicBezTo>
                <a:lnTo>
                  <a:pt x="11420475" y="1038229"/>
                </a:lnTo>
                <a:cubicBezTo>
                  <a:pt x="11420475" y="1101353"/>
                  <a:pt x="11369303" y="1152525"/>
                  <a:pt x="11306179" y="1152525"/>
                </a:cubicBezTo>
                <a:lnTo>
                  <a:pt x="114296" y="1152525"/>
                </a:lnTo>
                <a:cubicBezTo>
                  <a:pt x="51172" y="1152525"/>
                  <a:pt x="0" y="1101353"/>
                  <a:pt x="0" y="1038229"/>
                </a:cubicBezTo>
                <a:lnTo>
                  <a:pt x="0" y="114296"/>
                </a:lnTo>
                <a:cubicBezTo>
                  <a:pt x="0" y="51172"/>
                  <a:pt x="51172" y="0"/>
                  <a:pt x="114296" y="0"/>
                </a:cubicBezTo>
                <a:close/>
              </a:path>
            </a:pathLst>
          </a:custGeom>
          <a:gradFill flip="none" rotWithShape="1">
            <a:gsLst>
              <a:gs pos="0">
                <a:srgbClr val="06B6D4">
                  <a:alpha val="10000"/>
                </a:srgbClr>
              </a:gs>
              <a:gs pos="100000">
                <a:srgbClr val="10B981">
                  <a:alpha val="10000"/>
                </a:srgbClr>
              </a:gs>
            </a:gsLst>
            <a:lin ang="0" scaled="1"/>
          </a:gradFill>
          <a:ln w="12700">
            <a:solidFill>
              <a:srgbClr val="06B6D4">
                <a:alpha val="30196"/>
              </a:srgbClr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576263" y="5819775"/>
            <a:ext cx="171450" cy="228600"/>
          </a:xfrm>
          <a:custGeom>
            <a:avLst/>
            <a:gdLst/>
            <a:ahLst/>
            <a:cxnLst/>
            <a:rect l="l" t="t" r="r" b="b"/>
            <a:pathLst>
              <a:path w="171450" h="228600">
                <a:moveTo>
                  <a:pt x="130775" y="171450"/>
                </a:moveTo>
                <a:cubicBezTo>
                  <a:pt x="134035" y="161493"/>
                  <a:pt x="140553" y="152474"/>
                  <a:pt x="147920" y="144706"/>
                </a:cubicBezTo>
                <a:cubicBezTo>
                  <a:pt x="162520" y="129347"/>
                  <a:pt x="171450" y="108585"/>
                  <a:pt x="171450" y="85725"/>
                </a:cubicBezTo>
                <a:cubicBezTo>
                  <a:pt x="171450" y="38398"/>
                  <a:pt x="133052" y="0"/>
                  <a:pt x="85725" y="0"/>
                </a:cubicBezTo>
                <a:cubicBezTo>
                  <a:pt x="38398" y="0"/>
                  <a:pt x="0" y="38398"/>
                  <a:pt x="0" y="85725"/>
                </a:cubicBezTo>
                <a:cubicBezTo>
                  <a:pt x="0" y="108585"/>
                  <a:pt x="8930" y="129347"/>
                  <a:pt x="23530" y="144706"/>
                </a:cubicBezTo>
                <a:cubicBezTo>
                  <a:pt x="30897" y="152474"/>
                  <a:pt x="37460" y="161493"/>
                  <a:pt x="40675" y="171450"/>
                </a:cubicBezTo>
                <a:lnTo>
                  <a:pt x="130731" y="171450"/>
                </a:lnTo>
                <a:close/>
                <a:moveTo>
                  <a:pt x="128588" y="192881"/>
                </a:moveTo>
                <a:lnTo>
                  <a:pt x="42863" y="192881"/>
                </a:lnTo>
                <a:lnTo>
                  <a:pt x="42863" y="200025"/>
                </a:lnTo>
                <a:cubicBezTo>
                  <a:pt x="42863" y="219760"/>
                  <a:pt x="58847" y="235744"/>
                  <a:pt x="78581" y="235744"/>
                </a:cubicBezTo>
                <a:lnTo>
                  <a:pt x="92869" y="235744"/>
                </a:lnTo>
                <a:cubicBezTo>
                  <a:pt x="112603" y="235744"/>
                  <a:pt x="128588" y="219760"/>
                  <a:pt x="128588" y="200025"/>
                </a:cubicBezTo>
                <a:lnTo>
                  <a:pt x="128588" y="192881"/>
                </a:lnTo>
                <a:close/>
                <a:moveTo>
                  <a:pt x="82153" y="50006"/>
                </a:moveTo>
                <a:cubicBezTo>
                  <a:pt x="64383" y="50006"/>
                  <a:pt x="50006" y="64383"/>
                  <a:pt x="50006" y="82153"/>
                </a:cubicBezTo>
                <a:cubicBezTo>
                  <a:pt x="50006" y="88091"/>
                  <a:pt x="45229" y="92869"/>
                  <a:pt x="39291" y="92869"/>
                </a:cubicBezTo>
                <a:cubicBezTo>
                  <a:pt x="33352" y="92869"/>
                  <a:pt x="28575" y="88091"/>
                  <a:pt x="28575" y="82153"/>
                </a:cubicBezTo>
                <a:cubicBezTo>
                  <a:pt x="28575" y="52551"/>
                  <a:pt x="52551" y="28575"/>
                  <a:pt x="82153" y="28575"/>
                </a:cubicBezTo>
                <a:cubicBezTo>
                  <a:pt x="88091" y="28575"/>
                  <a:pt x="92869" y="33352"/>
                  <a:pt x="92869" y="39291"/>
                </a:cubicBezTo>
                <a:cubicBezTo>
                  <a:pt x="92869" y="45229"/>
                  <a:pt x="88091" y="50006"/>
                  <a:pt x="82153" y="50006"/>
                </a:cubicBezTo>
                <a:close/>
              </a:path>
            </a:pathLst>
          </a:custGeom>
          <a:solidFill>
            <a:srgbClr val="06B6D4"/>
          </a:solidFill>
          <a:ln/>
        </p:spPr>
      </p:sp>
      <p:sp>
        <p:nvSpPr>
          <p:cNvPr id="44" name="Text 42"/>
          <p:cNvSpPr/>
          <p:nvPr/>
        </p:nvSpPr>
        <p:spPr>
          <a:xfrm>
            <a:off x="933896" y="5781675"/>
            <a:ext cx="108013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8FAFC"/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Важная заўвага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Text 43"/>
          <p:cNvSpPr/>
          <p:nvPr/>
        </p:nvSpPr>
        <p:spPr>
          <a:xfrm>
            <a:off x="933896" y="6124575"/>
            <a:ext cx="10791825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8FAFC">
                    <a:alpha val="90000"/>
                  </a:srgbClr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Значнасць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8FAFC">
                    <a:alpha val="90000"/>
                  </a:srgbClr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кожнага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8FAFC">
                    <a:alpha val="90000"/>
                  </a:srgbClr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8FAFC">
                    <a:alpha val="90000"/>
                  </a:srgbClr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крытэр</a:t>
            </a:r>
            <a:r>
              <a:rPr kumimoji="0" lang="be-BY" sz="1600" b="0" i="0" u="none" strike="noStrike" kern="1200" cap="none" spc="0" normalizeH="0" baseline="0" noProof="0" dirty="0">
                <a:ln>
                  <a:noFill/>
                </a:ln>
                <a:solidFill>
                  <a:srgbClr val="F8FAFC">
                    <a:alpha val="90000"/>
                  </a:srgbClr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ыя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8FAFC">
                    <a:alpha val="90000"/>
                  </a:srgbClr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 вызначаецца ў залежнасці ад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8FAFC"/>
                </a:solidFill>
                <a:effectLst/>
                <a:highlight>
                  <a:srgbClr val="06B6D4">
                    <a:alpha val="30000"/>
                  </a:srgbClr>
                </a:highlight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плануемай мэты выкарыстання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8FAFC"/>
                </a:solidFill>
                <a:effectLst/>
                <a:highlight>
                  <a:srgbClr val="06B6D4">
                    <a:alpha val="30000"/>
                  </a:srgbClr>
                </a:highlight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сэрвісу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8FAFC"/>
                </a:solidFill>
                <a:effectLst/>
                <a:highlight>
                  <a:srgbClr val="06B6D4">
                    <a:alpha val="30000"/>
                  </a:srgbClr>
                </a:highlight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kumimoji="0" lang="be-BY" sz="1600" b="0" i="0" u="none" strike="noStrike" kern="1200" cap="none" spc="0" normalizeH="0" baseline="0" noProof="0" dirty="0">
                <a:ln>
                  <a:noFill/>
                </a:ln>
                <a:solidFill>
                  <a:srgbClr val="F8FAFC"/>
                </a:solidFill>
                <a:effectLst/>
                <a:highlight>
                  <a:srgbClr val="06B6D4">
                    <a:alpha val="30000"/>
                  </a:srgbClr>
                </a:highlight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А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8FAFC"/>
                </a:solidFill>
                <a:effectLst/>
                <a:highlight>
                  <a:srgbClr val="06B6D4">
                    <a:alpha val="30000"/>
                  </a:srgbClr>
                </a:highlight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І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8FAFC">
                    <a:alpha val="90000"/>
                  </a:srgbClr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. Бясплатны тарыф для большасці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8FAFC">
                    <a:alpha val="90000"/>
                  </a:srgbClr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сэрвісаў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8FAFC">
                    <a:alpha val="90000"/>
                  </a:srgbClr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kumimoji="0" lang="be-BY" sz="1600" b="0" i="0" u="none" strike="noStrike" kern="1200" cap="none" spc="0" normalizeH="0" baseline="0" noProof="0" dirty="0">
                <a:ln>
                  <a:noFill/>
                </a:ln>
                <a:solidFill>
                  <a:srgbClr val="F8FAFC">
                    <a:alpha val="90000"/>
                  </a:srgbClr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А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8FAFC">
                    <a:alpha val="90000"/>
                  </a:srgbClr>
                </a:solidFill>
                <a:effectLst/>
                <a:uLnTx/>
                <a:uFillTx/>
                <a:latin typeface="MiSans" pitchFamily="34" charset="0"/>
                <a:ea typeface="MiSans" pitchFamily="34" charset="-122"/>
                <a:cs typeface="MiSans" pitchFamily="34" charset="-120"/>
              </a:rPr>
              <a:t>І мяркуе пэўныя абмежаванні.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acacia.edu/995443f4fc8a6ee0603bb7faecdc8d3f454544e8.jpg"/>
          <p:cNvPicPr>
            <a:picLocks noChangeAspect="1"/>
          </p:cNvPicPr>
          <p:nvPr/>
        </p:nvPicPr>
        <p:blipFill>
          <a:blip r:embed="rId3">
            <a:alphaModFix amt="20000"/>
          </a:blip>
          <a:srcRect t="3435" b="3435"/>
          <a:stretch/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69056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1A1D21">
                  <a:alpha val="98000"/>
                </a:srgbClr>
              </a:gs>
              <a:gs pos="50000">
                <a:srgbClr val="4A7C59">
                  <a:alpha val="20000"/>
                </a:srgbClr>
              </a:gs>
              <a:gs pos="100000">
                <a:srgbClr val="1A1D21">
                  <a:alpha val="98000"/>
                </a:srgbClr>
              </a:gs>
            </a:gsLst>
            <a:lin ang="2700000" scaled="1"/>
          </a:gradFill>
          <a:ln/>
        </p:spPr>
      </p:sp>
      <p:sp>
        <p:nvSpPr>
          <p:cNvPr id="4" name="Shape 1"/>
          <p:cNvSpPr/>
          <p:nvPr/>
        </p:nvSpPr>
        <p:spPr>
          <a:xfrm>
            <a:off x="3538847" y="319089"/>
            <a:ext cx="5284519" cy="576261"/>
          </a:xfrm>
          <a:custGeom>
            <a:avLst/>
            <a:gdLst/>
            <a:ahLst/>
            <a:cxnLst/>
            <a:rect l="l" t="t" r="r" b="b"/>
            <a:pathLst>
              <a:path w="2828925" h="428625">
                <a:moveTo>
                  <a:pt x="214313" y="0"/>
                </a:moveTo>
                <a:lnTo>
                  <a:pt x="2614613" y="0"/>
                </a:lnTo>
                <a:cubicBezTo>
                  <a:pt x="2732895" y="0"/>
                  <a:pt x="2828925" y="96030"/>
                  <a:pt x="2828925" y="214313"/>
                </a:cubicBezTo>
                <a:lnTo>
                  <a:pt x="2828925" y="214313"/>
                </a:lnTo>
                <a:cubicBezTo>
                  <a:pt x="2828925" y="332595"/>
                  <a:pt x="2732895" y="428625"/>
                  <a:pt x="2614613" y="428625"/>
                </a:cubicBezTo>
                <a:lnTo>
                  <a:pt x="214313" y="428625"/>
                </a:lnTo>
                <a:cubicBezTo>
                  <a:pt x="96030" y="428625"/>
                  <a:pt x="0" y="332595"/>
                  <a:pt x="0" y="214313"/>
                </a:cubicBezTo>
                <a:lnTo>
                  <a:pt x="0" y="214313"/>
                </a:lnTo>
                <a:cubicBezTo>
                  <a:pt x="0" y="96030"/>
                  <a:pt x="96030" y="0"/>
                  <a:pt x="214312" y="0"/>
                </a:cubicBezTo>
                <a:close/>
              </a:path>
            </a:pathLst>
          </a:custGeom>
          <a:solidFill>
            <a:srgbClr val="D4A373">
              <a:alpha val="20000"/>
            </a:srgbClr>
          </a:solidFill>
          <a:ln w="12700">
            <a:solidFill>
              <a:srgbClr val="D4A373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659173" y="439447"/>
            <a:ext cx="3416047" cy="36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b="1" kern="0" spc="68" dirty="0">
                <a:solidFill>
                  <a:srgbClr val="D4A37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ПРАКТЫЧНЫ ІНСТРУМЕНТ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295275" y="97155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sz="3200" b="1" dirty="0">
                <a:solidFill>
                  <a:srgbClr val="F4F1DE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Ф</a:t>
            </a:r>
            <a:r>
              <a:rPr lang="be-BY" sz="3200" b="1" dirty="0">
                <a:solidFill>
                  <a:srgbClr val="F4F1DE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о</a:t>
            </a:r>
            <a:r>
              <a:rPr lang="en-US" sz="3200" b="1" dirty="0" err="1">
                <a:solidFill>
                  <a:srgbClr val="F4F1DE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рмула</a:t>
            </a:r>
            <a:r>
              <a:rPr lang="en-US" sz="3200" b="1" dirty="0">
                <a:solidFill>
                  <a:srgbClr val="F4F1DE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</a:t>
            </a:r>
            <a:r>
              <a:rPr lang="en-US" sz="3200" b="1" dirty="0" err="1">
                <a:solidFill>
                  <a:srgbClr val="F4F1DE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ідэальнага</a:t>
            </a:r>
            <a:r>
              <a:rPr lang="en-US" sz="3200" b="1" dirty="0">
                <a:solidFill>
                  <a:srgbClr val="F4F1DE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</a:t>
            </a:r>
            <a:r>
              <a:rPr lang="en-US" sz="3200" b="1" dirty="0" err="1" smtClean="0">
                <a:solidFill>
                  <a:srgbClr val="F4F1DE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пр</a:t>
            </a:r>
            <a:r>
              <a:rPr lang="be-BY" sz="3200" b="1" dirty="0" smtClean="0">
                <a:solidFill>
                  <a:srgbClr val="F4F1DE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о</a:t>
            </a:r>
            <a:r>
              <a:rPr lang="en-US" sz="3200" b="1" dirty="0" err="1" smtClean="0">
                <a:solidFill>
                  <a:srgbClr val="F4F1DE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мпта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5486400" y="1466850"/>
            <a:ext cx="1219200" cy="38100"/>
          </a:xfrm>
          <a:custGeom>
            <a:avLst/>
            <a:gdLst/>
            <a:ahLst/>
            <a:cxnLst/>
            <a:rect l="l" t="t" r="r" b="b"/>
            <a:pathLst>
              <a:path w="1219200" h="38100">
                <a:moveTo>
                  <a:pt x="0" y="0"/>
                </a:moveTo>
                <a:lnTo>
                  <a:pt x="1219200" y="0"/>
                </a:lnTo>
                <a:lnTo>
                  <a:pt x="12192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D4A373"/>
          </a:solidFill>
          <a:ln/>
        </p:spPr>
      </p:sp>
      <p:sp>
        <p:nvSpPr>
          <p:cNvPr id="8" name="Text 5"/>
          <p:cNvSpPr/>
          <p:nvPr/>
        </p:nvSpPr>
        <p:spPr>
          <a:xfrm>
            <a:off x="338138" y="1657350"/>
            <a:ext cx="115157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dirty="0">
                <a:solidFill>
                  <a:srgbClr val="8B9D8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Памятка для настаўніка</a:t>
            </a:r>
            <a:endParaRPr lang="en-US" sz="2400" dirty="0"/>
          </a:p>
        </p:txBody>
      </p:sp>
      <p:sp>
        <p:nvSpPr>
          <p:cNvPr id="9" name="Shape 6"/>
          <p:cNvSpPr/>
          <p:nvPr/>
        </p:nvSpPr>
        <p:spPr>
          <a:xfrm>
            <a:off x="390525" y="2085975"/>
            <a:ext cx="11410950" cy="4238625"/>
          </a:xfrm>
          <a:custGeom>
            <a:avLst/>
            <a:gdLst/>
            <a:ahLst/>
            <a:cxnLst/>
            <a:rect l="l" t="t" r="r" b="b"/>
            <a:pathLst>
              <a:path w="11410950" h="4238625">
                <a:moveTo>
                  <a:pt x="114316" y="0"/>
                </a:moveTo>
                <a:lnTo>
                  <a:pt x="11296634" y="0"/>
                </a:lnTo>
                <a:cubicBezTo>
                  <a:pt x="11359769" y="0"/>
                  <a:pt x="11410950" y="51181"/>
                  <a:pt x="11410950" y="114316"/>
                </a:cubicBezTo>
                <a:lnTo>
                  <a:pt x="11410950" y="4124309"/>
                </a:lnTo>
                <a:cubicBezTo>
                  <a:pt x="11410950" y="4187444"/>
                  <a:pt x="11359769" y="4238625"/>
                  <a:pt x="11296634" y="4238625"/>
                </a:cubicBezTo>
                <a:lnTo>
                  <a:pt x="114316" y="4238625"/>
                </a:lnTo>
                <a:cubicBezTo>
                  <a:pt x="51181" y="4238625"/>
                  <a:pt x="0" y="4187444"/>
                  <a:pt x="0" y="4124309"/>
                </a:cubicBezTo>
                <a:lnTo>
                  <a:pt x="0" y="114316"/>
                </a:lnTo>
                <a:cubicBezTo>
                  <a:pt x="0" y="51223"/>
                  <a:pt x="51223" y="0"/>
                  <a:pt x="114316" y="0"/>
                </a:cubicBezTo>
                <a:close/>
              </a:path>
            </a:pathLst>
          </a:custGeom>
          <a:solidFill>
            <a:srgbClr val="2D3142">
              <a:alpha val="80000"/>
            </a:srgbClr>
          </a:solidFill>
          <a:ln w="25400">
            <a:solidFill>
              <a:srgbClr val="4A7C59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533400" y="2286000"/>
            <a:ext cx="11068050" cy="1066800"/>
          </a:xfrm>
          <a:custGeom>
            <a:avLst/>
            <a:gdLst/>
            <a:ahLst/>
            <a:cxnLst/>
            <a:rect l="l" t="t" r="r" b="b"/>
            <a:pathLst>
              <a:path w="11068050" h="1066800">
                <a:moveTo>
                  <a:pt x="0" y="0"/>
                </a:moveTo>
                <a:lnTo>
                  <a:pt x="10991848" y="0"/>
                </a:lnTo>
                <a:cubicBezTo>
                  <a:pt x="11033933" y="0"/>
                  <a:pt x="11068050" y="34117"/>
                  <a:pt x="11068050" y="76202"/>
                </a:cubicBezTo>
                <a:lnTo>
                  <a:pt x="11068050" y="990598"/>
                </a:lnTo>
                <a:cubicBezTo>
                  <a:pt x="11068050" y="1032683"/>
                  <a:pt x="11033933" y="1066800"/>
                  <a:pt x="10991848" y="1066800"/>
                </a:cubicBezTo>
                <a:lnTo>
                  <a:pt x="0" y="1066800"/>
                </a:lnTo>
                <a:lnTo>
                  <a:pt x="0" y="0"/>
                </a:lnTo>
                <a:close/>
              </a:path>
            </a:pathLst>
          </a:custGeom>
          <a:solidFill>
            <a:srgbClr val="4A7C59">
              <a:alpha val="20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571500" y="2247900"/>
            <a:ext cx="38100" cy="1066800"/>
          </a:xfrm>
          <a:custGeom>
            <a:avLst/>
            <a:gdLst/>
            <a:ahLst/>
            <a:cxnLst/>
            <a:rect l="l" t="t" r="r" b="b"/>
            <a:pathLst>
              <a:path w="38100" h="1066800">
                <a:moveTo>
                  <a:pt x="0" y="0"/>
                </a:moveTo>
                <a:lnTo>
                  <a:pt x="38100" y="0"/>
                </a:lnTo>
                <a:lnTo>
                  <a:pt x="38100" y="1066800"/>
                </a:lnTo>
                <a:lnTo>
                  <a:pt x="0" y="1066800"/>
                </a:lnTo>
                <a:lnTo>
                  <a:pt x="0" y="0"/>
                </a:lnTo>
                <a:close/>
              </a:path>
            </a:pathLst>
          </a:custGeom>
          <a:solidFill>
            <a:srgbClr val="4A7C59"/>
          </a:solidFill>
          <a:ln/>
        </p:spPr>
      </p:sp>
      <p:sp>
        <p:nvSpPr>
          <p:cNvPr id="12" name="Text 9"/>
          <p:cNvSpPr/>
          <p:nvPr/>
        </p:nvSpPr>
        <p:spPr>
          <a:xfrm>
            <a:off x="704850" y="2381250"/>
            <a:ext cx="5135336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b="1" dirty="0">
                <a:solidFill>
                  <a:srgbClr val="D4A37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Ствары [ТЫП КАНТЭНТА]</a:t>
            </a:r>
            <a:endParaRPr lang="en-US" sz="2400" dirty="0"/>
          </a:p>
        </p:txBody>
      </p:sp>
      <p:sp>
        <p:nvSpPr>
          <p:cNvPr id="13" name="Text 10"/>
          <p:cNvSpPr/>
          <p:nvPr/>
        </p:nvSpPr>
        <p:spPr>
          <a:xfrm>
            <a:off x="704850" y="2659856"/>
            <a:ext cx="5391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dirty="0">
                <a:solidFill>
                  <a:srgbClr val="8B9D8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для [КЛАС / Узрост / Узровень]</a:t>
            </a:r>
            <a:endParaRPr lang="en-US" sz="2400" dirty="0"/>
          </a:p>
        </p:txBody>
      </p:sp>
      <p:sp>
        <p:nvSpPr>
          <p:cNvPr id="14" name="Text 11"/>
          <p:cNvSpPr/>
          <p:nvPr/>
        </p:nvSpPr>
        <p:spPr>
          <a:xfrm>
            <a:off x="704850" y="2938462"/>
            <a:ext cx="5527221" cy="2809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dirty="0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па тэме "[ТЭМА]"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598437" y="3302762"/>
            <a:ext cx="11068050" cy="790575"/>
          </a:xfrm>
          <a:custGeom>
            <a:avLst/>
            <a:gdLst/>
            <a:ahLst/>
            <a:cxnLst/>
            <a:rect l="l" t="t" r="r" b="b"/>
            <a:pathLst>
              <a:path w="11068050" h="790575">
                <a:moveTo>
                  <a:pt x="0" y="0"/>
                </a:moveTo>
                <a:lnTo>
                  <a:pt x="10991846" y="0"/>
                </a:lnTo>
                <a:cubicBezTo>
                  <a:pt x="11033933" y="0"/>
                  <a:pt x="11068050" y="34117"/>
                  <a:pt x="11068050" y="76204"/>
                </a:cubicBezTo>
                <a:lnTo>
                  <a:pt x="11068050" y="714371"/>
                </a:lnTo>
                <a:cubicBezTo>
                  <a:pt x="11068050" y="756458"/>
                  <a:pt x="11033933" y="790575"/>
                  <a:pt x="10991846" y="790575"/>
                </a:cubicBezTo>
                <a:lnTo>
                  <a:pt x="0" y="790575"/>
                </a:lnTo>
                <a:lnTo>
                  <a:pt x="0" y="0"/>
                </a:lnTo>
                <a:close/>
              </a:path>
            </a:pathLst>
          </a:custGeom>
          <a:solidFill>
            <a:srgbClr val="D4A373">
              <a:alpha val="2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571500" y="3388519"/>
            <a:ext cx="38100" cy="790575"/>
          </a:xfrm>
          <a:custGeom>
            <a:avLst/>
            <a:gdLst/>
            <a:ahLst/>
            <a:cxnLst/>
            <a:rect l="l" t="t" r="r" b="b"/>
            <a:pathLst>
              <a:path w="38100" h="790575">
                <a:moveTo>
                  <a:pt x="0" y="0"/>
                </a:moveTo>
                <a:lnTo>
                  <a:pt x="38100" y="0"/>
                </a:lnTo>
                <a:lnTo>
                  <a:pt x="38100" y="790575"/>
                </a:lnTo>
                <a:lnTo>
                  <a:pt x="0" y="790575"/>
                </a:lnTo>
                <a:lnTo>
                  <a:pt x="0" y="0"/>
                </a:lnTo>
                <a:close/>
              </a:path>
            </a:pathLst>
          </a:custGeom>
          <a:solidFill>
            <a:srgbClr val="D4A373"/>
          </a:solidFill>
          <a:ln/>
        </p:spPr>
      </p:sp>
      <p:sp>
        <p:nvSpPr>
          <p:cNvPr id="17" name="Text 14"/>
          <p:cNvSpPr/>
          <p:nvPr/>
        </p:nvSpPr>
        <p:spPr>
          <a:xfrm>
            <a:off x="676275" y="3350293"/>
            <a:ext cx="1762744" cy="3286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b="1" dirty="0">
                <a:solidFill>
                  <a:srgbClr val="D4A37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Улічы:</a:t>
            </a:r>
            <a:endParaRPr lang="en-US" sz="2400" dirty="0"/>
          </a:p>
        </p:txBody>
      </p:sp>
      <p:sp>
        <p:nvSpPr>
          <p:cNvPr id="18" name="Text 15"/>
          <p:cNvSpPr/>
          <p:nvPr/>
        </p:nvSpPr>
        <p:spPr>
          <a:xfrm>
            <a:off x="557213" y="3826669"/>
            <a:ext cx="11339512" cy="666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dirty="0">
                <a:solidFill>
                  <a:srgbClr val="8B9D8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[АСАБЛІВАСЦІ ВУЧНЯЎ: напрыклад, «слабое чытанне», «высокая матывацыя», «рыхтуюцца </a:t>
            </a:r>
            <a:r>
              <a:rPr lang="en-US" dirty="0" err="1">
                <a:solidFill>
                  <a:srgbClr val="8B9D8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да</a:t>
            </a:r>
            <a:r>
              <a:rPr lang="en-US" dirty="0">
                <a:solidFill>
                  <a:srgbClr val="8B9D8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lang="be-BY" dirty="0">
                <a:solidFill>
                  <a:srgbClr val="8B9D8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Ц</a:t>
            </a:r>
            <a:r>
              <a:rPr lang="en-US" dirty="0">
                <a:solidFill>
                  <a:srgbClr val="8B9D8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Э»]</a:t>
            </a:r>
            <a:endParaRPr lang="en-US" sz="2400" dirty="0"/>
          </a:p>
        </p:txBody>
      </p:sp>
      <p:sp>
        <p:nvSpPr>
          <p:cNvPr id="19" name="Shape 16"/>
          <p:cNvSpPr/>
          <p:nvPr/>
        </p:nvSpPr>
        <p:spPr>
          <a:xfrm>
            <a:off x="571500" y="4250531"/>
            <a:ext cx="11068050" cy="790575"/>
          </a:xfrm>
          <a:custGeom>
            <a:avLst/>
            <a:gdLst/>
            <a:ahLst/>
            <a:cxnLst/>
            <a:rect l="l" t="t" r="r" b="b"/>
            <a:pathLst>
              <a:path w="11068050" h="790575">
                <a:moveTo>
                  <a:pt x="0" y="0"/>
                </a:moveTo>
                <a:lnTo>
                  <a:pt x="10991846" y="0"/>
                </a:lnTo>
                <a:cubicBezTo>
                  <a:pt x="11033933" y="0"/>
                  <a:pt x="11068050" y="34117"/>
                  <a:pt x="11068050" y="76204"/>
                </a:cubicBezTo>
                <a:lnTo>
                  <a:pt x="11068050" y="714371"/>
                </a:lnTo>
                <a:cubicBezTo>
                  <a:pt x="11068050" y="756458"/>
                  <a:pt x="11033933" y="790575"/>
                  <a:pt x="10991846" y="790575"/>
                </a:cubicBezTo>
                <a:lnTo>
                  <a:pt x="0" y="790575"/>
                </a:lnTo>
                <a:lnTo>
                  <a:pt x="0" y="0"/>
                </a:lnTo>
                <a:close/>
              </a:path>
            </a:pathLst>
          </a:custGeom>
          <a:solidFill>
            <a:srgbClr val="8B9D83">
              <a:alpha val="2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571500" y="4250531"/>
            <a:ext cx="38100" cy="790575"/>
          </a:xfrm>
          <a:custGeom>
            <a:avLst/>
            <a:gdLst/>
            <a:ahLst/>
            <a:cxnLst/>
            <a:rect l="l" t="t" r="r" b="b"/>
            <a:pathLst>
              <a:path w="38100" h="790575">
                <a:moveTo>
                  <a:pt x="0" y="0"/>
                </a:moveTo>
                <a:lnTo>
                  <a:pt x="38100" y="0"/>
                </a:lnTo>
                <a:lnTo>
                  <a:pt x="38100" y="790575"/>
                </a:lnTo>
                <a:lnTo>
                  <a:pt x="0" y="790575"/>
                </a:lnTo>
                <a:lnTo>
                  <a:pt x="0" y="0"/>
                </a:lnTo>
                <a:close/>
              </a:path>
            </a:pathLst>
          </a:custGeom>
          <a:solidFill>
            <a:srgbClr val="8B9D83"/>
          </a:solidFill>
          <a:ln/>
        </p:spPr>
      </p:sp>
      <p:sp>
        <p:nvSpPr>
          <p:cNvPr id="21" name="Text 18"/>
          <p:cNvSpPr/>
          <p:nvPr/>
        </p:nvSpPr>
        <p:spPr>
          <a:xfrm>
            <a:off x="704850" y="4291012"/>
            <a:ext cx="1347106" cy="3214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b="1" dirty="0">
                <a:solidFill>
                  <a:srgbClr val="8B9D8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Фармат:</a:t>
            </a:r>
            <a:endParaRPr lang="en-US" sz="2400" dirty="0"/>
          </a:p>
        </p:txBody>
      </p:sp>
      <p:sp>
        <p:nvSpPr>
          <p:cNvPr id="22" name="Text 19"/>
          <p:cNvSpPr/>
          <p:nvPr/>
        </p:nvSpPr>
        <p:spPr>
          <a:xfrm>
            <a:off x="704850" y="4662488"/>
            <a:ext cx="10845700" cy="3857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dirty="0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[прэзентацыя / карткі / гульня / тэкст з пытаннямі / </a:t>
            </a:r>
            <a:r>
              <a:rPr lang="en-US" dirty="0" err="1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паведамленне</a:t>
            </a:r>
            <a:r>
              <a:rPr lang="en-US" dirty="0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lang="be-BY" dirty="0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для</a:t>
            </a:r>
            <a:r>
              <a:rPr lang="en-US" dirty="0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бацькоў / сцэнар урока]</a:t>
            </a:r>
            <a:endParaRPr lang="en-US" sz="2400" dirty="0"/>
          </a:p>
        </p:txBody>
      </p:sp>
      <p:sp>
        <p:nvSpPr>
          <p:cNvPr id="23" name="Shape 20"/>
          <p:cNvSpPr/>
          <p:nvPr/>
        </p:nvSpPr>
        <p:spPr>
          <a:xfrm>
            <a:off x="557213" y="5117306"/>
            <a:ext cx="11077575" cy="1038225"/>
          </a:xfrm>
          <a:custGeom>
            <a:avLst/>
            <a:gdLst/>
            <a:ahLst/>
            <a:cxnLst/>
            <a:rect l="l" t="t" r="r" b="b"/>
            <a:pathLst>
              <a:path w="11077575" h="1038225">
                <a:moveTo>
                  <a:pt x="76195" y="0"/>
                </a:moveTo>
                <a:lnTo>
                  <a:pt x="11001380" y="0"/>
                </a:lnTo>
                <a:cubicBezTo>
                  <a:pt x="11043461" y="0"/>
                  <a:pt x="11077575" y="34114"/>
                  <a:pt x="11077575" y="76195"/>
                </a:cubicBezTo>
                <a:lnTo>
                  <a:pt x="11077575" y="962030"/>
                </a:lnTo>
                <a:cubicBezTo>
                  <a:pt x="11077575" y="1004111"/>
                  <a:pt x="11043461" y="1038225"/>
                  <a:pt x="11001380" y="1038225"/>
                </a:cubicBezTo>
                <a:lnTo>
                  <a:pt x="76195" y="1038225"/>
                </a:lnTo>
                <a:cubicBezTo>
                  <a:pt x="34114" y="1038225"/>
                  <a:pt x="0" y="1004111"/>
                  <a:pt x="0" y="962030"/>
                </a:cubicBezTo>
                <a:lnTo>
                  <a:pt x="0" y="76195"/>
                </a:lnTo>
                <a:cubicBezTo>
                  <a:pt x="0" y="34114"/>
                  <a:pt x="34114" y="0"/>
                  <a:pt x="76195" y="0"/>
                </a:cubicBezTo>
                <a:close/>
              </a:path>
            </a:pathLst>
          </a:custGeom>
          <a:solidFill>
            <a:srgbClr val="2D3142"/>
          </a:solidFill>
          <a:ln w="12700">
            <a:solidFill>
              <a:srgbClr val="4A7C59">
                <a:alpha val="50196"/>
              </a:srgbClr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676275" y="5236369"/>
            <a:ext cx="109251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b="1" dirty="0">
                <a:solidFill>
                  <a:srgbClr val="D4A37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Дадаткова:</a:t>
            </a:r>
            <a:endParaRPr lang="en-US" sz="2400" dirty="0"/>
          </a:p>
        </p:txBody>
      </p:sp>
      <p:sp>
        <p:nvSpPr>
          <p:cNvPr id="25" name="Text 22"/>
          <p:cNvSpPr/>
          <p:nvPr/>
        </p:nvSpPr>
        <p:spPr>
          <a:xfrm>
            <a:off x="676275" y="5579269"/>
            <a:ext cx="36099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4A7C5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✓</a:t>
            </a:r>
            <a:r>
              <a:rPr lang="en-US" sz="1200" dirty="0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lang="en-US" sz="1400" dirty="0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Выкарыстоўвай [прыклады з жыцця / гумар / візуальныя вобразы</a:t>
            </a:r>
            <a:r>
              <a:rPr lang="en-US" sz="1200" dirty="0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]</a:t>
            </a:r>
            <a:endParaRPr lang="en-US" sz="1600" dirty="0"/>
          </a:p>
        </p:txBody>
      </p:sp>
      <p:sp>
        <p:nvSpPr>
          <p:cNvPr id="26" name="Text 23"/>
          <p:cNvSpPr/>
          <p:nvPr/>
        </p:nvSpPr>
        <p:spPr>
          <a:xfrm>
            <a:off x="4376118" y="5567364"/>
            <a:ext cx="36099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D4A37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✗</a:t>
            </a:r>
            <a:r>
              <a:rPr lang="en-US" sz="1200" dirty="0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lang="en-US" sz="1400" dirty="0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Пазбягай [складаных тэрмінаў / доўгіх абзацаў]</a:t>
            </a:r>
            <a:endParaRPr lang="en-US" sz="1600" dirty="0"/>
          </a:p>
        </p:txBody>
      </p:sp>
      <p:sp>
        <p:nvSpPr>
          <p:cNvPr id="27" name="Text 24"/>
          <p:cNvSpPr/>
          <p:nvPr/>
        </p:nvSpPr>
        <p:spPr>
          <a:xfrm>
            <a:off x="7978676" y="5579269"/>
            <a:ext cx="36099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8B9D8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◆</a:t>
            </a:r>
            <a:r>
              <a:rPr lang="en-US" sz="1200" dirty="0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lang="en-US" sz="1400" dirty="0">
                <a:solidFill>
                  <a:srgbClr val="F4F1DE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Тон: [прыязны / строгі / натхняльны]</a:t>
            </a:r>
            <a:endParaRPr lang="en-US" sz="1600" dirty="0"/>
          </a:p>
        </p:txBody>
      </p:sp>
      <p:sp>
        <p:nvSpPr>
          <p:cNvPr id="28" name="Text 25"/>
          <p:cNvSpPr/>
          <p:nvPr/>
        </p:nvSpPr>
        <p:spPr>
          <a:xfrm>
            <a:off x="333375" y="6484144"/>
            <a:ext cx="115252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endParaRPr lang="en-US" sz="16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D2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AB5979-3B55-6082-E148-6A70948F03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674C90F8-2C10-BADC-61D5-DBB25A66976E}"/>
              </a:ext>
            </a:extLst>
          </p:cNvPr>
          <p:cNvSpPr/>
          <p:nvPr/>
        </p:nvSpPr>
        <p:spPr>
          <a:xfrm>
            <a:off x="493365" y="476250"/>
            <a:ext cx="3238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endParaRPr lang="en-US" sz="1600" dirty="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ABA18B40-62AF-EA73-76BE-2589FD2B882C}"/>
              </a:ext>
            </a:extLst>
          </p:cNvPr>
          <p:cNvSpPr/>
          <p:nvPr/>
        </p:nvSpPr>
        <p:spPr>
          <a:xfrm>
            <a:off x="381000" y="952500"/>
            <a:ext cx="11430000" cy="38100"/>
          </a:xfrm>
          <a:custGeom>
            <a:avLst/>
            <a:gdLst/>
            <a:ahLst/>
            <a:cxnLst/>
            <a:rect l="l" t="t" r="r" b="b"/>
            <a:pathLst>
              <a:path w="11430000" h="38100">
                <a:moveTo>
                  <a:pt x="0" y="0"/>
                </a:moveTo>
                <a:lnTo>
                  <a:pt x="11430000" y="0"/>
                </a:lnTo>
                <a:lnTo>
                  <a:pt x="114300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4A7C59">
              <a:alpha val="30196"/>
            </a:srgbClr>
          </a:solidFill>
          <a:ln/>
        </p:spPr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F5764F9B-F6DA-C152-04A5-82EAF59DA816}"/>
              </a:ext>
            </a:extLst>
          </p:cNvPr>
          <p:cNvSpPr/>
          <p:nvPr/>
        </p:nvSpPr>
        <p:spPr>
          <a:xfrm>
            <a:off x="243841" y="1102759"/>
            <a:ext cx="11590972" cy="5278991"/>
          </a:xfrm>
          <a:custGeom>
            <a:avLst/>
            <a:gdLst/>
            <a:ahLst/>
            <a:cxnLst/>
            <a:rect l="l" t="t" r="r" b="b"/>
            <a:pathLst>
              <a:path w="5629275" h="2733675">
                <a:moveTo>
                  <a:pt x="76188" y="0"/>
                </a:moveTo>
                <a:lnTo>
                  <a:pt x="5553087" y="0"/>
                </a:lnTo>
                <a:cubicBezTo>
                  <a:pt x="5595165" y="0"/>
                  <a:pt x="5629275" y="34110"/>
                  <a:pt x="5629275" y="76188"/>
                </a:cubicBezTo>
                <a:lnTo>
                  <a:pt x="5629275" y="2657487"/>
                </a:lnTo>
                <a:cubicBezTo>
                  <a:pt x="5629275" y="2699565"/>
                  <a:pt x="5595165" y="2733675"/>
                  <a:pt x="5553087" y="2733675"/>
                </a:cubicBezTo>
                <a:lnTo>
                  <a:pt x="76188" y="2733675"/>
                </a:lnTo>
                <a:cubicBezTo>
                  <a:pt x="34110" y="2733675"/>
                  <a:pt x="0" y="2699565"/>
                  <a:pt x="0" y="2657487"/>
                </a:cubicBezTo>
                <a:lnTo>
                  <a:pt x="0" y="76188"/>
                </a:lnTo>
                <a:cubicBezTo>
                  <a:pt x="0" y="34138"/>
                  <a:pt x="34138" y="0"/>
                  <a:pt x="76188" y="0"/>
                </a:cubicBezTo>
                <a:close/>
              </a:path>
            </a:pathLst>
          </a:custGeom>
          <a:solidFill>
            <a:srgbClr val="283932"/>
          </a:solidFill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671B4808-704E-8411-4605-580522330198}"/>
              </a:ext>
            </a:extLst>
          </p:cNvPr>
          <p:cNvSpPr/>
          <p:nvPr/>
        </p:nvSpPr>
        <p:spPr>
          <a:xfrm>
            <a:off x="1152524" y="1431132"/>
            <a:ext cx="4862513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endParaRPr lang="en-US" sz="2000" dirty="0"/>
          </a:p>
        </p:txBody>
      </p:sp>
      <p:sp>
        <p:nvSpPr>
          <p:cNvPr id="33" name="Shape 31">
            <a:extLst>
              <a:ext uri="{FF2B5EF4-FFF2-40B4-BE49-F238E27FC236}">
                <a16:creationId xmlns:a16="http://schemas.microsoft.com/office/drawing/2014/main" id="{23D8826F-56FB-BFDA-3C3C-3135E1F813F5}"/>
              </a:ext>
            </a:extLst>
          </p:cNvPr>
          <p:cNvSpPr/>
          <p:nvPr/>
        </p:nvSpPr>
        <p:spPr>
          <a:xfrm>
            <a:off x="507801" y="1293259"/>
            <a:ext cx="644723" cy="627849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228600" y="0"/>
                </a:lnTo>
                <a:cubicBezTo>
                  <a:pt x="354768" y="0"/>
                  <a:pt x="457200" y="102432"/>
                  <a:pt x="457200" y="228600"/>
                </a:cubicBezTo>
                <a:lnTo>
                  <a:pt x="457200" y="228600"/>
                </a:lnTo>
                <a:cubicBezTo>
                  <a:pt x="457200" y="354768"/>
                  <a:pt x="354768" y="457200"/>
                  <a:pt x="228600" y="457200"/>
                </a:cubicBezTo>
                <a:lnTo>
                  <a:pt x="228600" y="457200"/>
                </a:lnTo>
                <a:cubicBezTo>
                  <a:pt x="102432" y="457200"/>
                  <a:pt x="0" y="354768"/>
                  <a:pt x="0" y="228600"/>
                </a:cubicBezTo>
                <a:lnTo>
                  <a:pt x="0" y="228600"/>
                </a:lnTo>
                <a:cubicBezTo>
                  <a:pt x="0" y="102432"/>
                  <a:pt x="102432" y="0"/>
                  <a:pt x="228600" y="0"/>
                </a:cubicBezTo>
                <a:close/>
              </a:path>
            </a:pathLst>
          </a:custGeom>
          <a:solidFill>
            <a:srgbClr val="8B9D83"/>
          </a:solidFill>
          <a:ln/>
        </p:spPr>
      </p:sp>
      <p:sp>
        <p:nvSpPr>
          <p:cNvPr id="34" name="Shape 32">
            <a:extLst>
              <a:ext uri="{FF2B5EF4-FFF2-40B4-BE49-F238E27FC236}">
                <a16:creationId xmlns:a16="http://schemas.microsoft.com/office/drawing/2014/main" id="{31AEEC25-D28D-D788-A0C0-EBBFE9583A80}"/>
              </a:ext>
            </a:extLst>
          </p:cNvPr>
          <p:cNvSpPr/>
          <p:nvPr/>
        </p:nvSpPr>
        <p:spPr>
          <a:xfrm flipV="1">
            <a:off x="625524" y="1431768"/>
            <a:ext cx="383382" cy="304799"/>
          </a:xfrm>
          <a:custGeom>
            <a:avLst/>
            <a:gdLst/>
            <a:ahLst/>
            <a:cxnLst/>
            <a:rect l="l" t="t" r="r" b="b"/>
            <a:pathLst>
              <a:path w="214313" h="190500">
                <a:moveTo>
                  <a:pt x="35719" y="35719"/>
                </a:moveTo>
                <a:cubicBezTo>
                  <a:pt x="35719" y="22585"/>
                  <a:pt x="46397" y="11906"/>
                  <a:pt x="59531" y="11906"/>
                </a:cubicBezTo>
                <a:lnTo>
                  <a:pt x="178594" y="11906"/>
                </a:lnTo>
                <a:cubicBezTo>
                  <a:pt x="191728" y="11906"/>
                  <a:pt x="202406" y="22585"/>
                  <a:pt x="202406" y="35719"/>
                </a:cubicBezTo>
                <a:lnTo>
                  <a:pt x="202406" y="130969"/>
                </a:lnTo>
                <a:cubicBezTo>
                  <a:pt x="202406" y="144103"/>
                  <a:pt x="191728" y="154781"/>
                  <a:pt x="178594" y="154781"/>
                </a:cubicBezTo>
                <a:lnTo>
                  <a:pt x="59531" y="154781"/>
                </a:lnTo>
                <a:cubicBezTo>
                  <a:pt x="46397" y="154781"/>
                  <a:pt x="35719" y="144103"/>
                  <a:pt x="35719" y="130969"/>
                </a:cubicBezTo>
                <a:lnTo>
                  <a:pt x="35719" y="35719"/>
                </a:lnTo>
                <a:close/>
                <a:moveTo>
                  <a:pt x="8930" y="47625"/>
                </a:moveTo>
                <a:cubicBezTo>
                  <a:pt x="13878" y="47625"/>
                  <a:pt x="17859" y="51606"/>
                  <a:pt x="17859" y="56555"/>
                </a:cubicBezTo>
                <a:lnTo>
                  <a:pt x="17859" y="166688"/>
                </a:lnTo>
                <a:cubicBezTo>
                  <a:pt x="17859" y="169962"/>
                  <a:pt x="20538" y="172641"/>
                  <a:pt x="23812" y="172641"/>
                </a:cubicBezTo>
                <a:lnTo>
                  <a:pt x="157758" y="172641"/>
                </a:lnTo>
                <a:cubicBezTo>
                  <a:pt x="162706" y="172641"/>
                  <a:pt x="166688" y="176622"/>
                  <a:pt x="166688" y="181570"/>
                </a:cubicBezTo>
                <a:cubicBezTo>
                  <a:pt x="166688" y="186519"/>
                  <a:pt x="162706" y="190500"/>
                  <a:pt x="157758" y="190500"/>
                </a:cubicBezTo>
                <a:lnTo>
                  <a:pt x="23812" y="190500"/>
                </a:lnTo>
                <a:cubicBezTo>
                  <a:pt x="10678" y="190500"/>
                  <a:pt x="0" y="179822"/>
                  <a:pt x="0" y="166688"/>
                </a:cubicBezTo>
                <a:lnTo>
                  <a:pt x="0" y="56555"/>
                </a:lnTo>
                <a:cubicBezTo>
                  <a:pt x="0" y="51606"/>
                  <a:pt x="3981" y="47625"/>
                  <a:pt x="8930" y="47625"/>
                </a:cubicBezTo>
                <a:close/>
                <a:moveTo>
                  <a:pt x="71438" y="59531"/>
                </a:moveTo>
                <a:cubicBezTo>
                  <a:pt x="78009" y="59531"/>
                  <a:pt x="83344" y="54196"/>
                  <a:pt x="83344" y="47625"/>
                </a:cubicBezTo>
                <a:cubicBezTo>
                  <a:pt x="83344" y="41054"/>
                  <a:pt x="78009" y="35719"/>
                  <a:pt x="71438" y="35719"/>
                </a:cubicBezTo>
                <a:cubicBezTo>
                  <a:pt x="64866" y="35719"/>
                  <a:pt x="59531" y="41054"/>
                  <a:pt x="59531" y="47625"/>
                </a:cubicBezTo>
                <a:cubicBezTo>
                  <a:pt x="59531" y="54196"/>
                  <a:pt x="64866" y="59531"/>
                  <a:pt x="71438" y="59531"/>
                </a:cubicBezTo>
                <a:close/>
                <a:moveTo>
                  <a:pt x="144549" y="63810"/>
                </a:moveTo>
                <a:cubicBezTo>
                  <a:pt x="142912" y="61168"/>
                  <a:pt x="140047" y="59531"/>
                  <a:pt x="136922" y="59531"/>
                </a:cubicBezTo>
                <a:cubicBezTo>
                  <a:pt x="133796" y="59531"/>
                  <a:pt x="130932" y="61168"/>
                  <a:pt x="129294" y="63810"/>
                </a:cubicBezTo>
                <a:lnTo>
                  <a:pt x="108347" y="98078"/>
                </a:lnTo>
                <a:lnTo>
                  <a:pt x="99231" y="86692"/>
                </a:lnTo>
                <a:cubicBezTo>
                  <a:pt x="97520" y="84572"/>
                  <a:pt x="94990" y="83344"/>
                  <a:pt x="92273" y="83344"/>
                </a:cubicBezTo>
                <a:cubicBezTo>
                  <a:pt x="89557" y="83344"/>
                  <a:pt x="86990" y="84572"/>
                  <a:pt x="85316" y="86692"/>
                </a:cubicBezTo>
                <a:lnTo>
                  <a:pt x="61503" y="116458"/>
                </a:lnTo>
                <a:cubicBezTo>
                  <a:pt x="59345" y="119137"/>
                  <a:pt x="58936" y="122820"/>
                  <a:pt x="60424" y="125909"/>
                </a:cubicBezTo>
                <a:cubicBezTo>
                  <a:pt x="61913" y="128997"/>
                  <a:pt x="65038" y="130969"/>
                  <a:pt x="68461" y="130969"/>
                </a:cubicBezTo>
                <a:lnTo>
                  <a:pt x="169664" y="130969"/>
                </a:lnTo>
                <a:cubicBezTo>
                  <a:pt x="172901" y="130969"/>
                  <a:pt x="175878" y="129220"/>
                  <a:pt x="177440" y="126392"/>
                </a:cubicBezTo>
                <a:cubicBezTo>
                  <a:pt x="179003" y="123565"/>
                  <a:pt x="178966" y="120142"/>
                  <a:pt x="177254" y="117351"/>
                </a:cubicBezTo>
                <a:lnTo>
                  <a:pt x="144512" y="63773"/>
                </a:lnTo>
                <a:close/>
              </a:path>
            </a:pathLst>
          </a:custGeom>
          <a:solidFill>
            <a:srgbClr val="1A1D21"/>
          </a:solidFill>
          <a:ln/>
        </p:spPr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0" t="7450" r="5008" b="4567"/>
          <a:stretch/>
        </p:blipFill>
        <p:spPr>
          <a:xfrm>
            <a:off x="1338287" y="36664"/>
            <a:ext cx="4619393" cy="646921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9" t="1397" r="4151" b="2350"/>
          <a:stretch/>
        </p:blipFill>
        <p:spPr>
          <a:xfrm>
            <a:off x="6814061" y="88280"/>
            <a:ext cx="4359036" cy="6466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9795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05ABF0D3-4E1A-DA48-DF80-F92AE4AE801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0F172A">
                  <a:alpha val="95000"/>
                </a:srgbClr>
              </a:gs>
              <a:gs pos="50000">
                <a:srgbClr val="0F172A">
                  <a:alpha val="90000"/>
                </a:srgbClr>
              </a:gs>
              <a:gs pos="100000">
                <a:srgbClr val="3B82F6">
                  <a:alpha val="40000"/>
                </a:srgbClr>
              </a:gs>
            </a:gsLst>
            <a:lin ang="2700000" scaled="1"/>
          </a:gradFill>
          <a:ln/>
        </p:spPr>
      </p:sp>
      <p:sp>
        <p:nvSpPr>
          <p:cNvPr id="5" name="Shape 0">
            <a:extLst>
              <a:ext uri="{FF2B5EF4-FFF2-40B4-BE49-F238E27FC236}">
                <a16:creationId xmlns:a16="http://schemas.microsoft.com/office/drawing/2014/main" id="{A0BEDD15-7F4F-F8AC-0F8C-966A5A7E2A5C}"/>
              </a:ext>
            </a:extLst>
          </p:cNvPr>
          <p:cNvSpPr/>
          <p:nvPr/>
        </p:nvSpPr>
        <p:spPr>
          <a:xfrm>
            <a:off x="0" y="83127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0F172A">
                  <a:alpha val="95000"/>
                </a:srgbClr>
              </a:gs>
              <a:gs pos="50000">
                <a:srgbClr val="0F172A">
                  <a:alpha val="90000"/>
                </a:srgbClr>
              </a:gs>
              <a:gs pos="100000">
                <a:srgbClr val="3B82F6">
                  <a:alpha val="40000"/>
                </a:srgbClr>
              </a:gs>
            </a:gsLst>
            <a:lin ang="2700000" scaled="1"/>
          </a:gradFill>
          <a:ln/>
        </p:spPr>
      </p:sp>
      <p:sp>
        <p:nvSpPr>
          <p:cNvPr id="6" name="Shape 1">
            <a:extLst>
              <a:ext uri="{FF2B5EF4-FFF2-40B4-BE49-F238E27FC236}">
                <a16:creationId xmlns:a16="http://schemas.microsoft.com/office/drawing/2014/main" id="{CECD5741-4088-1FBC-25B7-B2F131A6CB44}"/>
              </a:ext>
            </a:extLst>
          </p:cNvPr>
          <p:cNvSpPr/>
          <p:nvPr/>
        </p:nvSpPr>
        <p:spPr>
          <a:xfrm>
            <a:off x="796636" y="287384"/>
            <a:ext cx="3704112" cy="794980"/>
          </a:xfrm>
          <a:custGeom>
            <a:avLst/>
            <a:gdLst/>
            <a:ahLst/>
            <a:cxnLst/>
            <a:rect l="l" t="t" r="r" b="b"/>
            <a:pathLst>
              <a:path w="1514475" h="504825">
                <a:moveTo>
                  <a:pt x="252413" y="0"/>
                </a:moveTo>
                <a:lnTo>
                  <a:pt x="1262063" y="0"/>
                </a:lnTo>
                <a:cubicBezTo>
                  <a:pt x="1401373" y="0"/>
                  <a:pt x="1514475" y="113102"/>
                  <a:pt x="1514475" y="252413"/>
                </a:cubicBezTo>
                <a:lnTo>
                  <a:pt x="1514475" y="252413"/>
                </a:lnTo>
                <a:cubicBezTo>
                  <a:pt x="1514475" y="391723"/>
                  <a:pt x="1401373" y="504825"/>
                  <a:pt x="1262063" y="504825"/>
                </a:cubicBezTo>
                <a:lnTo>
                  <a:pt x="252413" y="504825"/>
                </a:lnTo>
                <a:cubicBezTo>
                  <a:pt x="113102" y="504825"/>
                  <a:pt x="0" y="391723"/>
                  <a:pt x="0" y="252413"/>
                </a:cubicBezTo>
                <a:lnTo>
                  <a:pt x="0" y="252413"/>
                </a:lnTo>
                <a:cubicBezTo>
                  <a:pt x="0" y="113102"/>
                  <a:pt x="113102" y="0"/>
                  <a:pt x="252412" y="0"/>
                </a:cubicBezTo>
                <a:close/>
              </a:path>
            </a:pathLst>
          </a:custGeom>
          <a:solidFill>
            <a:srgbClr val="3B82F6">
              <a:alpha val="20000"/>
            </a:srgbClr>
          </a:solidFill>
          <a:ln w="12700">
            <a:solidFill>
              <a:srgbClr val="3B82F6">
                <a:alpha val="50196"/>
              </a:srgbClr>
            </a:solidFill>
            <a:prstDash val="solid"/>
          </a:ln>
        </p:spPr>
      </p:sp>
      <p:sp>
        <p:nvSpPr>
          <p:cNvPr id="9" name="Text 2">
            <a:extLst>
              <a:ext uri="{FF2B5EF4-FFF2-40B4-BE49-F238E27FC236}">
                <a16:creationId xmlns:a16="http://schemas.microsoft.com/office/drawing/2014/main" id="{956A5C23-2326-16EA-6A4D-C38CEF5F4D3C}"/>
              </a:ext>
            </a:extLst>
          </p:cNvPr>
          <p:cNvSpPr/>
          <p:nvPr/>
        </p:nvSpPr>
        <p:spPr>
          <a:xfrm>
            <a:off x="939758" y="716757"/>
            <a:ext cx="3667867" cy="3476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be-BY" sz="2800" b="1" kern="0" spc="75" dirty="0">
                <a:solidFill>
                  <a:srgbClr val="0070C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Практычная частка</a:t>
            </a:r>
            <a:endParaRPr lang="en-US" sz="3200" dirty="0">
              <a:solidFill>
                <a:srgbClr val="0070C0"/>
              </a:solidFill>
            </a:endParaRPr>
          </a:p>
        </p:txBody>
      </p:sp>
      <p:sp>
        <p:nvSpPr>
          <p:cNvPr id="7" name="Shape 4">
            <a:extLst>
              <a:ext uri="{FF2B5EF4-FFF2-40B4-BE49-F238E27FC236}">
                <a16:creationId xmlns:a16="http://schemas.microsoft.com/office/drawing/2014/main" id="{1F789017-DC78-469E-1A04-AD9D8DA38E6D}"/>
              </a:ext>
            </a:extLst>
          </p:cNvPr>
          <p:cNvSpPr/>
          <p:nvPr/>
        </p:nvSpPr>
        <p:spPr>
          <a:xfrm>
            <a:off x="796636" y="4849090"/>
            <a:ext cx="1524000" cy="38100"/>
          </a:xfrm>
          <a:custGeom>
            <a:avLst/>
            <a:gdLst/>
            <a:ahLst/>
            <a:cxnLst/>
            <a:rect l="l" t="t" r="r" b="b"/>
            <a:pathLst>
              <a:path w="1524000" h="38100">
                <a:moveTo>
                  <a:pt x="0" y="0"/>
                </a:moveTo>
                <a:lnTo>
                  <a:pt x="1524000" y="0"/>
                </a:lnTo>
                <a:lnTo>
                  <a:pt x="15240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3B82F6"/>
              </a:gs>
              <a:gs pos="100000">
                <a:srgbClr val="06B6D4"/>
              </a:gs>
            </a:gsLst>
            <a:lin ang="0" scaled="1"/>
          </a:gradFill>
          <a:ln/>
        </p:spPr>
      </p:sp>
      <p:sp>
        <p:nvSpPr>
          <p:cNvPr id="8" name="Text 3">
            <a:extLst>
              <a:ext uri="{FF2B5EF4-FFF2-40B4-BE49-F238E27FC236}">
                <a16:creationId xmlns:a16="http://schemas.microsoft.com/office/drawing/2014/main" id="{BEA14295-CF33-C327-5AFF-D4E50FD61F73}"/>
              </a:ext>
            </a:extLst>
          </p:cNvPr>
          <p:cNvSpPr/>
          <p:nvPr/>
        </p:nvSpPr>
        <p:spPr>
          <a:xfrm>
            <a:off x="533400" y="2476500"/>
            <a:ext cx="11772900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489" y="1091336"/>
            <a:ext cx="11882134" cy="5858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511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Theme">
  <a:themeElements>
    <a:clrScheme name="Custom">
      <a:dk1>
        <a:srgbClr val="000000"/>
      </a:dk1>
      <a:lt1>
        <a:srgbClr val="FFFFFF"/>
      </a:lt1>
      <a:dk2>
        <a:srgbClr val="333333"/>
      </a:dk2>
      <a:lt2>
        <a:srgbClr val="EEEEEE"/>
      </a:lt2>
      <a:accent1>
        <a:srgbClr val="8DAAC2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1355</TotalTime>
  <Words>918</Words>
  <Application>Microsoft Office PowerPoint</Application>
  <PresentationFormat>Широкоэкранный</PresentationFormat>
  <Paragraphs>207</Paragraphs>
  <Slides>20</Slides>
  <Notes>18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Liter</vt:lpstr>
      <vt:lpstr>Calibri</vt:lpstr>
      <vt:lpstr>Arial</vt:lpstr>
      <vt:lpstr>MiSans</vt:lpstr>
      <vt:lpstr>Custom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Moonshot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Прампт-лабараторыя: ад ідэі да шэдэўра</dc:title>
  <dc:subject>Прампт-лабараторыя: ад ідэі да шэдэўра</dc:subject>
  <dc:creator>Kimi</dc:creator>
  <cp:lastModifiedBy>Asus</cp:lastModifiedBy>
  <cp:revision>41</cp:revision>
  <dcterms:created xsi:type="dcterms:W3CDTF">2026-02-10T08:02:13Z</dcterms:created>
  <dcterms:modified xsi:type="dcterms:W3CDTF">2026-09-14T19:06:05Z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{"Label":"Прампт-лабараторыя: ад ідэі да шэдэўра","ContentProducer":"001191110108MACG2KBH8F10000","ProduceID":"19c468fd-b292-8a8c-8000-00002d8191f1","ReservedCode1":"","ContentPropagator":"001191110108MACG2KBH8F20000","PropagateID":"19c468fd-b292-8a8c-800</vt:lpwstr>
  </property>
</Properties>
</file>