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86" r:id="rId4"/>
    <p:sldId id="287" r:id="rId5"/>
    <p:sldId id="284" r:id="rId6"/>
    <p:sldId id="259" r:id="rId7"/>
    <p:sldId id="260" r:id="rId8"/>
    <p:sldId id="261" r:id="rId9"/>
    <p:sldId id="265" r:id="rId10"/>
    <p:sldId id="276" r:id="rId11"/>
    <p:sldId id="277" r:id="rId12"/>
  </p:sldIdLst>
  <p:sldSz cx="9144000" cy="5143500" type="screen16x9"/>
  <p:notesSz cx="6858000" cy="9144000"/>
  <p:embeddedFontLst>
    <p:embeddedFont>
      <p:font typeface="Monotype Corsiva" panose="03010101010201010101" pitchFamily="66" charset="0"/>
      <p:italic r:id="rId14"/>
    </p:embeddedFont>
    <p:embeddedFont>
      <p:font typeface="Patrick Hand SC" panose="020B0604020202020204" charset="0"/>
      <p:regular r:id="rId15"/>
    </p:embeddedFont>
    <p:embeddedFont>
      <p:font typeface="Patrick Hand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682884-7AB3-4A37-941A-23F1E3DDC540}">
  <a:tblStyle styleId="{F6682884-7AB3-4A37-941A-23F1E3DDC5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00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08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Tablet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60" r:id="rId8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tereshkova.77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earningapp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1993187" y="1991825"/>
            <a:ext cx="538365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“</a:t>
            </a:r>
            <a:r>
              <a:rPr lang="ru-RU" sz="4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Неизвестные возможности </a:t>
            </a:r>
            <a:r>
              <a:rPr lang="en-US" sz="4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такого известного приложения </a:t>
            </a:r>
            <a:r>
              <a:rPr lang="en-US" sz="4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en-US" sz="4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Learning Apps”</a:t>
            </a:r>
            <a:endParaRPr sz="4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9055" y="-132068"/>
            <a:ext cx="3195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ВЕБИНАР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144" y="4715838"/>
            <a:ext cx="308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8 ИЮЛЯ 2020 ГОДА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0369" y="4715838"/>
            <a:ext cx="3770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Monotype Corsiva" panose="03010101010201010101" pitchFamily="66" charset="0"/>
              </a:rPr>
              <a:t>@</a:t>
            </a:r>
            <a:r>
              <a:rPr lang="ru-RU" sz="2400" b="1" dirty="0" smtClean="0">
                <a:latin typeface="Monotype Corsiva" panose="03010101010201010101" pitchFamily="66" charset="0"/>
              </a:rPr>
              <a:t> ЕЛЕНА ТЕРЕШКОВА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/>
          <p:nvPr/>
        </p:nvSpPr>
        <p:spPr>
          <a:xfrm>
            <a:off x="3448300" y="1022550"/>
            <a:ext cx="222060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Monotype Corsiva" panose="03010101010201010101" pitchFamily="66" charset="0"/>
                <a:ea typeface="Patrick Hand"/>
                <a:cs typeface="Patrick Hand"/>
                <a:sym typeface="Patrick Hand"/>
              </a:rPr>
              <a:t>Где и когда мы можем использовать приложение </a:t>
            </a:r>
            <a:r>
              <a:rPr lang="en-US" sz="2400" b="1" dirty="0" smtClean="0">
                <a:solidFill>
                  <a:schemeClr val="tx1"/>
                </a:solidFill>
                <a:latin typeface="Monotype Corsiva" panose="03010101010201010101" pitchFamily="66" charset="0"/>
                <a:ea typeface="Patrick Hand"/>
                <a:cs typeface="Patrick Hand"/>
                <a:sym typeface="Patrick Hand"/>
              </a:rPr>
              <a:t>Learning Apps ?</a:t>
            </a:r>
            <a:endParaRPr sz="2400" b="1" dirty="0">
              <a:solidFill>
                <a:schemeClr val="tx1"/>
              </a:solidFill>
              <a:latin typeface="Monotype Corsiva" panose="03010101010201010101" pitchFamily="66" charset="0"/>
              <a:ea typeface="Patrick Hand"/>
              <a:cs typeface="Patrick Hand"/>
              <a:sym typeface="Patrick Han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8061" y="4875501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8668" y="1100831"/>
            <a:ext cx="193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Поделись своим опытом!</a:t>
            </a:r>
            <a:endParaRPr lang="ru-RU" sz="2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7" y="1454774"/>
            <a:ext cx="1334239" cy="1334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subTitle" idx="4294967295"/>
          </p:nvPr>
        </p:nvSpPr>
        <p:spPr>
          <a:xfrm>
            <a:off x="1654139" y="1103708"/>
            <a:ext cx="6133672" cy="28113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Спасибо за внимание!!!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Остались вопросы </a:t>
            </a:r>
            <a:r>
              <a:rPr lang="en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?</a:t>
            </a:r>
            <a:r>
              <a:rPr lang="ru-RU" sz="32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??</a:t>
            </a:r>
            <a:endParaRPr sz="32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Спрашивайте 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Monotype Corsiva" panose="03010101010201010101" pitchFamily="66" charset="0"/>
                <a:hlinkClick r:id="rId3"/>
              </a:rPr>
              <a:t>elenatereshkova.77@gmail.com</a:t>
            </a:r>
            <a:endParaRPr sz="2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7373" y="4553941"/>
            <a:ext cx="3353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Monotype Corsiva" panose="03010101010201010101" pitchFamily="66" charset="0"/>
              </a:rPr>
              <a:t>@ </a:t>
            </a:r>
            <a:r>
              <a:rPr lang="ru-RU" sz="3200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575" y="-46345"/>
            <a:ext cx="4731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Monotype Corsiva" panose="03010101010201010101" pitchFamily="66" charset="0"/>
              </a:rPr>
              <a:t>Вебинар</a:t>
            </a:r>
            <a:r>
              <a:rPr lang="ru-RU" sz="1600" b="1" dirty="0" smtClean="0">
                <a:latin typeface="Monotype Corsiva" panose="03010101010201010101" pitchFamily="66" charset="0"/>
              </a:rPr>
              <a:t>  </a:t>
            </a:r>
            <a:r>
              <a:rPr lang="en-US" sz="1600" b="1" dirty="0" smtClean="0">
                <a:latin typeface="Monotype Corsiva" panose="03010101010201010101" pitchFamily="66" charset="0"/>
              </a:rPr>
              <a:t>“</a:t>
            </a:r>
            <a:r>
              <a:rPr lang="ru-RU" sz="1600" b="1" dirty="0" smtClean="0">
                <a:latin typeface="Monotype Corsiva" panose="03010101010201010101" pitchFamily="66" charset="0"/>
              </a:rPr>
              <a:t>Неизвестные возможности такого известного приложения </a:t>
            </a:r>
            <a:r>
              <a:rPr lang="en-US" sz="1600" b="1" dirty="0" smtClean="0">
                <a:latin typeface="Monotype Corsiva" panose="03010101010201010101" pitchFamily="66" charset="0"/>
              </a:rPr>
              <a:t>Learning Apps”</a:t>
            </a:r>
            <a:endParaRPr lang="ru-RU" sz="1600" b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481" y="4750096"/>
            <a:ext cx="234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8 июля 2020 года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628274" y="615590"/>
            <a:ext cx="5887500" cy="53511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Приложение </a:t>
            </a:r>
            <a:r>
              <a:rPr lang="en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Learning Apps</a:t>
            </a:r>
            <a:endParaRPr sz="2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1628274" y="976544"/>
            <a:ext cx="6138989" cy="36398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Бесплатное                                                   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Многоязычное(20 языков)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Простой и удобный интерфейс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Легко встраивается в другие ресурсы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Использование  готовых упражнений без регистрации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Возможность создавать неограниченное количество упражнений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 каждом упражнении инструкция и мгновенная обратная </a:t>
            </a: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связь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                        Возможность использования при ДО                 </a:t>
            </a:r>
            <a:endParaRPr lang="ru-RU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731">
            <a:off x="6161642" y="1253846"/>
            <a:ext cx="1376736" cy="1376736"/>
          </a:xfrm>
          <a:prstGeom prst="rect">
            <a:avLst/>
          </a:prstGeom>
          <a:ln w="38100">
            <a:solidFill>
              <a:schemeClr val="tx1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428216" y="4835723"/>
            <a:ext cx="1834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onotype Corsiva" panose="03010101010201010101" pitchFamily="66" charset="0"/>
              </a:rPr>
              <a:t>@ </a:t>
            </a:r>
            <a:r>
              <a:rPr lang="ru-RU" b="1" dirty="0" smtClean="0">
                <a:latin typeface="Monotype Corsiva" panose="03010101010201010101" pitchFamily="66" charset="0"/>
              </a:rPr>
              <a:t>Елена Терешкова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544" y="810800"/>
            <a:ext cx="6349429" cy="445500"/>
          </a:xfrm>
        </p:spPr>
        <p:txBody>
          <a:bodyPr/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Основная идея приложения </a:t>
            </a:r>
            <a:r>
              <a:rPr lang="en-US" sz="2800" b="1" dirty="0" smtClean="0">
                <a:latin typeface="Monotype Corsiva" panose="03010101010201010101" pitchFamily="66" charset="0"/>
              </a:rPr>
              <a:t>Learning Apps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8225" y="1428825"/>
            <a:ext cx="4032836" cy="29088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возможность проверки и закрепления знаний в игровой форме, </a:t>
            </a: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формирование познавательного интереса,</a:t>
            </a:r>
          </a:p>
          <a:p>
            <a:pPr marL="285750" indent="-28575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повышение мотивации учащихся к изучению определённой учебной дисциплины.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5519">
            <a:off x="5947175" y="1590585"/>
            <a:ext cx="1406842" cy="14068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15775" y="4835723"/>
            <a:ext cx="1643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onotype Corsiva" panose="03010101010201010101" pitchFamily="66" charset="0"/>
              </a:rPr>
              <a:t>@</a:t>
            </a:r>
            <a:r>
              <a:rPr lang="ru-RU" b="1" dirty="0" smtClean="0">
                <a:latin typeface="Monotype Corsiva" panose="03010101010201010101" pitchFamily="66" charset="0"/>
              </a:rPr>
              <a:t> Елена Терешкова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Пользователь ( без регистрации)</a:t>
            </a:r>
            <a:endParaRPr sz="2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1874855" y="1428825"/>
            <a:ext cx="5080750" cy="17313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Monotype Corsiva" panose="03010101010201010101" pitchFamily="66" charset="0"/>
              </a:rPr>
              <a:t>Использование готовых упражнений без ограничений ( делиться ссылкой, встраивать, скачивать)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Monotype Corsiva" panose="03010101010201010101" pitchFamily="66" charset="0"/>
              </a:rPr>
              <a:t>Посмотреть шаблоны, попробовать, как создаётся упражнение, как оно работает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130266" y="4835723"/>
            <a:ext cx="158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onotype Corsiva" panose="03010101010201010101" pitchFamily="66" charset="0"/>
              </a:rPr>
              <a:t>@ </a:t>
            </a:r>
            <a:r>
              <a:rPr lang="ru-RU" b="1" dirty="0" smtClean="0">
                <a:latin typeface="Monotype Corsiva" panose="03010101010201010101" pitchFamily="66" charset="0"/>
              </a:rPr>
              <a:t>Елена Терешкова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75" y="3160169"/>
            <a:ext cx="1349981" cy="13499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95961" y="3790765"/>
            <a:ext cx="2814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learningapps.org/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6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Регистрация-новые возможности</a:t>
            </a:r>
            <a:endParaRPr sz="2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1797978" y="1428824"/>
            <a:ext cx="5717871" cy="28554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Профиль и единая ссылка на Ваши упражнения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Возможность создавать и сохранять упражнения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Организация личного пространства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Вы можете писать сообщения другому автору и оценивать упражнения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Использование инструментов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Возможность создавать классы</a:t>
            </a:r>
            <a:endParaRPr b="1" dirty="0">
              <a:latin typeface="Monotype Corsiva" panose="03010101010201010101" pitchFamily="66" charset="0"/>
            </a:endParaRPr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1628225" y="3621250"/>
            <a:ext cx="5887500" cy="8377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299329" y="4835723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95" y="3106866"/>
            <a:ext cx="1349981" cy="13499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82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2555054" y="804262"/>
            <a:ext cx="4229100" cy="57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Аудио/Видео контент</a:t>
            </a:r>
            <a:endParaRPr sz="32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2085653" y="2856165"/>
            <a:ext cx="5167901" cy="13767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аудио или видео из </a:t>
            </a:r>
            <a:r>
              <a:rPr lang="en-US" sz="28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Youtube</a:t>
            </a:r>
            <a:endParaRPr lang="ru-RU" sz="28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у</a:t>
            </a:r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пражнения из </a:t>
            </a:r>
            <a:r>
              <a:rPr lang="en-US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Learning Apps</a:t>
            </a:r>
            <a:endParaRPr lang="ru-RU" sz="28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ставка вопросов</a:t>
            </a:r>
            <a:endParaRPr lang="en-US" sz="28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31" y="1496189"/>
            <a:ext cx="1524213" cy="12479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453441" y="4835723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8751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Сетка приложений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42662" y="3345522"/>
            <a:ext cx="265877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упражнения из</a:t>
            </a:r>
          </a:p>
          <a:p>
            <a:pPr lvl="0" algn="ctr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Learning Apps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72" y="1966828"/>
            <a:ext cx="1467055" cy="12098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278780" y="4835723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Мои классы</a:t>
            </a:r>
            <a:endParaRPr sz="36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Регистрация учащихся 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Папка класса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Статистика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Аналитика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Сообщения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Обратная связь </a:t>
            </a:r>
            <a:endParaRPr b="1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5977">
            <a:off x="5762808" y="1383643"/>
            <a:ext cx="1630594" cy="16305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976152" y="4835723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091">
            <a:off x="4050045" y="2757136"/>
            <a:ext cx="3096057" cy="8859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785" y="523983"/>
            <a:ext cx="385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Инструменты</a:t>
            </a:r>
            <a:endParaRPr lang="ru-RU" sz="28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приложения </a:t>
            </a:r>
            <a:r>
              <a:rPr lang="en-US" sz="2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Learning Apps</a:t>
            </a:r>
            <a:endParaRPr lang="ru-RU" sz="28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5180">
            <a:off x="5597865" y="1339334"/>
            <a:ext cx="19050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360973" y="4835723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onotype Corsiva" panose="03010101010201010101" pitchFamily="66" charset="0"/>
              </a:rPr>
              <a:t>@ </a:t>
            </a:r>
            <a:r>
              <a:rPr lang="ru-RU" b="1" dirty="0">
                <a:latin typeface="Monotype Corsiva" panose="03010101010201010101" pitchFamily="66" charset="0"/>
              </a:rPr>
              <a:t>Елена Терешкова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5785" y="1544715"/>
            <a:ext cx="2687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Голосование</a:t>
            </a: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Календарь</a:t>
            </a: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Блокнот</a:t>
            </a: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Чат</a:t>
            </a: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Доска объявлений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250</Words>
  <Application>Microsoft Office PowerPoint</Application>
  <PresentationFormat>Экран (16:9)</PresentationFormat>
  <Paragraphs>67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Monotype Corsiva</vt:lpstr>
      <vt:lpstr>Patrick Hand SC</vt:lpstr>
      <vt:lpstr>Arial</vt:lpstr>
      <vt:lpstr>Patrick Hand</vt:lpstr>
      <vt:lpstr>Talbot template</vt:lpstr>
      <vt:lpstr>“Неизвестные возможности  такого известного приложения  Learning Apps”</vt:lpstr>
      <vt:lpstr>Приложение Learning Apps</vt:lpstr>
      <vt:lpstr>Основная идея приложения Learning Apps</vt:lpstr>
      <vt:lpstr>Пользователь ( без регистрации)</vt:lpstr>
      <vt:lpstr>Регистрация-новые возможности</vt:lpstr>
      <vt:lpstr>Аудио/Видео контент</vt:lpstr>
      <vt:lpstr>Презентация PowerPoint</vt:lpstr>
      <vt:lpstr>Мои классы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“Неизвестные возможности  такого известного приложения  Learning Apps”</dc:title>
  <cp:lastModifiedBy>Пользователь</cp:lastModifiedBy>
  <cp:revision>31</cp:revision>
  <dcterms:modified xsi:type="dcterms:W3CDTF">2020-07-08T12:51:21Z</dcterms:modified>
</cp:coreProperties>
</file>