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12192000" cy="6858000"/>
  <p:notesSz cx="6858000" cy="9144000"/>
  <p:custDataLst>
    <p:tags r:id="rId3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78" y="-7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1135EB-A87F-445C-8F45-6A070E21BA82}" type="datetimeFigureOut">
              <a:rPr lang="ru-RU" smtClean="0"/>
              <a:t>24.01.2019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577F41-E331-4245-85F8-8CB53CD9C4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119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9519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17534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99919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98823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86652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75734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2944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1357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14680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7857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3591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34943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3015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00439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7047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735260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096867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674032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841742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70034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77945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8258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207044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647885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513543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24398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016252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904911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811061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6808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55947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0721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44853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4378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67067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5461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AF2A-1DFE-4284-9BA0-38E327E9BDA1}" type="datetimeFigureOut">
              <a:rPr lang="ru-RU" smtClean="0"/>
              <a:t>24.01.2019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0596-D860-4216-9686-8EEA3AAC6E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7376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AF2A-1DFE-4284-9BA0-38E327E9BDA1}" type="datetimeFigureOut">
              <a:rPr lang="ru-RU" smtClean="0"/>
              <a:t>24.01.2019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0596-D860-4216-9686-8EEA3AAC6E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722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AF2A-1DFE-4284-9BA0-38E327E9BDA1}" type="datetimeFigureOut">
              <a:rPr lang="ru-RU" smtClean="0"/>
              <a:t>24.01.2019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0596-D860-4216-9686-8EEA3AAC6E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577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AF2A-1DFE-4284-9BA0-38E327E9BDA1}" type="datetimeFigureOut">
              <a:rPr lang="ru-RU" smtClean="0"/>
              <a:t>24.01.2019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0596-D860-4216-9686-8EEA3AAC6E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0988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AF2A-1DFE-4284-9BA0-38E327E9BDA1}" type="datetimeFigureOut">
              <a:rPr lang="ru-RU" smtClean="0"/>
              <a:t>24.01.2019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0596-D860-4216-9686-8EEA3AAC6E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8256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AF2A-1DFE-4284-9BA0-38E327E9BDA1}" type="datetimeFigureOut">
              <a:rPr lang="ru-RU" smtClean="0"/>
              <a:t>24.01.2019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0596-D860-4216-9686-8EEA3AAC6E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9547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AF2A-1DFE-4284-9BA0-38E327E9BDA1}" type="datetimeFigureOut">
              <a:rPr lang="ru-RU" smtClean="0"/>
              <a:t>24.01.2019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0596-D860-4216-9686-8EEA3AAC6E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2540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AF2A-1DFE-4284-9BA0-38E327E9BDA1}" type="datetimeFigureOut">
              <a:rPr lang="ru-RU" smtClean="0"/>
              <a:t>24.01.2019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0596-D860-4216-9686-8EEA3AAC6E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0346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AF2A-1DFE-4284-9BA0-38E327E9BDA1}" type="datetimeFigureOut">
              <a:rPr lang="ru-RU" smtClean="0"/>
              <a:t>24.01.2019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0596-D860-4216-9686-8EEA3AAC6E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0235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AF2A-1DFE-4284-9BA0-38E327E9BDA1}" type="datetimeFigureOut">
              <a:rPr lang="ru-RU" smtClean="0"/>
              <a:t>24.01.2019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0596-D860-4216-9686-8EEA3AAC6E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315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AF2A-1DFE-4284-9BA0-38E327E9BDA1}" type="datetimeFigureOut">
              <a:rPr lang="ru-RU" smtClean="0"/>
              <a:t>24.01.2019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0596-D860-4216-9686-8EEA3AAC6E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0693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9AF2A-1DFE-4284-9BA0-38E327E9BDA1}" type="datetimeFigureOut">
              <a:rPr lang="ru-RU" smtClean="0"/>
              <a:t>24.01.2019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30596-D860-4216-9686-8EEA3AAC6E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56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18" Type="http://schemas.openxmlformats.org/officeDocument/2006/relationships/slide" Target="slide17.xml"/><Relationship Id="rId26" Type="http://schemas.openxmlformats.org/officeDocument/2006/relationships/slide" Target="slide25.xml"/><Relationship Id="rId3" Type="http://schemas.openxmlformats.org/officeDocument/2006/relationships/slide" Target="slide2.xml"/><Relationship Id="rId21" Type="http://schemas.openxmlformats.org/officeDocument/2006/relationships/slide" Target="slide20.xml"/><Relationship Id="rId34" Type="http://schemas.openxmlformats.org/officeDocument/2006/relationships/slide" Target="slide34.xml"/><Relationship Id="rId7" Type="http://schemas.openxmlformats.org/officeDocument/2006/relationships/slide" Target="slide6.xml"/><Relationship Id="rId12" Type="http://schemas.openxmlformats.org/officeDocument/2006/relationships/slide" Target="slide11.xml"/><Relationship Id="rId17" Type="http://schemas.openxmlformats.org/officeDocument/2006/relationships/slide" Target="slide16.xml"/><Relationship Id="rId25" Type="http://schemas.openxmlformats.org/officeDocument/2006/relationships/slide" Target="slide24.xml"/><Relationship Id="rId33" Type="http://schemas.openxmlformats.org/officeDocument/2006/relationships/slide" Target="slide33.xml"/><Relationship Id="rId2" Type="http://schemas.openxmlformats.org/officeDocument/2006/relationships/notesSlide" Target="../notesSlides/notesSlide1.xml"/><Relationship Id="rId16" Type="http://schemas.openxmlformats.org/officeDocument/2006/relationships/slide" Target="slide15.xml"/><Relationship Id="rId20" Type="http://schemas.openxmlformats.org/officeDocument/2006/relationships/slide" Target="slide19.xml"/><Relationship Id="rId29" Type="http://schemas.openxmlformats.org/officeDocument/2006/relationships/slide" Target="slide2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24" Type="http://schemas.openxmlformats.org/officeDocument/2006/relationships/slide" Target="slide23.xml"/><Relationship Id="rId32" Type="http://schemas.openxmlformats.org/officeDocument/2006/relationships/slide" Target="slide32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23" Type="http://schemas.openxmlformats.org/officeDocument/2006/relationships/slide" Target="slide22.xml"/><Relationship Id="rId28" Type="http://schemas.openxmlformats.org/officeDocument/2006/relationships/slide" Target="slide28.xml"/><Relationship Id="rId36" Type="http://schemas.openxmlformats.org/officeDocument/2006/relationships/slide" Target="slide36.xml"/><Relationship Id="rId10" Type="http://schemas.openxmlformats.org/officeDocument/2006/relationships/slide" Target="slide9.xml"/><Relationship Id="rId19" Type="http://schemas.openxmlformats.org/officeDocument/2006/relationships/slide" Target="slide18.xml"/><Relationship Id="rId31" Type="http://schemas.openxmlformats.org/officeDocument/2006/relationships/slide" Target="slide31.xml"/><Relationship Id="rId4" Type="http://schemas.openxmlformats.org/officeDocument/2006/relationships/slide" Target="slide3.xml"/><Relationship Id="rId9" Type="http://schemas.openxmlformats.org/officeDocument/2006/relationships/slide" Target="slide8.xml"/><Relationship Id="rId14" Type="http://schemas.openxmlformats.org/officeDocument/2006/relationships/slide" Target="slide13.xml"/><Relationship Id="rId22" Type="http://schemas.openxmlformats.org/officeDocument/2006/relationships/slide" Target="slide21.xml"/><Relationship Id="rId27" Type="http://schemas.openxmlformats.org/officeDocument/2006/relationships/slide" Target="slide26.xml"/><Relationship Id="rId30" Type="http://schemas.openxmlformats.org/officeDocument/2006/relationships/slide" Target="slide30.xml"/><Relationship Id="rId35" Type="http://schemas.openxmlformats.org/officeDocument/2006/relationships/slide" Target="slide3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730668" y="-128676"/>
            <a:ext cx="188455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СВОЯ ИГРА</a:t>
            </a:r>
            <a:endParaRPr lang="ru-RU" sz="28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C0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09600" y="467102"/>
            <a:ext cx="3755572" cy="8490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КАТЕГОРИЯ 1</a:t>
            </a:r>
            <a:endParaRPr lang="ru-RU" sz="36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09600" y="1414157"/>
            <a:ext cx="3755572" cy="8490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КАТЕГОРИЯ 2</a:t>
            </a:r>
            <a:endParaRPr lang="ru-RU" sz="36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9600" y="2391271"/>
            <a:ext cx="3755572" cy="8490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КАТЕГОРИЯ 3</a:t>
            </a:r>
            <a:endParaRPr lang="ru-RU" sz="36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09600" y="3327441"/>
            <a:ext cx="3755572" cy="8490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КАТЕГОРИЯ 4</a:t>
            </a:r>
            <a:endParaRPr lang="ru-RU" sz="36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09600" y="4304555"/>
            <a:ext cx="3755572" cy="8490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КАТЕГОРИЯ 5</a:t>
            </a:r>
            <a:endParaRPr lang="ru-RU" sz="3600" dirty="0"/>
          </a:p>
        </p:txBody>
      </p:sp>
      <p:sp>
        <p:nvSpPr>
          <p:cNvPr id="12" name="Скругленный прямоугольник 11">
            <a:hlinkClick r:id="rId3" action="ppaction://hlinksldjump"/>
          </p:cNvPr>
          <p:cNvSpPr/>
          <p:nvPr/>
        </p:nvSpPr>
        <p:spPr>
          <a:xfrm>
            <a:off x="4746171" y="467102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1</a:t>
            </a:r>
            <a:endParaRPr lang="ru-RU" sz="5400" dirty="0"/>
          </a:p>
        </p:txBody>
      </p:sp>
      <p:sp>
        <p:nvSpPr>
          <p:cNvPr id="13" name="Скругленный прямоугольник 12">
            <a:hlinkClick r:id="rId4" action="ppaction://hlinksldjump"/>
          </p:cNvPr>
          <p:cNvSpPr/>
          <p:nvPr/>
        </p:nvSpPr>
        <p:spPr>
          <a:xfrm>
            <a:off x="5794922" y="467102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2</a:t>
            </a:r>
            <a:endParaRPr lang="ru-RU" sz="5400" dirty="0"/>
          </a:p>
        </p:txBody>
      </p:sp>
      <p:sp>
        <p:nvSpPr>
          <p:cNvPr id="14" name="Скругленный прямоугольник 13">
            <a:hlinkClick r:id="rId5" action="ppaction://hlinksldjump"/>
          </p:cNvPr>
          <p:cNvSpPr/>
          <p:nvPr/>
        </p:nvSpPr>
        <p:spPr>
          <a:xfrm>
            <a:off x="6843673" y="467102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3</a:t>
            </a:r>
            <a:endParaRPr lang="ru-RU" sz="5400" dirty="0"/>
          </a:p>
        </p:txBody>
      </p:sp>
      <p:sp>
        <p:nvSpPr>
          <p:cNvPr id="15" name="Скругленный прямоугольник 14">
            <a:hlinkClick r:id="rId6" action="ppaction://hlinksldjump"/>
          </p:cNvPr>
          <p:cNvSpPr/>
          <p:nvPr/>
        </p:nvSpPr>
        <p:spPr>
          <a:xfrm>
            <a:off x="7892424" y="467102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4</a:t>
            </a:r>
            <a:endParaRPr lang="ru-RU" sz="5400" dirty="0"/>
          </a:p>
        </p:txBody>
      </p:sp>
      <p:sp>
        <p:nvSpPr>
          <p:cNvPr id="16" name="Скругленный прямоугольник 15">
            <a:hlinkClick r:id="rId7" action="ppaction://hlinksldjump"/>
          </p:cNvPr>
          <p:cNvSpPr/>
          <p:nvPr/>
        </p:nvSpPr>
        <p:spPr>
          <a:xfrm>
            <a:off x="8941175" y="467102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5</a:t>
            </a:r>
            <a:endParaRPr lang="ru-RU" sz="5400" dirty="0"/>
          </a:p>
        </p:txBody>
      </p:sp>
      <p:sp>
        <p:nvSpPr>
          <p:cNvPr id="17" name="Скругленный прямоугольник 16">
            <a:hlinkClick r:id="rId8" action="ppaction://hlinksldjump"/>
          </p:cNvPr>
          <p:cNvSpPr/>
          <p:nvPr/>
        </p:nvSpPr>
        <p:spPr>
          <a:xfrm>
            <a:off x="9989926" y="456217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6</a:t>
            </a:r>
            <a:endParaRPr lang="ru-RU" sz="5400" dirty="0"/>
          </a:p>
        </p:txBody>
      </p:sp>
      <p:sp>
        <p:nvSpPr>
          <p:cNvPr id="18" name="Скругленный прямоугольник 17">
            <a:hlinkClick r:id="rId9" action="ppaction://hlinksldjump"/>
          </p:cNvPr>
          <p:cNvSpPr/>
          <p:nvPr/>
        </p:nvSpPr>
        <p:spPr>
          <a:xfrm>
            <a:off x="11038677" y="456216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7</a:t>
            </a:r>
            <a:endParaRPr lang="ru-RU" sz="5400" dirty="0"/>
          </a:p>
        </p:txBody>
      </p:sp>
      <p:sp>
        <p:nvSpPr>
          <p:cNvPr id="20" name="Скругленный прямоугольник 19">
            <a:hlinkClick r:id="rId10" action="ppaction://hlinksldjump"/>
          </p:cNvPr>
          <p:cNvSpPr/>
          <p:nvPr/>
        </p:nvSpPr>
        <p:spPr>
          <a:xfrm>
            <a:off x="4746171" y="1449412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1</a:t>
            </a:r>
            <a:endParaRPr lang="ru-RU" sz="5400" dirty="0"/>
          </a:p>
        </p:txBody>
      </p:sp>
      <p:sp>
        <p:nvSpPr>
          <p:cNvPr id="21" name="Скругленный прямоугольник 20">
            <a:hlinkClick r:id="rId11" action="ppaction://hlinksldjump"/>
          </p:cNvPr>
          <p:cNvSpPr/>
          <p:nvPr/>
        </p:nvSpPr>
        <p:spPr>
          <a:xfrm>
            <a:off x="5794922" y="1449412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2</a:t>
            </a:r>
            <a:endParaRPr lang="ru-RU" sz="5400" dirty="0"/>
          </a:p>
        </p:txBody>
      </p:sp>
      <p:sp>
        <p:nvSpPr>
          <p:cNvPr id="22" name="Скругленный прямоугольник 21">
            <a:hlinkClick r:id="rId12" action="ppaction://hlinksldjump"/>
          </p:cNvPr>
          <p:cNvSpPr/>
          <p:nvPr/>
        </p:nvSpPr>
        <p:spPr>
          <a:xfrm>
            <a:off x="6843673" y="1449412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3</a:t>
            </a:r>
            <a:endParaRPr lang="ru-RU" sz="5400" dirty="0"/>
          </a:p>
        </p:txBody>
      </p:sp>
      <p:sp>
        <p:nvSpPr>
          <p:cNvPr id="23" name="Скругленный прямоугольник 22">
            <a:hlinkClick r:id="rId13" action="ppaction://hlinksldjump"/>
          </p:cNvPr>
          <p:cNvSpPr/>
          <p:nvPr/>
        </p:nvSpPr>
        <p:spPr>
          <a:xfrm>
            <a:off x="7892424" y="1449412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4</a:t>
            </a:r>
            <a:endParaRPr lang="ru-RU" sz="5400" dirty="0"/>
          </a:p>
        </p:txBody>
      </p:sp>
      <p:sp>
        <p:nvSpPr>
          <p:cNvPr id="24" name="Скругленный прямоугольник 23">
            <a:hlinkClick r:id="rId14" action="ppaction://hlinksldjump"/>
          </p:cNvPr>
          <p:cNvSpPr/>
          <p:nvPr/>
        </p:nvSpPr>
        <p:spPr>
          <a:xfrm>
            <a:off x="8941175" y="1449412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5</a:t>
            </a:r>
            <a:endParaRPr lang="ru-RU" sz="5400" dirty="0"/>
          </a:p>
        </p:txBody>
      </p:sp>
      <p:sp>
        <p:nvSpPr>
          <p:cNvPr id="25" name="Скругленный прямоугольник 24">
            <a:hlinkClick r:id="rId15" action="ppaction://hlinksldjump"/>
          </p:cNvPr>
          <p:cNvSpPr/>
          <p:nvPr/>
        </p:nvSpPr>
        <p:spPr>
          <a:xfrm>
            <a:off x="9989926" y="1438527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6</a:t>
            </a:r>
            <a:endParaRPr lang="ru-RU" sz="5400" dirty="0"/>
          </a:p>
        </p:txBody>
      </p:sp>
      <p:sp>
        <p:nvSpPr>
          <p:cNvPr id="26" name="Скругленный прямоугольник 25">
            <a:hlinkClick r:id="rId16" action="ppaction://hlinksldjump"/>
          </p:cNvPr>
          <p:cNvSpPr/>
          <p:nvPr/>
        </p:nvSpPr>
        <p:spPr>
          <a:xfrm>
            <a:off x="11038677" y="1438526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7</a:t>
            </a:r>
            <a:endParaRPr lang="ru-RU" sz="5400" dirty="0"/>
          </a:p>
        </p:txBody>
      </p:sp>
      <p:sp>
        <p:nvSpPr>
          <p:cNvPr id="27" name="Скругленный прямоугольник 26">
            <a:hlinkClick r:id="rId17" action="ppaction://hlinksldjump"/>
          </p:cNvPr>
          <p:cNvSpPr/>
          <p:nvPr/>
        </p:nvSpPr>
        <p:spPr>
          <a:xfrm>
            <a:off x="4746171" y="2426526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1</a:t>
            </a:r>
            <a:endParaRPr lang="ru-RU" sz="5400" dirty="0"/>
          </a:p>
        </p:txBody>
      </p:sp>
      <p:sp>
        <p:nvSpPr>
          <p:cNvPr id="28" name="Скругленный прямоугольник 27">
            <a:hlinkClick r:id="rId18" action="ppaction://hlinksldjump"/>
          </p:cNvPr>
          <p:cNvSpPr/>
          <p:nvPr/>
        </p:nvSpPr>
        <p:spPr>
          <a:xfrm>
            <a:off x="5794922" y="2426526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2</a:t>
            </a:r>
            <a:endParaRPr lang="ru-RU" sz="5400" dirty="0"/>
          </a:p>
        </p:txBody>
      </p:sp>
      <p:sp>
        <p:nvSpPr>
          <p:cNvPr id="29" name="Скругленный прямоугольник 28">
            <a:hlinkClick r:id="rId19" action="ppaction://hlinksldjump"/>
          </p:cNvPr>
          <p:cNvSpPr/>
          <p:nvPr/>
        </p:nvSpPr>
        <p:spPr>
          <a:xfrm>
            <a:off x="6843673" y="2426526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3</a:t>
            </a:r>
            <a:endParaRPr lang="ru-RU" sz="5400" dirty="0"/>
          </a:p>
        </p:txBody>
      </p:sp>
      <p:sp>
        <p:nvSpPr>
          <p:cNvPr id="30" name="Скругленный прямоугольник 29">
            <a:hlinkClick r:id="rId20" action="ppaction://hlinksldjump"/>
          </p:cNvPr>
          <p:cNvSpPr/>
          <p:nvPr/>
        </p:nvSpPr>
        <p:spPr>
          <a:xfrm>
            <a:off x="7892424" y="2426526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4</a:t>
            </a:r>
            <a:endParaRPr lang="ru-RU" sz="5400" dirty="0"/>
          </a:p>
        </p:txBody>
      </p:sp>
      <p:sp>
        <p:nvSpPr>
          <p:cNvPr id="31" name="Скругленный прямоугольник 30">
            <a:hlinkClick r:id="rId21" action="ppaction://hlinksldjump"/>
          </p:cNvPr>
          <p:cNvSpPr/>
          <p:nvPr/>
        </p:nvSpPr>
        <p:spPr>
          <a:xfrm>
            <a:off x="8941175" y="2426526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5</a:t>
            </a:r>
            <a:endParaRPr lang="ru-RU" sz="5400" dirty="0"/>
          </a:p>
        </p:txBody>
      </p:sp>
      <p:sp>
        <p:nvSpPr>
          <p:cNvPr id="32" name="Скругленный прямоугольник 31">
            <a:hlinkClick r:id="rId22" action="ppaction://hlinksldjump"/>
          </p:cNvPr>
          <p:cNvSpPr/>
          <p:nvPr/>
        </p:nvSpPr>
        <p:spPr>
          <a:xfrm>
            <a:off x="9989926" y="2415641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6</a:t>
            </a:r>
            <a:endParaRPr lang="ru-RU" sz="5400" dirty="0"/>
          </a:p>
        </p:txBody>
      </p:sp>
      <p:sp>
        <p:nvSpPr>
          <p:cNvPr id="33" name="Скругленный прямоугольник 32">
            <a:hlinkClick r:id="rId23" action="ppaction://hlinksldjump"/>
          </p:cNvPr>
          <p:cNvSpPr/>
          <p:nvPr/>
        </p:nvSpPr>
        <p:spPr>
          <a:xfrm>
            <a:off x="11038677" y="2415640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7</a:t>
            </a:r>
            <a:endParaRPr lang="ru-RU" sz="5400" dirty="0"/>
          </a:p>
        </p:txBody>
      </p:sp>
      <p:sp>
        <p:nvSpPr>
          <p:cNvPr id="34" name="Скругленный прямоугольник 33">
            <a:hlinkClick r:id="rId24" action="ppaction://hlinksldjump"/>
          </p:cNvPr>
          <p:cNvSpPr/>
          <p:nvPr/>
        </p:nvSpPr>
        <p:spPr>
          <a:xfrm>
            <a:off x="4746171" y="3362696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1</a:t>
            </a:r>
            <a:endParaRPr lang="ru-RU" sz="5400" dirty="0"/>
          </a:p>
        </p:txBody>
      </p:sp>
      <p:sp>
        <p:nvSpPr>
          <p:cNvPr id="35" name="Скругленный прямоугольник 34">
            <a:hlinkClick r:id="rId25" action="ppaction://hlinksldjump"/>
          </p:cNvPr>
          <p:cNvSpPr/>
          <p:nvPr/>
        </p:nvSpPr>
        <p:spPr>
          <a:xfrm>
            <a:off x="5794922" y="3362696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2</a:t>
            </a:r>
            <a:endParaRPr lang="ru-RU" sz="5400" dirty="0"/>
          </a:p>
        </p:txBody>
      </p:sp>
      <p:sp>
        <p:nvSpPr>
          <p:cNvPr id="36" name="Скругленный прямоугольник 35">
            <a:hlinkClick r:id="rId26" action="ppaction://hlinksldjump"/>
          </p:cNvPr>
          <p:cNvSpPr/>
          <p:nvPr/>
        </p:nvSpPr>
        <p:spPr>
          <a:xfrm>
            <a:off x="6843673" y="3362696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3</a:t>
            </a:r>
            <a:endParaRPr lang="ru-RU" sz="5400" dirty="0"/>
          </a:p>
        </p:txBody>
      </p:sp>
      <p:sp>
        <p:nvSpPr>
          <p:cNvPr id="37" name="Скругленный прямоугольник 36">
            <a:hlinkClick r:id="rId27" action="ppaction://hlinksldjump"/>
          </p:cNvPr>
          <p:cNvSpPr/>
          <p:nvPr/>
        </p:nvSpPr>
        <p:spPr>
          <a:xfrm>
            <a:off x="7892424" y="3362696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4</a:t>
            </a:r>
            <a:endParaRPr lang="ru-RU" sz="5400" dirty="0"/>
          </a:p>
        </p:txBody>
      </p:sp>
      <p:sp>
        <p:nvSpPr>
          <p:cNvPr id="38" name="Скругленный прямоугольник 37">
            <a:hlinkClick r:id="rId28" action="ppaction://hlinksldjump"/>
          </p:cNvPr>
          <p:cNvSpPr/>
          <p:nvPr/>
        </p:nvSpPr>
        <p:spPr>
          <a:xfrm>
            <a:off x="8941175" y="3362696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5</a:t>
            </a:r>
            <a:endParaRPr lang="ru-RU" sz="5400" dirty="0"/>
          </a:p>
        </p:txBody>
      </p:sp>
      <p:sp>
        <p:nvSpPr>
          <p:cNvPr id="39" name="Скругленный прямоугольник 38">
            <a:hlinkClick r:id="rId28" action="ppaction://hlinksldjump"/>
          </p:cNvPr>
          <p:cNvSpPr/>
          <p:nvPr/>
        </p:nvSpPr>
        <p:spPr>
          <a:xfrm>
            <a:off x="9989926" y="3351811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6</a:t>
            </a:r>
            <a:endParaRPr lang="ru-RU" sz="5400" dirty="0"/>
          </a:p>
        </p:txBody>
      </p:sp>
      <p:sp>
        <p:nvSpPr>
          <p:cNvPr id="40" name="Скругленный прямоугольник 39">
            <a:hlinkClick r:id="rId29" action="ppaction://hlinksldjump"/>
          </p:cNvPr>
          <p:cNvSpPr/>
          <p:nvPr/>
        </p:nvSpPr>
        <p:spPr>
          <a:xfrm>
            <a:off x="11038677" y="3351810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7</a:t>
            </a:r>
            <a:endParaRPr lang="ru-RU" sz="5400" dirty="0"/>
          </a:p>
        </p:txBody>
      </p:sp>
      <p:sp>
        <p:nvSpPr>
          <p:cNvPr id="41" name="Скругленный прямоугольник 40">
            <a:hlinkClick r:id="rId30" action="ppaction://hlinksldjump"/>
          </p:cNvPr>
          <p:cNvSpPr/>
          <p:nvPr/>
        </p:nvSpPr>
        <p:spPr>
          <a:xfrm>
            <a:off x="4746171" y="4316977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1</a:t>
            </a:r>
            <a:endParaRPr lang="ru-RU" sz="5400" dirty="0"/>
          </a:p>
        </p:txBody>
      </p:sp>
      <p:sp>
        <p:nvSpPr>
          <p:cNvPr id="42" name="Скругленный прямоугольник 41">
            <a:hlinkClick r:id="rId31" action="ppaction://hlinksldjump"/>
          </p:cNvPr>
          <p:cNvSpPr/>
          <p:nvPr/>
        </p:nvSpPr>
        <p:spPr>
          <a:xfrm>
            <a:off x="5794922" y="4316977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2</a:t>
            </a:r>
            <a:endParaRPr lang="ru-RU" sz="5400" dirty="0"/>
          </a:p>
        </p:txBody>
      </p:sp>
      <p:sp>
        <p:nvSpPr>
          <p:cNvPr id="43" name="Скругленный прямоугольник 42">
            <a:hlinkClick r:id="rId32" action="ppaction://hlinksldjump"/>
          </p:cNvPr>
          <p:cNvSpPr/>
          <p:nvPr/>
        </p:nvSpPr>
        <p:spPr>
          <a:xfrm>
            <a:off x="6843673" y="4316977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3</a:t>
            </a:r>
            <a:endParaRPr lang="ru-RU" sz="5400" dirty="0"/>
          </a:p>
        </p:txBody>
      </p:sp>
      <p:sp>
        <p:nvSpPr>
          <p:cNvPr id="44" name="Скругленный прямоугольник 43">
            <a:hlinkClick r:id="rId33" action="ppaction://hlinksldjump"/>
          </p:cNvPr>
          <p:cNvSpPr/>
          <p:nvPr/>
        </p:nvSpPr>
        <p:spPr>
          <a:xfrm>
            <a:off x="7892424" y="4316977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4</a:t>
            </a:r>
            <a:endParaRPr lang="ru-RU" sz="5400" dirty="0"/>
          </a:p>
        </p:txBody>
      </p:sp>
      <p:sp>
        <p:nvSpPr>
          <p:cNvPr id="45" name="Скругленный прямоугольник 44">
            <a:hlinkClick r:id="rId34" action="ppaction://hlinksldjump"/>
          </p:cNvPr>
          <p:cNvSpPr/>
          <p:nvPr/>
        </p:nvSpPr>
        <p:spPr>
          <a:xfrm>
            <a:off x="8941175" y="4316977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5</a:t>
            </a:r>
            <a:endParaRPr lang="ru-RU" sz="5400" dirty="0"/>
          </a:p>
        </p:txBody>
      </p:sp>
      <p:sp>
        <p:nvSpPr>
          <p:cNvPr id="46" name="Скругленный прямоугольник 45">
            <a:hlinkClick r:id="rId35" action="ppaction://hlinksldjump"/>
          </p:cNvPr>
          <p:cNvSpPr/>
          <p:nvPr/>
        </p:nvSpPr>
        <p:spPr>
          <a:xfrm>
            <a:off x="9989926" y="4306092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6</a:t>
            </a:r>
            <a:endParaRPr lang="ru-RU" sz="5400" dirty="0"/>
          </a:p>
        </p:txBody>
      </p:sp>
      <p:sp>
        <p:nvSpPr>
          <p:cNvPr id="47" name="Скругленный прямоугольник 46">
            <a:hlinkClick r:id="rId36" action="ppaction://hlinksldjump"/>
          </p:cNvPr>
          <p:cNvSpPr/>
          <p:nvPr/>
        </p:nvSpPr>
        <p:spPr>
          <a:xfrm>
            <a:off x="11038677" y="4306091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7</a:t>
            </a:r>
            <a:endParaRPr lang="ru-RU" sz="5400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980442" y="5281670"/>
            <a:ext cx="1736597" cy="633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КОМАНДА1</a:t>
            </a:r>
            <a:endParaRPr lang="ru-RU" sz="2400" dirty="0"/>
          </a:p>
        </p:txBody>
      </p:sp>
      <p:sp>
        <p:nvSpPr>
          <p:cNvPr id="49" name="Овал 48"/>
          <p:cNvSpPr>
            <a:spLocks/>
          </p:cNvSpPr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>
            <a:spLocks/>
          </p:cNvSpPr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</a:t>
            </a:r>
            <a:endParaRPr lang="ru-RU" sz="2400" b="1" dirty="0"/>
          </a:p>
        </p:txBody>
      </p:sp>
      <p:sp>
        <p:nvSpPr>
          <p:cNvPr id="52" name="Овал 51"/>
          <p:cNvSpPr>
            <a:spLocks/>
          </p:cNvSpPr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</a:t>
            </a:r>
            <a:endParaRPr lang="ru-RU" sz="2400" b="1" dirty="0"/>
          </a:p>
        </p:txBody>
      </p:sp>
      <p:sp>
        <p:nvSpPr>
          <p:cNvPr id="53" name="Овал 52"/>
          <p:cNvSpPr>
            <a:spLocks/>
          </p:cNvSpPr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3</a:t>
            </a:r>
            <a:endParaRPr lang="ru-RU" sz="2400" b="1" dirty="0"/>
          </a:p>
        </p:txBody>
      </p:sp>
      <p:sp>
        <p:nvSpPr>
          <p:cNvPr id="54" name="Овал 53"/>
          <p:cNvSpPr>
            <a:spLocks/>
          </p:cNvSpPr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4</a:t>
            </a:r>
            <a:endParaRPr lang="ru-RU" sz="2400" b="1" dirty="0"/>
          </a:p>
        </p:txBody>
      </p:sp>
      <p:sp>
        <p:nvSpPr>
          <p:cNvPr id="55" name="Овал 54"/>
          <p:cNvSpPr>
            <a:spLocks/>
          </p:cNvSpPr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5</a:t>
            </a:r>
            <a:endParaRPr lang="ru-RU" sz="2400" b="1" dirty="0"/>
          </a:p>
        </p:txBody>
      </p:sp>
      <p:sp>
        <p:nvSpPr>
          <p:cNvPr id="56" name="Овал 55"/>
          <p:cNvSpPr/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6</a:t>
            </a:r>
            <a:endParaRPr lang="ru-RU" sz="2400" b="1" dirty="0"/>
          </a:p>
        </p:txBody>
      </p:sp>
      <p:sp>
        <p:nvSpPr>
          <p:cNvPr id="57" name="Овал 56"/>
          <p:cNvSpPr/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7</a:t>
            </a:r>
            <a:endParaRPr lang="ru-RU" sz="2400" b="1" dirty="0"/>
          </a:p>
        </p:txBody>
      </p:sp>
      <p:sp>
        <p:nvSpPr>
          <p:cNvPr id="58" name="Овал 57"/>
          <p:cNvSpPr/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8</a:t>
            </a:r>
            <a:endParaRPr lang="ru-RU" sz="2400" b="1" dirty="0"/>
          </a:p>
        </p:txBody>
      </p:sp>
      <p:sp>
        <p:nvSpPr>
          <p:cNvPr id="59" name="Овал 58"/>
          <p:cNvSpPr/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9</a:t>
            </a:r>
            <a:endParaRPr lang="ru-RU" sz="2400" b="1" dirty="0"/>
          </a:p>
        </p:txBody>
      </p:sp>
      <p:sp>
        <p:nvSpPr>
          <p:cNvPr id="60" name="Овал 59"/>
          <p:cNvSpPr/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10</a:t>
            </a:r>
            <a:endParaRPr lang="ru-RU" sz="2400" b="1" dirty="0"/>
          </a:p>
        </p:txBody>
      </p:sp>
      <p:sp>
        <p:nvSpPr>
          <p:cNvPr id="61" name="Овал 60"/>
          <p:cNvSpPr>
            <a:spLocks/>
          </p:cNvSpPr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11</a:t>
            </a:r>
            <a:endParaRPr lang="ru-RU" sz="2400" b="1" dirty="0"/>
          </a:p>
        </p:txBody>
      </p:sp>
      <p:sp>
        <p:nvSpPr>
          <p:cNvPr id="62" name="Овал 61"/>
          <p:cNvSpPr/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12</a:t>
            </a:r>
            <a:endParaRPr lang="ru-RU" sz="2400" b="1" dirty="0"/>
          </a:p>
        </p:txBody>
      </p:sp>
      <p:sp>
        <p:nvSpPr>
          <p:cNvPr id="63" name="Овал 62"/>
          <p:cNvSpPr/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13</a:t>
            </a:r>
            <a:endParaRPr lang="ru-RU" sz="2400" b="1" dirty="0"/>
          </a:p>
        </p:txBody>
      </p:sp>
      <p:sp>
        <p:nvSpPr>
          <p:cNvPr id="64" name="Овал 63"/>
          <p:cNvSpPr>
            <a:spLocks/>
          </p:cNvSpPr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14</a:t>
            </a:r>
            <a:endParaRPr lang="ru-RU" sz="2400" b="1" dirty="0"/>
          </a:p>
        </p:txBody>
      </p:sp>
      <p:sp>
        <p:nvSpPr>
          <p:cNvPr id="65" name="Овал 64"/>
          <p:cNvSpPr/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15</a:t>
            </a:r>
            <a:endParaRPr lang="ru-RU" sz="2400" b="1" dirty="0"/>
          </a:p>
        </p:txBody>
      </p:sp>
      <p:sp>
        <p:nvSpPr>
          <p:cNvPr id="66" name="Овал 65"/>
          <p:cNvSpPr/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16</a:t>
            </a:r>
            <a:endParaRPr lang="ru-RU" sz="2400" b="1" dirty="0"/>
          </a:p>
        </p:txBody>
      </p:sp>
      <p:sp>
        <p:nvSpPr>
          <p:cNvPr id="67" name="Овал 66"/>
          <p:cNvSpPr>
            <a:spLocks/>
          </p:cNvSpPr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17</a:t>
            </a:r>
            <a:endParaRPr lang="ru-RU" sz="2400" b="1" dirty="0"/>
          </a:p>
        </p:txBody>
      </p:sp>
      <p:sp>
        <p:nvSpPr>
          <p:cNvPr id="68" name="Овал 67"/>
          <p:cNvSpPr/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18</a:t>
            </a:r>
            <a:endParaRPr lang="ru-RU" sz="2400" b="1" dirty="0"/>
          </a:p>
        </p:txBody>
      </p:sp>
      <p:sp>
        <p:nvSpPr>
          <p:cNvPr id="69" name="Овал 68"/>
          <p:cNvSpPr>
            <a:spLocks/>
          </p:cNvSpPr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19</a:t>
            </a:r>
            <a:endParaRPr lang="ru-RU" sz="2400" b="1" dirty="0"/>
          </a:p>
        </p:txBody>
      </p:sp>
      <p:sp>
        <p:nvSpPr>
          <p:cNvPr id="70" name="Овал 69"/>
          <p:cNvSpPr/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20</a:t>
            </a:r>
            <a:endParaRPr lang="ru-RU" sz="2400" b="1" dirty="0"/>
          </a:p>
        </p:txBody>
      </p:sp>
      <p:sp>
        <p:nvSpPr>
          <p:cNvPr id="71" name="Овал 70"/>
          <p:cNvSpPr>
            <a:spLocks/>
          </p:cNvSpPr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21</a:t>
            </a:r>
            <a:endParaRPr lang="ru-RU" sz="2400" b="1" dirty="0"/>
          </a:p>
        </p:txBody>
      </p:sp>
      <p:sp>
        <p:nvSpPr>
          <p:cNvPr id="72" name="Овал 71"/>
          <p:cNvSpPr/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22</a:t>
            </a:r>
            <a:endParaRPr lang="ru-RU" sz="2400" b="1" dirty="0"/>
          </a:p>
        </p:txBody>
      </p:sp>
      <p:sp>
        <p:nvSpPr>
          <p:cNvPr id="73" name="Овал 72"/>
          <p:cNvSpPr/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23</a:t>
            </a:r>
            <a:endParaRPr lang="ru-RU" sz="2400" b="1" dirty="0"/>
          </a:p>
        </p:txBody>
      </p:sp>
      <p:sp>
        <p:nvSpPr>
          <p:cNvPr id="74" name="Овал 73"/>
          <p:cNvSpPr/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24</a:t>
            </a:r>
            <a:endParaRPr lang="ru-RU" sz="2400" b="1" dirty="0"/>
          </a:p>
        </p:txBody>
      </p:sp>
      <p:sp>
        <p:nvSpPr>
          <p:cNvPr id="75" name="Овал 74"/>
          <p:cNvSpPr/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25</a:t>
            </a:r>
            <a:endParaRPr lang="ru-RU" sz="2400" b="1" dirty="0"/>
          </a:p>
        </p:txBody>
      </p:sp>
      <p:sp>
        <p:nvSpPr>
          <p:cNvPr id="78" name="Прямоугольник 77"/>
          <p:cNvSpPr/>
          <p:nvPr/>
        </p:nvSpPr>
        <p:spPr>
          <a:xfrm>
            <a:off x="2918099" y="5301627"/>
            <a:ext cx="1736597" cy="633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КОМАНДА</a:t>
            </a:r>
            <a:r>
              <a:rPr lang="en-US" sz="2400" dirty="0" smtClean="0"/>
              <a:t>2</a:t>
            </a:r>
            <a:endParaRPr lang="ru-RU" sz="2400" dirty="0"/>
          </a:p>
        </p:txBody>
      </p:sp>
      <p:sp>
        <p:nvSpPr>
          <p:cNvPr id="79" name="Овал 78"/>
          <p:cNvSpPr>
            <a:spLocks/>
          </p:cNvSpPr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Овал 79"/>
          <p:cNvSpPr>
            <a:spLocks/>
          </p:cNvSpPr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</a:t>
            </a:r>
            <a:endParaRPr lang="ru-RU" sz="2400" b="1" dirty="0"/>
          </a:p>
        </p:txBody>
      </p:sp>
      <p:sp>
        <p:nvSpPr>
          <p:cNvPr id="81" name="Овал 80"/>
          <p:cNvSpPr>
            <a:spLocks/>
          </p:cNvSpPr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</a:t>
            </a:r>
            <a:endParaRPr lang="ru-RU" sz="2400" b="1" dirty="0"/>
          </a:p>
        </p:txBody>
      </p:sp>
      <p:sp>
        <p:nvSpPr>
          <p:cNvPr id="82" name="Овал 81"/>
          <p:cNvSpPr>
            <a:spLocks/>
          </p:cNvSpPr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3</a:t>
            </a:r>
            <a:endParaRPr lang="ru-RU" sz="2400" b="1" dirty="0"/>
          </a:p>
        </p:txBody>
      </p:sp>
      <p:sp>
        <p:nvSpPr>
          <p:cNvPr id="83" name="Овал 82"/>
          <p:cNvSpPr>
            <a:spLocks/>
          </p:cNvSpPr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4</a:t>
            </a:r>
            <a:endParaRPr lang="ru-RU" sz="2400" b="1" dirty="0"/>
          </a:p>
        </p:txBody>
      </p:sp>
      <p:sp>
        <p:nvSpPr>
          <p:cNvPr id="84" name="Овал 83"/>
          <p:cNvSpPr>
            <a:spLocks/>
          </p:cNvSpPr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5</a:t>
            </a:r>
            <a:endParaRPr lang="ru-RU" sz="2400" b="1" dirty="0"/>
          </a:p>
        </p:txBody>
      </p:sp>
      <p:sp>
        <p:nvSpPr>
          <p:cNvPr id="85" name="Овал 84"/>
          <p:cNvSpPr/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6</a:t>
            </a:r>
            <a:endParaRPr lang="ru-RU" sz="2400" b="1" dirty="0"/>
          </a:p>
        </p:txBody>
      </p:sp>
      <p:sp>
        <p:nvSpPr>
          <p:cNvPr id="86" name="Овал 85"/>
          <p:cNvSpPr/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7</a:t>
            </a:r>
            <a:endParaRPr lang="ru-RU" sz="2400" b="1" dirty="0"/>
          </a:p>
        </p:txBody>
      </p:sp>
      <p:sp>
        <p:nvSpPr>
          <p:cNvPr id="87" name="Овал 86"/>
          <p:cNvSpPr/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8</a:t>
            </a:r>
            <a:endParaRPr lang="ru-RU" sz="2400" b="1" dirty="0"/>
          </a:p>
        </p:txBody>
      </p:sp>
      <p:sp>
        <p:nvSpPr>
          <p:cNvPr id="88" name="Овал 87"/>
          <p:cNvSpPr/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9</a:t>
            </a:r>
            <a:endParaRPr lang="ru-RU" sz="2400" b="1" dirty="0"/>
          </a:p>
        </p:txBody>
      </p:sp>
      <p:sp>
        <p:nvSpPr>
          <p:cNvPr id="89" name="Овал 88"/>
          <p:cNvSpPr/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10</a:t>
            </a:r>
            <a:endParaRPr lang="ru-RU" sz="2400" b="1" dirty="0"/>
          </a:p>
        </p:txBody>
      </p:sp>
      <p:sp>
        <p:nvSpPr>
          <p:cNvPr id="90" name="Овал 89"/>
          <p:cNvSpPr>
            <a:spLocks/>
          </p:cNvSpPr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11</a:t>
            </a:r>
            <a:endParaRPr lang="ru-RU" sz="2400" b="1" dirty="0"/>
          </a:p>
        </p:txBody>
      </p:sp>
      <p:sp>
        <p:nvSpPr>
          <p:cNvPr id="91" name="Овал 90"/>
          <p:cNvSpPr/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12</a:t>
            </a:r>
            <a:endParaRPr lang="ru-RU" sz="2400" b="1" dirty="0"/>
          </a:p>
        </p:txBody>
      </p:sp>
      <p:sp>
        <p:nvSpPr>
          <p:cNvPr id="92" name="Овал 91"/>
          <p:cNvSpPr/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13</a:t>
            </a:r>
            <a:endParaRPr lang="ru-RU" sz="2400" b="1" dirty="0"/>
          </a:p>
        </p:txBody>
      </p:sp>
      <p:sp>
        <p:nvSpPr>
          <p:cNvPr id="93" name="Овал 92"/>
          <p:cNvSpPr>
            <a:spLocks/>
          </p:cNvSpPr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14</a:t>
            </a:r>
            <a:endParaRPr lang="ru-RU" sz="2400" b="1" dirty="0"/>
          </a:p>
        </p:txBody>
      </p:sp>
      <p:sp>
        <p:nvSpPr>
          <p:cNvPr id="94" name="Овал 93"/>
          <p:cNvSpPr/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15</a:t>
            </a:r>
            <a:endParaRPr lang="ru-RU" sz="2400" b="1" dirty="0"/>
          </a:p>
        </p:txBody>
      </p:sp>
      <p:sp>
        <p:nvSpPr>
          <p:cNvPr id="95" name="Овал 94"/>
          <p:cNvSpPr/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16</a:t>
            </a:r>
            <a:endParaRPr lang="ru-RU" sz="2400" b="1" dirty="0"/>
          </a:p>
        </p:txBody>
      </p:sp>
      <p:sp>
        <p:nvSpPr>
          <p:cNvPr id="96" name="Овал 95"/>
          <p:cNvSpPr>
            <a:spLocks/>
          </p:cNvSpPr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17</a:t>
            </a:r>
            <a:endParaRPr lang="ru-RU" sz="2400" b="1" dirty="0"/>
          </a:p>
        </p:txBody>
      </p:sp>
      <p:sp>
        <p:nvSpPr>
          <p:cNvPr id="97" name="Овал 96"/>
          <p:cNvSpPr/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18</a:t>
            </a:r>
            <a:endParaRPr lang="ru-RU" sz="2400" b="1" dirty="0"/>
          </a:p>
        </p:txBody>
      </p:sp>
      <p:sp>
        <p:nvSpPr>
          <p:cNvPr id="98" name="Овал 97"/>
          <p:cNvSpPr>
            <a:spLocks/>
          </p:cNvSpPr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19</a:t>
            </a:r>
            <a:endParaRPr lang="ru-RU" sz="2400" b="1" dirty="0"/>
          </a:p>
        </p:txBody>
      </p:sp>
      <p:sp>
        <p:nvSpPr>
          <p:cNvPr id="99" name="Овал 98"/>
          <p:cNvSpPr/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20</a:t>
            </a:r>
            <a:endParaRPr lang="ru-RU" sz="2400" b="1" dirty="0"/>
          </a:p>
        </p:txBody>
      </p:sp>
      <p:sp>
        <p:nvSpPr>
          <p:cNvPr id="100" name="Овал 99"/>
          <p:cNvSpPr>
            <a:spLocks/>
          </p:cNvSpPr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21</a:t>
            </a:r>
            <a:endParaRPr lang="ru-RU" sz="2400" b="1" dirty="0"/>
          </a:p>
        </p:txBody>
      </p:sp>
      <p:sp>
        <p:nvSpPr>
          <p:cNvPr id="101" name="Овал 100"/>
          <p:cNvSpPr/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22</a:t>
            </a:r>
            <a:endParaRPr lang="ru-RU" sz="2400" b="1" dirty="0"/>
          </a:p>
        </p:txBody>
      </p:sp>
      <p:sp>
        <p:nvSpPr>
          <p:cNvPr id="102" name="Овал 101"/>
          <p:cNvSpPr/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23</a:t>
            </a:r>
            <a:endParaRPr lang="ru-RU" sz="2400" b="1" dirty="0"/>
          </a:p>
        </p:txBody>
      </p:sp>
      <p:sp>
        <p:nvSpPr>
          <p:cNvPr id="103" name="Овал 102"/>
          <p:cNvSpPr/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24</a:t>
            </a:r>
            <a:endParaRPr lang="ru-RU" sz="2400" b="1" dirty="0"/>
          </a:p>
        </p:txBody>
      </p:sp>
      <p:sp>
        <p:nvSpPr>
          <p:cNvPr id="104" name="Овал 103"/>
          <p:cNvSpPr/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25</a:t>
            </a:r>
            <a:endParaRPr lang="ru-RU" sz="2400" b="1" dirty="0"/>
          </a:p>
        </p:txBody>
      </p:sp>
      <p:sp>
        <p:nvSpPr>
          <p:cNvPr id="105" name="Прямоугольник 104"/>
          <p:cNvSpPr/>
          <p:nvPr/>
        </p:nvSpPr>
        <p:spPr>
          <a:xfrm>
            <a:off x="4902177" y="5330221"/>
            <a:ext cx="1736597" cy="633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КОМАНДА</a:t>
            </a:r>
            <a:r>
              <a:rPr lang="en-US" sz="2400" dirty="0" smtClean="0"/>
              <a:t>3</a:t>
            </a:r>
            <a:endParaRPr lang="ru-RU" sz="2400" dirty="0"/>
          </a:p>
        </p:txBody>
      </p:sp>
      <p:sp>
        <p:nvSpPr>
          <p:cNvPr id="106" name="Овал 105"/>
          <p:cNvSpPr>
            <a:spLocks/>
          </p:cNvSpPr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7" name="Овал 106"/>
          <p:cNvSpPr>
            <a:spLocks/>
          </p:cNvSpPr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</a:t>
            </a:r>
            <a:endParaRPr lang="ru-RU" sz="2400" b="1" dirty="0"/>
          </a:p>
        </p:txBody>
      </p:sp>
      <p:sp>
        <p:nvSpPr>
          <p:cNvPr id="108" name="Овал 107"/>
          <p:cNvSpPr>
            <a:spLocks/>
          </p:cNvSpPr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</a:t>
            </a:r>
            <a:endParaRPr lang="ru-RU" sz="2400" b="1" dirty="0"/>
          </a:p>
        </p:txBody>
      </p:sp>
      <p:sp>
        <p:nvSpPr>
          <p:cNvPr id="109" name="Овал 108"/>
          <p:cNvSpPr>
            <a:spLocks/>
          </p:cNvSpPr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3</a:t>
            </a:r>
            <a:endParaRPr lang="ru-RU" sz="2400" b="1" dirty="0"/>
          </a:p>
        </p:txBody>
      </p:sp>
      <p:sp>
        <p:nvSpPr>
          <p:cNvPr id="110" name="Овал 109"/>
          <p:cNvSpPr>
            <a:spLocks/>
          </p:cNvSpPr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4</a:t>
            </a:r>
            <a:endParaRPr lang="ru-RU" sz="2400" b="1" dirty="0"/>
          </a:p>
        </p:txBody>
      </p:sp>
      <p:sp>
        <p:nvSpPr>
          <p:cNvPr id="111" name="Овал 110"/>
          <p:cNvSpPr>
            <a:spLocks/>
          </p:cNvSpPr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5</a:t>
            </a:r>
            <a:endParaRPr lang="ru-RU" sz="2400" b="1" dirty="0"/>
          </a:p>
        </p:txBody>
      </p:sp>
      <p:sp>
        <p:nvSpPr>
          <p:cNvPr id="112" name="Овал 111"/>
          <p:cNvSpPr/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6</a:t>
            </a:r>
            <a:endParaRPr lang="ru-RU" sz="2400" b="1" dirty="0"/>
          </a:p>
        </p:txBody>
      </p:sp>
      <p:sp>
        <p:nvSpPr>
          <p:cNvPr id="113" name="Овал 112"/>
          <p:cNvSpPr/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7</a:t>
            </a:r>
            <a:endParaRPr lang="ru-RU" sz="2400" b="1" dirty="0"/>
          </a:p>
        </p:txBody>
      </p:sp>
      <p:sp>
        <p:nvSpPr>
          <p:cNvPr id="114" name="Овал 113"/>
          <p:cNvSpPr/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8</a:t>
            </a:r>
            <a:endParaRPr lang="ru-RU" sz="2400" b="1" dirty="0"/>
          </a:p>
        </p:txBody>
      </p:sp>
      <p:sp>
        <p:nvSpPr>
          <p:cNvPr id="115" name="Овал 114"/>
          <p:cNvSpPr/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9</a:t>
            </a:r>
            <a:endParaRPr lang="ru-RU" sz="2400" b="1" dirty="0"/>
          </a:p>
        </p:txBody>
      </p:sp>
      <p:sp>
        <p:nvSpPr>
          <p:cNvPr id="116" name="Овал 115"/>
          <p:cNvSpPr/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10</a:t>
            </a:r>
            <a:endParaRPr lang="ru-RU" sz="2400" b="1" dirty="0"/>
          </a:p>
        </p:txBody>
      </p:sp>
      <p:sp>
        <p:nvSpPr>
          <p:cNvPr id="117" name="Овал 116"/>
          <p:cNvSpPr>
            <a:spLocks/>
          </p:cNvSpPr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11</a:t>
            </a:r>
            <a:endParaRPr lang="ru-RU" sz="2400" b="1" dirty="0"/>
          </a:p>
        </p:txBody>
      </p:sp>
      <p:sp>
        <p:nvSpPr>
          <p:cNvPr id="118" name="Овал 117"/>
          <p:cNvSpPr/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12</a:t>
            </a:r>
            <a:endParaRPr lang="ru-RU" sz="2400" b="1" dirty="0"/>
          </a:p>
        </p:txBody>
      </p:sp>
      <p:sp>
        <p:nvSpPr>
          <p:cNvPr id="119" name="Овал 118"/>
          <p:cNvSpPr/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13</a:t>
            </a:r>
            <a:endParaRPr lang="ru-RU" sz="2400" b="1" dirty="0"/>
          </a:p>
        </p:txBody>
      </p:sp>
      <p:sp>
        <p:nvSpPr>
          <p:cNvPr id="120" name="Овал 119"/>
          <p:cNvSpPr>
            <a:spLocks/>
          </p:cNvSpPr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14</a:t>
            </a:r>
            <a:endParaRPr lang="ru-RU" sz="2400" b="1" dirty="0"/>
          </a:p>
        </p:txBody>
      </p:sp>
      <p:sp>
        <p:nvSpPr>
          <p:cNvPr id="121" name="Овал 120"/>
          <p:cNvSpPr/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15</a:t>
            </a:r>
            <a:endParaRPr lang="ru-RU" sz="2400" b="1" dirty="0"/>
          </a:p>
        </p:txBody>
      </p:sp>
      <p:sp>
        <p:nvSpPr>
          <p:cNvPr id="122" name="Овал 121"/>
          <p:cNvSpPr/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16</a:t>
            </a:r>
            <a:endParaRPr lang="ru-RU" sz="2400" b="1" dirty="0"/>
          </a:p>
        </p:txBody>
      </p:sp>
      <p:sp>
        <p:nvSpPr>
          <p:cNvPr id="123" name="Овал 122"/>
          <p:cNvSpPr>
            <a:spLocks/>
          </p:cNvSpPr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17</a:t>
            </a:r>
            <a:endParaRPr lang="ru-RU" sz="2400" b="1" dirty="0"/>
          </a:p>
        </p:txBody>
      </p:sp>
      <p:sp>
        <p:nvSpPr>
          <p:cNvPr id="124" name="Овал 123"/>
          <p:cNvSpPr/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18</a:t>
            </a:r>
            <a:endParaRPr lang="ru-RU" sz="2400" b="1" dirty="0"/>
          </a:p>
        </p:txBody>
      </p:sp>
      <p:sp>
        <p:nvSpPr>
          <p:cNvPr id="125" name="Овал 124"/>
          <p:cNvSpPr>
            <a:spLocks/>
          </p:cNvSpPr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19</a:t>
            </a:r>
            <a:endParaRPr lang="ru-RU" sz="2400" b="1" dirty="0"/>
          </a:p>
        </p:txBody>
      </p:sp>
      <p:sp>
        <p:nvSpPr>
          <p:cNvPr id="126" name="Овал 125"/>
          <p:cNvSpPr/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20</a:t>
            </a:r>
            <a:endParaRPr lang="ru-RU" sz="2400" b="1" dirty="0"/>
          </a:p>
        </p:txBody>
      </p:sp>
      <p:sp>
        <p:nvSpPr>
          <p:cNvPr id="127" name="Овал 126"/>
          <p:cNvSpPr>
            <a:spLocks/>
          </p:cNvSpPr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21</a:t>
            </a:r>
            <a:endParaRPr lang="ru-RU" sz="2400" b="1" dirty="0"/>
          </a:p>
        </p:txBody>
      </p:sp>
      <p:sp>
        <p:nvSpPr>
          <p:cNvPr id="128" name="Овал 127"/>
          <p:cNvSpPr/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22</a:t>
            </a:r>
            <a:endParaRPr lang="ru-RU" sz="2400" b="1" dirty="0"/>
          </a:p>
        </p:txBody>
      </p:sp>
      <p:sp>
        <p:nvSpPr>
          <p:cNvPr id="129" name="Овал 128"/>
          <p:cNvSpPr/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23</a:t>
            </a:r>
            <a:endParaRPr lang="ru-RU" sz="2400" b="1" dirty="0"/>
          </a:p>
        </p:txBody>
      </p:sp>
      <p:sp>
        <p:nvSpPr>
          <p:cNvPr id="130" name="Овал 129"/>
          <p:cNvSpPr/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24</a:t>
            </a:r>
            <a:endParaRPr lang="ru-RU" sz="2400" b="1" dirty="0"/>
          </a:p>
        </p:txBody>
      </p:sp>
      <p:sp>
        <p:nvSpPr>
          <p:cNvPr id="131" name="Овал 130"/>
          <p:cNvSpPr/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25</a:t>
            </a:r>
            <a:endParaRPr lang="ru-RU" sz="2400" b="1" dirty="0"/>
          </a:p>
        </p:txBody>
      </p:sp>
      <p:sp>
        <p:nvSpPr>
          <p:cNvPr id="132" name="Прямоугольник 131"/>
          <p:cNvSpPr/>
          <p:nvPr/>
        </p:nvSpPr>
        <p:spPr>
          <a:xfrm>
            <a:off x="6823575" y="5330221"/>
            <a:ext cx="1736597" cy="633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КОМАНДА</a:t>
            </a:r>
            <a:r>
              <a:rPr lang="en-US" sz="2400" dirty="0" smtClean="0"/>
              <a:t>4</a:t>
            </a:r>
            <a:endParaRPr lang="ru-RU" sz="2400" dirty="0"/>
          </a:p>
        </p:txBody>
      </p:sp>
      <p:sp>
        <p:nvSpPr>
          <p:cNvPr id="133" name="Овал 132"/>
          <p:cNvSpPr>
            <a:spLocks/>
          </p:cNvSpPr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4" name="Овал 133"/>
          <p:cNvSpPr>
            <a:spLocks/>
          </p:cNvSpPr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</a:t>
            </a:r>
            <a:endParaRPr lang="ru-RU" sz="2400" b="1" dirty="0"/>
          </a:p>
        </p:txBody>
      </p:sp>
      <p:sp>
        <p:nvSpPr>
          <p:cNvPr id="135" name="Овал 134"/>
          <p:cNvSpPr>
            <a:spLocks/>
          </p:cNvSpPr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</a:t>
            </a:r>
            <a:endParaRPr lang="ru-RU" sz="2400" b="1" dirty="0"/>
          </a:p>
        </p:txBody>
      </p:sp>
      <p:sp>
        <p:nvSpPr>
          <p:cNvPr id="136" name="Овал 135"/>
          <p:cNvSpPr>
            <a:spLocks/>
          </p:cNvSpPr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3</a:t>
            </a:r>
            <a:endParaRPr lang="ru-RU" sz="2400" b="1" dirty="0"/>
          </a:p>
        </p:txBody>
      </p:sp>
      <p:sp>
        <p:nvSpPr>
          <p:cNvPr id="137" name="Овал 136"/>
          <p:cNvSpPr>
            <a:spLocks/>
          </p:cNvSpPr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4</a:t>
            </a:r>
            <a:endParaRPr lang="ru-RU" sz="2400" b="1" dirty="0"/>
          </a:p>
        </p:txBody>
      </p:sp>
      <p:sp>
        <p:nvSpPr>
          <p:cNvPr id="138" name="Овал 137"/>
          <p:cNvSpPr>
            <a:spLocks/>
          </p:cNvSpPr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5</a:t>
            </a:r>
            <a:endParaRPr lang="ru-RU" sz="2400" b="1" dirty="0"/>
          </a:p>
        </p:txBody>
      </p:sp>
      <p:sp>
        <p:nvSpPr>
          <p:cNvPr id="139" name="Овал 138"/>
          <p:cNvSpPr/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6</a:t>
            </a:r>
            <a:endParaRPr lang="ru-RU" sz="2400" b="1" dirty="0"/>
          </a:p>
        </p:txBody>
      </p:sp>
      <p:sp>
        <p:nvSpPr>
          <p:cNvPr id="140" name="Овал 139"/>
          <p:cNvSpPr/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7</a:t>
            </a:r>
            <a:endParaRPr lang="ru-RU" sz="2400" b="1" dirty="0"/>
          </a:p>
        </p:txBody>
      </p:sp>
      <p:sp>
        <p:nvSpPr>
          <p:cNvPr id="141" name="Овал 140"/>
          <p:cNvSpPr/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8</a:t>
            </a:r>
            <a:endParaRPr lang="ru-RU" sz="2400" b="1" dirty="0"/>
          </a:p>
        </p:txBody>
      </p:sp>
      <p:sp>
        <p:nvSpPr>
          <p:cNvPr id="142" name="Овал 141"/>
          <p:cNvSpPr/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9</a:t>
            </a:r>
            <a:endParaRPr lang="ru-RU" sz="2400" b="1" dirty="0"/>
          </a:p>
        </p:txBody>
      </p:sp>
      <p:sp>
        <p:nvSpPr>
          <p:cNvPr id="143" name="Овал 142"/>
          <p:cNvSpPr/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10</a:t>
            </a:r>
            <a:endParaRPr lang="ru-RU" sz="2400" b="1" dirty="0"/>
          </a:p>
        </p:txBody>
      </p:sp>
      <p:sp>
        <p:nvSpPr>
          <p:cNvPr id="144" name="Овал 143"/>
          <p:cNvSpPr>
            <a:spLocks/>
          </p:cNvSpPr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11</a:t>
            </a:r>
            <a:endParaRPr lang="ru-RU" sz="2400" b="1" dirty="0"/>
          </a:p>
        </p:txBody>
      </p:sp>
      <p:sp>
        <p:nvSpPr>
          <p:cNvPr id="145" name="Овал 144"/>
          <p:cNvSpPr/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12</a:t>
            </a:r>
            <a:endParaRPr lang="ru-RU" sz="2400" b="1" dirty="0"/>
          </a:p>
        </p:txBody>
      </p:sp>
      <p:sp>
        <p:nvSpPr>
          <p:cNvPr id="146" name="Овал 145"/>
          <p:cNvSpPr/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13</a:t>
            </a:r>
            <a:endParaRPr lang="ru-RU" sz="2400" b="1" dirty="0"/>
          </a:p>
        </p:txBody>
      </p:sp>
      <p:sp>
        <p:nvSpPr>
          <p:cNvPr id="147" name="Овал 146"/>
          <p:cNvSpPr>
            <a:spLocks/>
          </p:cNvSpPr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14</a:t>
            </a:r>
            <a:endParaRPr lang="ru-RU" sz="2400" b="1" dirty="0"/>
          </a:p>
        </p:txBody>
      </p:sp>
      <p:sp>
        <p:nvSpPr>
          <p:cNvPr id="148" name="Овал 147"/>
          <p:cNvSpPr/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15</a:t>
            </a:r>
            <a:endParaRPr lang="ru-RU" sz="2400" b="1" dirty="0"/>
          </a:p>
        </p:txBody>
      </p:sp>
      <p:sp>
        <p:nvSpPr>
          <p:cNvPr id="149" name="Овал 148"/>
          <p:cNvSpPr/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16</a:t>
            </a:r>
            <a:endParaRPr lang="ru-RU" sz="2400" b="1" dirty="0"/>
          </a:p>
        </p:txBody>
      </p:sp>
      <p:sp>
        <p:nvSpPr>
          <p:cNvPr id="150" name="Овал 149"/>
          <p:cNvSpPr>
            <a:spLocks/>
          </p:cNvSpPr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17</a:t>
            </a:r>
            <a:endParaRPr lang="ru-RU" sz="2400" b="1" dirty="0"/>
          </a:p>
        </p:txBody>
      </p:sp>
      <p:sp>
        <p:nvSpPr>
          <p:cNvPr id="151" name="Овал 150"/>
          <p:cNvSpPr/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18</a:t>
            </a:r>
            <a:endParaRPr lang="ru-RU" sz="2400" b="1" dirty="0"/>
          </a:p>
        </p:txBody>
      </p:sp>
      <p:sp>
        <p:nvSpPr>
          <p:cNvPr id="152" name="Овал 151"/>
          <p:cNvSpPr>
            <a:spLocks/>
          </p:cNvSpPr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19</a:t>
            </a:r>
            <a:endParaRPr lang="ru-RU" sz="2400" b="1" dirty="0"/>
          </a:p>
        </p:txBody>
      </p:sp>
      <p:sp>
        <p:nvSpPr>
          <p:cNvPr id="153" name="Овал 152"/>
          <p:cNvSpPr/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20</a:t>
            </a:r>
            <a:endParaRPr lang="ru-RU" sz="2400" b="1" dirty="0"/>
          </a:p>
        </p:txBody>
      </p:sp>
      <p:sp>
        <p:nvSpPr>
          <p:cNvPr id="154" name="Овал 153"/>
          <p:cNvSpPr>
            <a:spLocks/>
          </p:cNvSpPr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21</a:t>
            </a:r>
            <a:endParaRPr lang="ru-RU" sz="2400" b="1" dirty="0"/>
          </a:p>
        </p:txBody>
      </p:sp>
      <p:sp>
        <p:nvSpPr>
          <p:cNvPr id="155" name="Овал 154"/>
          <p:cNvSpPr/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22</a:t>
            </a:r>
            <a:endParaRPr lang="ru-RU" sz="2400" b="1" dirty="0"/>
          </a:p>
        </p:txBody>
      </p:sp>
      <p:sp>
        <p:nvSpPr>
          <p:cNvPr id="156" name="Овал 155"/>
          <p:cNvSpPr/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23</a:t>
            </a:r>
            <a:endParaRPr lang="ru-RU" sz="2400" b="1" dirty="0"/>
          </a:p>
        </p:txBody>
      </p:sp>
      <p:sp>
        <p:nvSpPr>
          <p:cNvPr id="157" name="Овал 156"/>
          <p:cNvSpPr/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24</a:t>
            </a:r>
            <a:endParaRPr lang="ru-RU" sz="2400" b="1" dirty="0"/>
          </a:p>
        </p:txBody>
      </p:sp>
      <p:sp>
        <p:nvSpPr>
          <p:cNvPr id="158" name="Овал 157"/>
          <p:cNvSpPr/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25</a:t>
            </a:r>
            <a:endParaRPr lang="ru-RU" sz="2400" b="1" dirty="0"/>
          </a:p>
        </p:txBody>
      </p:sp>
      <p:sp>
        <p:nvSpPr>
          <p:cNvPr id="159" name="Прямоугольник 158"/>
          <p:cNvSpPr/>
          <p:nvPr/>
        </p:nvSpPr>
        <p:spPr>
          <a:xfrm>
            <a:off x="8763282" y="5330221"/>
            <a:ext cx="1736597" cy="633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КОМАНДА5</a:t>
            </a:r>
            <a:endParaRPr lang="ru-RU" sz="2400" dirty="0"/>
          </a:p>
        </p:txBody>
      </p:sp>
      <p:sp>
        <p:nvSpPr>
          <p:cNvPr id="160" name="Овал 159"/>
          <p:cNvSpPr>
            <a:spLocks/>
          </p:cNvSpPr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1" name="Овал 160"/>
          <p:cNvSpPr>
            <a:spLocks/>
          </p:cNvSpPr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</a:t>
            </a:r>
            <a:endParaRPr lang="ru-RU" sz="2400" b="1" dirty="0"/>
          </a:p>
        </p:txBody>
      </p:sp>
      <p:sp>
        <p:nvSpPr>
          <p:cNvPr id="162" name="Овал 161"/>
          <p:cNvSpPr>
            <a:spLocks/>
          </p:cNvSpPr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</a:t>
            </a:r>
            <a:endParaRPr lang="ru-RU" sz="2400" b="1" dirty="0"/>
          </a:p>
        </p:txBody>
      </p:sp>
      <p:sp>
        <p:nvSpPr>
          <p:cNvPr id="163" name="Овал 162"/>
          <p:cNvSpPr>
            <a:spLocks/>
          </p:cNvSpPr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3</a:t>
            </a:r>
            <a:endParaRPr lang="ru-RU" sz="2400" b="1" dirty="0"/>
          </a:p>
        </p:txBody>
      </p:sp>
      <p:sp>
        <p:nvSpPr>
          <p:cNvPr id="164" name="Овал 163"/>
          <p:cNvSpPr>
            <a:spLocks/>
          </p:cNvSpPr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4</a:t>
            </a:r>
            <a:endParaRPr lang="ru-RU" sz="2400" b="1" dirty="0"/>
          </a:p>
        </p:txBody>
      </p:sp>
      <p:sp>
        <p:nvSpPr>
          <p:cNvPr id="165" name="Овал 164"/>
          <p:cNvSpPr>
            <a:spLocks/>
          </p:cNvSpPr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5</a:t>
            </a:r>
            <a:endParaRPr lang="ru-RU" sz="2400" b="1" dirty="0"/>
          </a:p>
        </p:txBody>
      </p:sp>
      <p:sp>
        <p:nvSpPr>
          <p:cNvPr id="166" name="Овал 165"/>
          <p:cNvSpPr/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7</a:t>
            </a:r>
            <a:endParaRPr lang="ru-RU" sz="2400" b="1" dirty="0"/>
          </a:p>
        </p:txBody>
      </p:sp>
      <p:sp>
        <p:nvSpPr>
          <p:cNvPr id="167" name="Овал 166"/>
          <p:cNvSpPr/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8</a:t>
            </a:r>
            <a:endParaRPr lang="ru-RU" sz="2400" b="1" dirty="0"/>
          </a:p>
        </p:txBody>
      </p:sp>
      <p:sp>
        <p:nvSpPr>
          <p:cNvPr id="168" name="Овал 167"/>
          <p:cNvSpPr/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9</a:t>
            </a:r>
            <a:endParaRPr lang="ru-RU" sz="2400" b="1" dirty="0"/>
          </a:p>
        </p:txBody>
      </p:sp>
      <p:sp>
        <p:nvSpPr>
          <p:cNvPr id="169" name="Овал 168"/>
          <p:cNvSpPr>
            <a:spLocks/>
          </p:cNvSpPr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11</a:t>
            </a:r>
            <a:endParaRPr lang="ru-RU" sz="2400" b="1" dirty="0"/>
          </a:p>
        </p:txBody>
      </p:sp>
      <p:sp>
        <p:nvSpPr>
          <p:cNvPr id="170" name="Овал 169"/>
          <p:cNvSpPr/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13</a:t>
            </a:r>
            <a:endParaRPr lang="ru-RU" sz="2400" b="1" dirty="0"/>
          </a:p>
        </p:txBody>
      </p:sp>
      <p:sp>
        <p:nvSpPr>
          <p:cNvPr id="171" name="Овал 170"/>
          <p:cNvSpPr>
            <a:spLocks/>
          </p:cNvSpPr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14</a:t>
            </a:r>
            <a:endParaRPr lang="ru-RU" sz="2400" b="1" dirty="0"/>
          </a:p>
        </p:txBody>
      </p:sp>
      <p:sp>
        <p:nvSpPr>
          <p:cNvPr id="172" name="Овал 171"/>
          <p:cNvSpPr/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15</a:t>
            </a:r>
            <a:endParaRPr lang="ru-RU" sz="2400" b="1" dirty="0"/>
          </a:p>
        </p:txBody>
      </p:sp>
      <p:sp>
        <p:nvSpPr>
          <p:cNvPr id="173" name="Овал 172"/>
          <p:cNvSpPr/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16</a:t>
            </a:r>
            <a:endParaRPr lang="ru-RU" sz="2400" b="1" dirty="0"/>
          </a:p>
        </p:txBody>
      </p:sp>
      <p:sp>
        <p:nvSpPr>
          <p:cNvPr id="174" name="Овал 173"/>
          <p:cNvSpPr>
            <a:spLocks/>
          </p:cNvSpPr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17</a:t>
            </a:r>
            <a:endParaRPr lang="ru-RU" sz="2400" b="1" dirty="0"/>
          </a:p>
        </p:txBody>
      </p:sp>
      <p:sp>
        <p:nvSpPr>
          <p:cNvPr id="175" name="Овал 174"/>
          <p:cNvSpPr>
            <a:spLocks/>
          </p:cNvSpPr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19</a:t>
            </a:r>
            <a:endParaRPr lang="ru-RU" sz="2400" b="1" dirty="0"/>
          </a:p>
        </p:txBody>
      </p:sp>
      <p:sp>
        <p:nvSpPr>
          <p:cNvPr id="176" name="Овал 175"/>
          <p:cNvSpPr/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20</a:t>
            </a:r>
            <a:endParaRPr lang="ru-RU" sz="2400" b="1" dirty="0"/>
          </a:p>
        </p:txBody>
      </p:sp>
      <p:sp>
        <p:nvSpPr>
          <p:cNvPr id="177" name="Овал 176"/>
          <p:cNvSpPr>
            <a:spLocks/>
          </p:cNvSpPr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21</a:t>
            </a:r>
            <a:endParaRPr lang="ru-RU" sz="2400" b="1" dirty="0"/>
          </a:p>
        </p:txBody>
      </p:sp>
      <p:sp>
        <p:nvSpPr>
          <p:cNvPr id="178" name="Овал 177"/>
          <p:cNvSpPr/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22</a:t>
            </a:r>
            <a:endParaRPr lang="ru-RU" sz="2400" b="1" dirty="0"/>
          </a:p>
        </p:txBody>
      </p:sp>
      <p:sp>
        <p:nvSpPr>
          <p:cNvPr id="179" name="Овал 178"/>
          <p:cNvSpPr/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23</a:t>
            </a:r>
            <a:endParaRPr lang="ru-RU" sz="2400" b="1" dirty="0"/>
          </a:p>
        </p:txBody>
      </p:sp>
      <p:sp>
        <p:nvSpPr>
          <p:cNvPr id="180" name="Овал 179"/>
          <p:cNvSpPr/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25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882565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6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8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9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9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0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1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1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2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3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9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5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6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6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75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1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8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89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5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9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98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9" fill="hold">
                      <p:stCondLst>
                        <p:cond delay="0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03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205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6" fill="hold">
                      <p:stCondLst>
                        <p:cond delay="0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9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1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>
                      <p:stCondLst>
                        <p:cond delay="0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7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>
                      <p:stCondLst>
                        <p:cond delay="0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3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24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5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0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31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2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233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4" fill="hold">
                      <p:stCondLst>
                        <p:cond delay="0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7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38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9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240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1" fill="hold">
                      <p:stCondLst>
                        <p:cond delay="0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4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247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8" fill="hold">
                      <p:stCondLst>
                        <p:cond delay="0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indefinite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8" fill="hold">
                      <p:stCondLst>
                        <p:cond delay="indefinite"/>
                      </p:stCondLst>
                      <p:childTnLst>
                        <p:par>
                          <p:cTn id="349" fill="hold">
                            <p:stCondLst>
                              <p:cond delay="0"/>
                            </p:stCondLst>
                            <p:childTnLst>
                              <p:par>
                                <p:cTn id="3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8" fill="hold">
                      <p:stCondLst>
                        <p:cond delay="indefinite"/>
                      </p:stCondLst>
                      <p:childTnLst>
                        <p:par>
                          <p:cTn id="359" fill="hold">
                            <p:stCondLst>
                              <p:cond delay="0"/>
                            </p:stCondLst>
                            <p:childTnLst>
                              <p:par>
                                <p:cTn id="3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indefinite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373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4" fill="hold">
                      <p:stCondLst>
                        <p:cond delay="0"/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9" fill="hold">
                      <p:stCondLst>
                        <p:cond delay="indefinite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>
                      <p:stCondLst>
                        <p:cond delay="indefinite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9" fill="hold">
                      <p:stCondLst>
                        <p:cond delay="indefinite"/>
                      </p:stCondLst>
                      <p:childTnLst>
                        <p:par>
                          <p:cTn id="390" fill="hold">
                            <p:stCondLst>
                              <p:cond delay="0"/>
                            </p:stCondLst>
                            <p:childTnLst>
                              <p:par>
                                <p:cTn id="3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4" fill="hold">
                      <p:stCondLst>
                        <p:cond delay="indefinite"/>
                      </p:stCondLst>
                      <p:childTnLst>
                        <p:par>
                          <p:cTn id="395" fill="hold">
                            <p:stCondLst>
                              <p:cond delay="0"/>
                            </p:stCondLst>
                            <p:childTnLst>
                              <p:par>
                                <p:cTn id="3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9" fill="hold">
                      <p:stCondLst>
                        <p:cond delay="indefinite"/>
                      </p:stCondLst>
                      <p:childTnLst>
                        <p:par>
                          <p:cTn id="400" fill="hold">
                            <p:stCondLst>
                              <p:cond delay="0"/>
                            </p:stCondLst>
                            <p:childTnLst>
                              <p:par>
                                <p:cTn id="4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4" fill="hold">
                      <p:stCondLst>
                        <p:cond delay="indefinite"/>
                      </p:stCondLst>
                      <p:childTnLst>
                        <p:par>
                          <p:cTn id="405" fill="hold">
                            <p:stCondLst>
                              <p:cond delay="0"/>
                            </p:stCondLst>
                            <p:childTnLst>
                              <p:par>
                                <p:cTn id="4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9" fill="hold">
                      <p:stCondLst>
                        <p:cond delay="indefinite"/>
                      </p:stCondLst>
                      <p:childTnLst>
                        <p:par>
                          <p:cTn id="410" fill="hold">
                            <p:stCondLst>
                              <p:cond delay="0"/>
                            </p:stCondLst>
                            <p:childTnLst>
                              <p:par>
                                <p:cTn id="4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4" fill="hold">
                      <p:stCondLst>
                        <p:cond delay="indefinite"/>
                      </p:stCondLst>
                      <p:childTnLst>
                        <p:par>
                          <p:cTn id="415" fill="hold">
                            <p:stCondLst>
                              <p:cond delay="0"/>
                            </p:stCondLst>
                            <p:childTnLst>
                              <p:par>
                                <p:cTn id="4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9" fill="hold">
                      <p:stCondLst>
                        <p:cond delay="indefinite"/>
                      </p:stCondLst>
                      <p:childTnLst>
                        <p:par>
                          <p:cTn id="420" fill="hold">
                            <p:stCondLst>
                              <p:cond delay="0"/>
                            </p:stCondLst>
                            <p:childTnLst>
                              <p:par>
                                <p:cTn id="4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4" fill="hold">
                      <p:stCondLst>
                        <p:cond delay="indefinite"/>
                      </p:stCondLst>
                      <p:childTnLst>
                        <p:par>
                          <p:cTn id="425" fill="hold">
                            <p:stCondLst>
                              <p:cond delay="0"/>
                            </p:stCondLst>
                            <p:childTnLst>
                              <p:par>
                                <p:cTn id="4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9" fill="hold">
                      <p:stCondLst>
                        <p:cond delay="indefinite"/>
                      </p:stCondLst>
                      <p:childTnLst>
                        <p:par>
                          <p:cTn id="430" fill="hold">
                            <p:stCondLst>
                              <p:cond delay="0"/>
                            </p:stCondLst>
                            <p:childTnLst>
                              <p:par>
                                <p:cTn id="4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4" fill="hold">
                      <p:stCondLst>
                        <p:cond delay="indefinite"/>
                      </p:stCondLst>
                      <p:childTnLst>
                        <p:par>
                          <p:cTn id="435" fill="hold">
                            <p:stCondLst>
                              <p:cond delay="0"/>
                            </p:stCondLst>
                            <p:childTnLst>
                              <p:par>
                                <p:cTn id="4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9" fill="hold">
                      <p:stCondLst>
                        <p:cond delay="indefinite"/>
                      </p:stCondLst>
                      <p:childTnLst>
                        <p:par>
                          <p:cTn id="440" fill="hold">
                            <p:stCondLst>
                              <p:cond delay="0"/>
                            </p:stCondLst>
                            <p:childTnLst>
                              <p:par>
                                <p:cTn id="4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4" fill="hold">
                      <p:stCondLst>
                        <p:cond delay="indefinite"/>
                      </p:stCondLst>
                      <p:childTnLst>
                        <p:par>
                          <p:cTn id="445" fill="hold">
                            <p:stCondLst>
                              <p:cond delay="0"/>
                            </p:stCondLst>
                            <p:childTnLst>
                              <p:par>
                                <p:cTn id="4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9" fill="hold">
                      <p:stCondLst>
                        <p:cond delay="indefinite"/>
                      </p:stCondLst>
                      <p:childTnLst>
                        <p:par>
                          <p:cTn id="450" fill="hold">
                            <p:stCondLst>
                              <p:cond delay="0"/>
                            </p:stCondLst>
                            <p:childTnLst>
                              <p:par>
                                <p:cTn id="4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4" fill="hold">
                      <p:stCondLst>
                        <p:cond delay="indefinite"/>
                      </p:stCondLst>
                      <p:childTnLst>
                        <p:par>
                          <p:cTn id="455" fill="hold">
                            <p:stCondLst>
                              <p:cond delay="0"/>
                            </p:stCondLst>
                            <p:childTnLst>
                              <p:par>
                                <p:cTn id="4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9" fill="hold">
                      <p:stCondLst>
                        <p:cond delay="indefinite"/>
                      </p:stCondLst>
                      <p:childTnLst>
                        <p:par>
                          <p:cTn id="460" fill="hold">
                            <p:stCondLst>
                              <p:cond delay="0"/>
                            </p:stCondLst>
                            <p:childTnLst>
                              <p:par>
                                <p:cTn id="4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4" fill="hold">
                      <p:stCondLst>
                        <p:cond delay="indefinite"/>
                      </p:stCondLst>
                      <p:childTnLst>
                        <p:par>
                          <p:cTn id="465" fill="hold">
                            <p:stCondLst>
                              <p:cond delay="0"/>
                            </p:stCondLst>
                            <p:childTnLst>
                              <p:par>
                                <p:cTn id="4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9" fill="hold">
                      <p:stCondLst>
                        <p:cond delay="indefinite"/>
                      </p:stCondLst>
                      <p:childTnLst>
                        <p:par>
                          <p:cTn id="470" fill="hold">
                            <p:stCondLst>
                              <p:cond delay="0"/>
                            </p:stCondLst>
                            <p:childTnLst>
                              <p:par>
                                <p:cTn id="4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4" fill="hold">
                      <p:stCondLst>
                        <p:cond delay="indefinite"/>
                      </p:stCondLst>
                      <p:childTnLst>
                        <p:par>
                          <p:cTn id="475" fill="hold">
                            <p:stCondLst>
                              <p:cond delay="0"/>
                            </p:stCondLst>
                            <p:childTnLst>
                              <p:par>
                                <p:cTn id="4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9" fill="hold">
                      <p:stCondLst>
                        <p:cond delay="indefinite"/>
                      </p:stCondLst>
                      <p:childTnLst>
                        <p:par>
                          <p:cTn id="480" fill="hold">
                            <p:stCondLst>
                              <p:cond delay="0"/>
                            </p:stCondLst>
                            <p:childTnLst>
                              <p:par>
                                <p:cTn id="4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4" fill="hold">
                      <p:stCondLst>
                        <p:cond delay="indefinite"/>
                      </p:stCondLst>
                      <p:childTnLst>
                        <p:par>
                          <p:cTn id="485" fill="hold">
                            <p:stCondLst>
                              <p:cond delay="0"/>
                            </p:stCondLst>
                            <p:childTnLst>
                              <p:par>
                                <p:cTn id="4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9" fill="hold">
                      <p:stCondLst>
                        <p:cond delay="indefinite"/>
                      </p:stCondLst>
                      <p:childTnLst>
                        <p:par>
                          <p:cTn id="490" fill="hold">
                            <p:stCondLst>
                              <p:cond delay="0"/>
                            </p:stCondLst>
                            <p:childTnLst>
                              <p:par>
                                <p:cTn id="4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4" fill="hold">
                      <p:stCondLst>
                        <p:cond delay="indefinite"/>
                      </p:stCondLst>
                      <p:childTnLst>
                        <p:par>
                          <p:cTn id="495" fill="hold">
                            <p:stCondLst>
                              <p:cond delay="0"/>
                            </p:stCondLst>
                            <p:childTnLst>
                              <p:par>
                                <p:cTn id="4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499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0" fill="hold">
                      <p:stCondLst>
                        <p:cond delay="0"/>
                      </p:stCondLst>
                      <p:childTnLst>
                        <p:par>
                          <p:cTn id="501" fill="hold">
                            <p:stCondLst>
                              <p:cond delay="0"/>
                            </p:stCondLst>
                            <p:childTnLst>
                              <p:par>
                                <p:cTn id="5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5" fill="hold">
                      <p:stCondLst>
                        <p:cond delay="indefinite"/>
                      </p:stCondLst>
                      <p:childTnLst>
                        <p:par>
                          <p:cTn id="506" fill="hold">
                            <p:stCondLst>
                              <p:cond delay="0"/>
                            </p:stCondLst>
                            <p:childTnLst>
                              <p:par>
                                <p:cTn id="5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0" fill="hold">
                      <p:stCondLst>
                        <p:cond delay="indefinite"/>
                      </p:stCondLst>
                      <p:childTnLst>
                        <p:par>
                          <p:cTn id="511" fill="hold">
                            <p:stCondLst>
                              <p:cond delay="0"/>
                            </p:stCondLst>
                            <p:childTnLst>
                              <p:par>
                                <p:cTn id="5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5" fill="hold">
                      <p:stCondLst>
                        <p:cond delay="indefinite"/>
                      </p:stCondLst>
                      <p:childTnLst>
                        <p:par>
                          <p:cTn id="516" fill="hold">
                            <p:stCondLst>
                              <p:cond delay="0"/>
                            </p:stCondLst>
                            <p:childTnLst>
                              <p:par>
                                <p:cTn id="5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0" fill="hold">
                      <p:stCondLst>
                        <p:cond delay="indefinite"/>
                      </p:stCondLst>
                      <p:childTnLst>
                        <p:par>
                          <p:cTn id="521" fill="hold">
                            <p:stCondLst>
                              <p:cond delay="0"/>
                            </p:stCondLst>
                            <p:childTnLst>
                              <p:par>
                                <p:cTn id="5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5" fill="hold">
                      <p:stCondLst>
                        <p:cond delay="indefinite"/>
                      </p:stCondLst>
                      <p:childTnLst>
                        <p:par>
                          <p:cTn id="526" fill="hold">
                            <p:stCondLst>
                              <p:cond delay="0"/>
                            </p:stCondLst>
                            <p:childTnLst>
                              <p:par>
                                <p:cTn id="5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9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0" fill="hold">
                      <p:stCondLst>
                        <p:cond delay="indefinite"/>
                      </p:stCondLst>
                      <p:childTnLst>
                        <p:par>
                          <p:cTn id="531" fill="hold">
                            <p:stCondLst>
                              <p:cond delay="0"/>
                            </p:stCondLst>
                            <p:childTnLst>
                              <p:par>
                                <p:cTn id="5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4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5" fill="hold">
                      <p:stCondLst>
                        <p:cond delay="indefinite"/>
                      </p:stCondLst>
                      <p:childTnLst>
                        <p:par>
                          <p:cTn id="536" fill="hold">
                            <p:stCondLst>
                              <p:cond delay="0"/>
                            </p:stCondLst>
                            <p:childTnLst>
                              <p:par>
                                <p:cTn id="5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0" fill="hold">
                      <p:stCondLst>
                        <p:cond delay="indefinite"/>
                      </p:stCondLst>
                      <p:childTnLst>
                        <p:par>
                          <p:cTn id="541" fill="hold">
                            <p:stCondLst>
                              <p:cond delay="0"/>
                            </p:stCondLst>
                            <p:childTnLst>
                              <p:par>
                                <p:cTn id="5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5" fill="hold">
                      <p:stCondLst>
                        <p:cond delay="indefinite"/>
                      </p:stCondLst>
                      <p:childTnLst>
                        <p:par>
                          <p:cTn id="546" fill="hold">
                            <p:stCondLst>
                              <p:cond delay="0"/>
                            </p:stCondLst>
                            <p:childTnLst>
                              <p:par>
                                <p:cTn id="5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0" fill="hold">
                      <p:stCondLst>
                        <p:cond delay="indefinite"/>
                      </p:stCondLst>
                      <p:childTnLst>
                        <p:par>
                          <p:cTn id="551" fill="hold">
                            <p:stCondLst>
                              <p:cond delay="0"/>
                            </p:stCondLst>
                            <p:childTnLst>
                              <p:par>
                                <p:cTn id="5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5" fill="hold">
                      <p:stCondLst>
                        <p:cond delay="indefinite"/>
                      </p:stCondLst>
                      <p:childTnLst>
                        <p:par>
                          <p:cTn id="556" fill="hold">
                            <p:stCondLst>
                              <p:cond delay="0"/>
                            </p:stCondLst>
                            <p:childTnLst>
                              <p:par>
                                <p:cTn id="5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9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0" fill="hold">
                      <p:stCondLst>
                        <p:cond delay="indefinite"/>
                      </p:stCondLst>
                      <p:childTnLst>
                        <p:par>
                          <p:cTn id="561" fill="hold">
                            <p:stCondLst>
                              <p:cond delay="0"/>
                            </p:stCondLst>
                            <p:childTnLst>
                              <p:par>
                                <p:cTn id="5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4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5" fill="hold">
                      <p:stCondLst>
                        <p:cond delay="indefinite"/>
                      </p:stCondLst>
                      <p:childTnLst>
                        <p:par>
                          <p:cTn id="566" fill="hold">
                            <p:stCondLst>
                              <p:cond delay="0"/>
                            </p:stCondLst>
                            <p:childTnLst>
                              <p:par>
                                <p:cTn id="5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0" fill="hold">
                      <p:stCondLst>
                        <p:cond delay="indefinite"/>
                      </p:stCondLst>
                      <p:childTnLst>
                        <p:par>
                          <p:cTn id="571" fill="hold">
                            <p:stCondLst>
                              <p:cond delay="0"/>
                            </p:stCondLst>
                            <p:childTnLst>
                              <p:par>
                                <p:cTn id="5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4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5" fill="hold">
                      <p:stCondLst>
                        <p:cond delay="indefinite"/>
                      </p:stCondLst>
                      <p:childTnLst>
                        <p:par>
                          <p:cTn id="576" fill="hold">
                            <p:stCondLst>
                              <p:cond delay="0"/>
                            </p:stCondLst>
                            <p:childTnLst>
                              <p:par>
                                <p:cTn id="5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0" fill="hold">
                      <p:stCondLst>
                        <p:cond delay="indefinite"/>
                      </p:stCondLst>
                      <p:childTnLst>
                        <p:par>
                          <p:cTn id="581" fill="hold">
                            <p:stCondLst>
                              <p:cond delay="0"/>
                            </p:stCondLst>
                            <p:childTnLst>
                              <p:par>
                                <p:cTn id="5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4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5" fill="hold">
                      <p:stCondLst>
                        <p:cond delay="indefinite"/>
                      </p:stCondLst>
                      <p:childTnLst>
                        <p:par>
                          <p:cTn id="586" fill="hold">
                            <p:stCondLst>
                              <p:cond delay="0"/>
                            </p:stCondLst>
                            <p:childTnLst>
                              <p:par>
                                <p:cTn id="5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9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0" fill="hold">
                      <p:stCondLst>
                        <p:cond delay="indefinite"/>
                      </p:stCondLst>
                      <p:childTnLst>
                        <p:par>
                          <p:cTn id="591" fill="hold">
                            <p:stCondLst>
                              <p:cond delay="0"/>
                            </p:stCondLst>
                            <p:childTnLst>
                              <p:par>
                                <p:cTn id="5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4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5" fill="hold">
                      <p:stCondLst>
                        <p:cond delay="indefinite"/>
                      </p:stCondLst>
                      <p:childTnLst>
                        <p:par>
                          <p:cTn id="596" fill="hold">
                            <p:stCondLst>
                              <p:cond delay="0"/>
                            </p:stCondLst>
                            <p:childTnLst>
                              <p:par>
                                <p:cTn id="5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0" fill="hold">
                      <p:stCondLst>
                        <p:cond delay="indefinite"/>
                      </p:stCondLst>
                      <p:childTnLst>
                        <p:par>
                          <p:cTn id="601" fill="hold">
                            <p:stCondLst>
                              <p:cond delay="0"/>
                            </p:stCondLst>
                            <p:childTnLst>
                              <p:par>
                                <p:cTn id="6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5" fill="hold">
                      <p:stCondLst>
                        <p:cond delay="indefinite"/>
                      </p:stCondLst>
                      <p:childTnLst>
                        <p:par>
                          <p:cTn id="606" fill="hold">
                            <p:stCondLst>
                              <p:cond delay="0"/>
                            </p:stCondLst>
                            <p:childTnLst>
                              <p:par>
                                <p:cTn id="6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9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0" fill="hold">
                      <p:stCondLst>
                        <p:cond delay="indefinite"/>
                      </p:stCondLst>
                      <p:childTnLst>
                        <p:par>
                          <p:cTn id="611" fill="hold">
                            <p:stCondLst>
                              <p:cond delay="0"/>
                            </p:stCondLst>
                            <p:childTnLst>
                              <p:par>
                                <p:cTn id="6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4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5" fill="hold">
                      <p:stCondLst>
                        <p:cond delay="indefinite"/>
                      </p:stCondLst>
                      <p:childTnLst>
                        <p:par>
                          <p:cTn id="616" fill="hold">
                            <p:stCondLst>
                              <p:cond delay="0"/>
                            </p:stCondLst>
                            <p:childTnLst>
                              <p:par>
                                <p:cTn id="6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0" fill="hold">
                      <p:stCondLst>
                        <p:cond delay="indefinite"/>
                      </p:stCondLst>
                      <p:childTnLst>
                        <p:par>
                          <p:cTn id="621" fill="hold">
                            <p:stCondLst>
                              <p:cond delay="0"/>
                            </p:stCondLst>
                            <p:childTnLst>
                              <p:par>
                                <p:cTn id="6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4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625" restart="whenNotActive" fill="hold" evtFilter="cancelBubble" nodeType="interactiveSeq">
                <p:stCondLst>
                  <p:cond evt="onClick" delay="0">
                    <p:tgtEl>
                      <p:spTgt spid="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6" fill="hold">
                      <p:stCondLst>
                        <p:cond delay="0"/>
                      </p:stCondLst>
                      <p:childTnLst>
                        <p:par>
                          <p:cTn id="627" fill="hold">
                            <p:stCondLst>
                              <p:cond delay="0"/>
                            </p:stCondLst>
                            <p:childTnLst>
                              <p:par>
                                <p:cTn id="6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0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1" fill="hold">
                      <p:stCondLst>
                        <p:cond delay="indefinite"/>
                      </p:stCondLst>
                      <p:childTnLst>
                        <p:par>
                          <p:cTn id="632" fill="hold">
                            <p:stCondLst>
                              <p:cond delay="0"/>
                            </p:stCondLst>
                            <p:childTnLst>
                              <p:par>
                                <p:cTn id="6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5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6" fill="hold">
                      <p:stCondLst>
                        <p:cond delay="indefinite"/>
                      </p:stCondLst>
                      <p:childTnLst>
                        <p:par>
                          <p:cTn id="637" fill="hold">
                            <p:stCondLst>
                              <p:cond delay="0"/>
                            </p:stCondLst>
                            <p:childTnLst>
                              <p:par>
                                <p:cTn id="6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1" fill="hold">
                      <p:stCondLst>
                        <p:cond delay="indefinite"/>
                      </p:stCondLst>
                      <p:childTnLst>
                        <p:par>
                          <p:cTn id="642" fill="hold">
                            <p:stCondLst>
                              <p:cond delay="0"/>
                            </p:stCondLst>
                            <p:childTnLst>
                              <p:par>
                                <p:cTn id="6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5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6" fill="hold">
                      <p:stCondLst>
                        <p:cond delay="indefinite"/>
                      </p:stCondLst>
                      <p:childTnLst>
                        <p:par>
                          <p:cTn id="647" fill="hold">
                            <p:stCondLst>
                              <p:cond delay="0"/>
                            </p:stCondLst>
                            <p:childTnLst>
                              <p:par>
                                <p:cTn id="6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0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1" fill="hold">
                      <p:stCondLst>
                        <p:cond delay="indefinite"/>
                      </p:stCondLst>
                      <p:childTnLst>
                        <p:par>
                          <p:cTn id="652" fill="hold">
                            <p:stCondLst>
                              <p:cond delay="0"/>
                            </p:stCondLst>
                            <p:childTnLst>
                              <p:par>
                                <p:cTn id="6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5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6" fill="hold">
                      <p:stCondLst>
                        <p:cond delay="indefinite"/>
                      </p:stCondLst>
                      <p:childTnLst>
                        <p:par>
                          <p:cTn id="657" fill="hold">
                            <p:stCondLst>
                              <p:cond delay="0"/>
                            </p:stCondLst>
                            <p:childTnLst>
                              <p:par>
                                <p:cTn id="6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0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1" fill="hold">
                      <p:stCondLst>
                        <p:cond delay="indefinite"/>
                      </p:stCondLst>
                      <p:childTnLst>
                        <p:par>
                          <p:cTn id="662" fill="hold">
                            <p:stCondLst>
                              <p:cond delay="0"/>
                            </p:stCondLst>
                            <p:childTnLst>
                              <p:par>
                                <p:cTn id="6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5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6" fill="hold">
                      <p:stCondLst>
                        <p:cond delay="indefinite"/>
                      </p:stCondLst>
                      <p:childTnLst>
                        <p:par>
                          <p:cTn id="667" fill="hold">
                            <p:stCondLst>
                              <p:cond delay="0"/>
                            </p:stCondLst>
                            <p:childTnLst>
                              <p:par>
                                <p:cTn id="6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0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1" fill="hold">
                      <p:stCondLst>
                        <p:cond delay="indefinite"/>
                      </p:stCondLst>
                      <p:childTnLst>
                        <p:par>
                          <p:cTn id="672" fill="hold">
                            <p:stCondLst>
                              <p:cond delay="0"/>
                            </p:stCondLst>
                            <p:childTnLst>
                              <p:par>
                                <p:cTn id="6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5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6" fill="hold">
                      <p:stCondLst>
                        <p:cond delay="indefinite"/>
                      </p:stCondLst>
                      <p:childTnLst>
                        <p:par>
                          <p:cTn id="677" fill="hold">
                            <p:stCondLst>
                              <p:cond delay="0"/>
                            </p:stCondLst>
                            <p:childTnLst>
                              <p:par>
                                <p:cTn id="6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0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1" fill="hold">
                      <p:stCondLst>
                        <p:cond delay="indefinite"/>
                      </p:stCondLst>
                      <p:childTnLst>
                        <p:par>
                          <p:cTn id="682" fill="hold">
                            <p:stCondLst>
                              <p:cond delay="0"/>
                            </p:stCondLst>
                            <p:childTnLst>
                              <p:par>
                                <p:cTn id="6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5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6" fill="hold">
                      <p:stCondLst>
                        <p:cond delay="indefinite"/>
                      </p:stCondLst>
                      <p:childTnLst>
                        <p:par>
                          <p:cTn id="687" fill="hold">
                            <p:stCondLst>
                              <p:cond delay="0"/>
                            </p:stCondLst>
                            <p:childTnLst>
                              <p:par>
                                <p:cTn id="6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0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1" fill="hold">
                      <p:stCondLst>
                        <p:cond delay="indefinite"/>
                      </p:stCondLst>
                      <p:childTnLst>
                        <p:par>
                          <p:cTn id="692" fill="hold">
                            <p:stCondLst>
                              <p:cond delay="0"/>
                            </p:stCondLst>
                            <p:childTnLst>
                              <p:par>
                                <p:cTn id="6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5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6" fill="hold">
                      <p:stCondLst>
                        <p:cond delay="indefinite"/>
                      </p:stCondLst>
                      <p:childTnLst>
                        <p:par>
                          <p:cTn id="697" fill="hold">
                            <p:stCondLst>
                              <p:cond delay="0"/>
                            </p:stCondLst>
                            <p:childTnLst>
                              <p:par>
                                <p:cTn id="6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0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1" fill="hold">
                      <p:stCondLst>
                        <p:cond delay="indefinite"/>
                      </p:stCondLst>
                      <p:childTnLst>
                        <p:par>
                          <p:cTn id="702" fill="hold">
                            <p:stCondLst>
                              <p:cond delay="0"/>
                            </p:stCondLst>
                            <p:childTnLst>
                              <p:par>
                                <p:cTn id="7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5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6" fill="hold">
                      <p:stCondLst>
                        <p:cond delay="indefinite"/>
                      </p:stCondLst>
                      <p:childTnLst>
                        <p:par>
                          <p:cTn id="707" fill="hold">
                            <p:stCondLst>
                              <p:cond delay="0"/>
                            </p:stCondLst>
                            <p:childTnLst>
                              <p:par>
                                <p:cTn id="7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0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1" fill="hold">
                      <p:stCondLst>
                        <p:cond delay="indefinite"/>
                      </p:stCondLst>
                      <p:childTnLst>
                        <p:par>
                          <p:cTn id="712" fill="hold">
                            <p:stCondLst>
                              <p:cond delay="0"/>
                            </p:stCondLst>
                            <p:childTnLst>
                              <p:par>
                                <p:cTn id="7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5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6" fill="hold">
                      <p:stCondLst>
                        <p:cond delay="indefinite"/>
                      </p:stCondLst>
                      <p:childTnLst>
                        <p:par>
                          <p:cTn id="717" fill="hold">
                            <p:stCondLst>
                              <p:cond delay="0"/>
                            </p:stCondLst>
                            <p:childTnLst>
                              <p:par>
                                <p:cTn id="7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0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1" fill="hold">
                      <p:stCondLst>
                        <p:cond delay="indefinite"/>
                      </p:stCondLst>
                      <p:childTnLst>
                        <p:par>
                          <p:cTn id="722" fill="hold">
                            <p:stCondLst>
                              <p:cond delay="0"/>
                            </p:stCondLst>
                            <p:childTnLst>
                              <p:par>
                                <p:cTn id="7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5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6" fill="hold">
                      <p:stCondLst>
                        <p:cond delay="indefinite"/>
                      </p:stCondLst>
                      <p:childTnLst>
                        <p:par>
                          <p:cTn id="727" fill="hold">
                            <p:stCondLst>
                              <p:cond delay="0"/>
                            </p:stCondLst>
                            <p:childTnLst>
                              <p:par>
                                <p:cTn id="7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0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1" fill="hold">
                      <p:stCondLst>
                        <p:cond delay="indefinite"/>
                      </p:stCondLst>
                      <p:childTnLst>
                        <p:par>
                          <p:cTn id="732" fill="hold">
                            <p:stCondLst>
                              <p:cond delay="0"/>
                            </p:stCondLst>
                            <p:childTnLst>
                              <p:par>
                                <p:cTn id="7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5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6" fill="hold">
                      <p:stCondLst>
                        <p:cond delay="indefinite"/>
                      </p:stCondLst>
                      <p:childTnLst>
                        <p:par>
                          <p:cTn id="737" fill="hold">
                            <p:stCondLst>
                              <p:cond delay="0"/>
                            </p:stCondLst>
                            <p:childTnLst>
                              <p:par>
                                <p:cTn id="7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0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1" fill="hold">
                      <p:stCondLst>
                        <p:cond delay="indefinite"/>
                      </p:stCondLst>
                      <p:childTnLst>
                        <p:par>
                          <p:cTn id="742" fill="hold">
                            <p:stCondLst>
                              <p:cond delay="0"/>
                            </p:stCondLst>
                            <p:childTnLst>
                              <p:par>
                                <p:cTn id="7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5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6" fill="hold">
                      <p:stCondLst>
                        <p:cond delay="indefinite"/>
                      </p:stCondLst>
                      <p:childTnLst>
                        <p:par>
                          <p:cTn id="747" fill="hold">
                            <p:stCondLst>
                              <p:cond delay="0"/>
                            </p:stCondLst>
                            <p:childTnLst>
                              <p:par>
                                <p:cTn id="7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0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2"/>
                  </p:tgtEl>
                </p:cond>
              </p:nextCondLst>
            </p:seq>
            <p:seq concurrent="1" nextAc="seek">
              <p:cTn id="751" restart="whenNotActive" fill="hold" evtFilter="cancelBubble" nodeType="interactiveSeq">
                <p:stCondLst>
                  <p:cond evt="onClick" delay="0">
                    <p:tgtEl>
                      <p:spTgt spid="1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2" fill="hold">
                      <p:stCondLst>
                        <p:cond delay="0"/>
                      </p:stCondLst>
                      <p:childTnLst>
                        <p:par>
                          <p:cTn id="753" fill="hold">
                            <p:stCondLst>
                              <p:cond delay="0"/>
                            </p:stCondLst>
                            <p:childTnLst>
                              <p:par>
                                <p:cTn id="7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6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7" fill="hold">
                      <p:stCondLst>
                        <p:cond delay="indefinite"/>
                      </p:stCondLst>
                      <p:childTnLst>
                        <p:par>
                          <p:cTn id="758" fill="hold">
                            <p:stCondLst>
                              <p:cond delay="0"/>
                            </p:stCondLst>
                            <p:childTnLst>
                              <p:par>
                                <p:cTn id="7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1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2" fill="hold">
                      <p:stCondLst>
                        <p:cond delay="indefinite"/>
                      </p:stCondLst>
                      <p:childTnLst>
                        <p:par>
                          <p:cTn id="763" fill="hold">
                            <p:stCondLst>
                              <p:cond delay="0"/>
                            </p:stCondLst>
                            <p:childTnLst>
                              <p:par>
                                <p:cTn id="7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6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7" fill="hold">
                      <p:stCondLst>
                        <p:cond delay="indefinite"/>
                      </p:stCondLst>
                      <p:childTnLst>
                        <p:par>
                          <p:cTn id="768" fill="hold">
                            <p:stCondLst>
                              <p:cond delay="0"/>
                            </p:stCondLst>
                            <p:childTnLst>
                              <p:par>
                                <p:cTn id="7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1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2" fill="hold">
                      <p:stCondLst>
                        <p:cond delay="indefinite"/>
                      </p:stCondLst>
                      <p:childTnLst>
                        <p:par>
                          <p:cTn id="773" fill="hold">
                            <p:stCondLst>
                              <p:cond delay="0"/>
                            </p:stCondLst>
                            <p:childTnLst>
                              <p:par>
                                <p:cTn id="7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6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7" fill="hold">
                      <p:stCondLst>
                        <p:cond delay="indefinite"/>
                      </p:stCondLst>
                      <p:childTnLst>
                        <p:par>
                          <p:cTn id="778" fill="hold">
                            <p:stCondLst>
                              <p:cond delay="0"/>
                            </p:stCondLst>
                            <p:childTnLst>
                              <p:par>
                                <p:cTn id="7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1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2" fill="hold">
                      <p:stCondLst>
                        <p:cond delay="indefinite"/>
                      </p:stCondLst>
                      <p:childTnLst>
                        <p:par>
                          <p:cTn id="783" fill="hold">
                            <p:stCondLst>
                              <p:cond delay="0"/>
                            </p:stCondLst>
                            <p:childTnLst>
                              <p:par>
                                <p:cTn id="7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6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7" fill="hold">
                      <p:stCondLst>
                        <p:cond delay="indefinite"/>
                      </p:stCondLst>
                      <p:childTnLst>
                        <p:par>
                          <p:cTn id="788" fill="hold">
                            <p:stCondLst>
                              <p:cond delay="0"/>
                            </p:stCondLst>
                            <p:childTnLst>
                              <p:par>
                                <p:cTn id="7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1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2" fill="hold">
                      <p:stCondLst>
                        <p:cond delay="indefinite"/>
                      </p:stCondLst>
                      <p:childTnLst>
                        <p:par>
                          <p:cTn id="793" fill="hold">
                            <p:stCondLst>
                              <p:cond delay="0"/>
                            </p:stCondLst>
                            <p:childTnLst>
                              <p:par>
                                <p:cTn id="7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6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7" fill="hold">
                      <p:stCondLst>
                        <p:cond delay="indefinite"/>
                      </p:stCondLst>
                      <p:childTnLst>
                        <p:par>
                          <p:cTn id="798" fill="hold">
                            <p:stCondLst>
                              <p:cond delay="0"/>
                            </p:stCondLst>
                            <p:childTnLst>
                              <p:par>
                                <p:cTn id="7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1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2" fill="hold">
                      <p:stCondLst>
                        <p:cond delay="indefinite"/>
                      </p:stCondLst>
                      <p:childTnLst>
                        <p:par>
                          <p:cTn id="803" fill="hold">
                            <p:stCondLst>
                              <p:cond delay="0"/>
                            </p:stCondLst>
                            <p:childTnLst>
                              <p:par>
                                <p:cTn id="8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6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7" fill="hold">
                      <p:stCondLst>
                        <p:cond delay="indefinite"/>
                      </p:stCondLst>
                      <p:childTnLst>
                        <p:par>
                          <p:cTn id="808" fill="hold">
                            <p:stCondLst>
                              <p:cond delay="0"/>
                            </p:stCondLst>
                            <p:childTnLst>
                              <p:par>
                                <p:cTn id="8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1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2" fill="hold">
                      <p:stCondLst>
                        <p:cond delay="indefinite"/>
                      </p:stCondLst>
                      <p:childTnLst>
                        <p:par>
                          <p:cTn id="813" fill="hold">
                            <p:stCondLst>
                              <p:cond delay="0"/>
                            </p:stCondLst>
                            <p:childTnLst>
                              <p:par>
                                <p:cTn id="8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6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7" fill="hold">
                      <p:stCondLst>
                        <p:cond delay="indefinite"/>
                      </p:stCondLst>
                      <p:childTnLst>
                        <p:par>
                          <p:cTn id="818" fill="hold">
                            <p:stCondLst>
                              <p:cond delay="0"/>
                            </p:stCondLst>
                            <p:childTnLst>
                              <p:par>
                                <p:cTn id="8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1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2" fill="hold">
                      <p:stCondLst>
                        <p:cond delay="indefinite"/>
                      </p:stCondLst>
                      <p:childTnLst>
                        <p:par>
                          <p:cTn id="823" fill="hold">
                            <p:stCondLst>
                              <p:cond delay="0"/>
                            </p:stCondLst>
                            <p:childTnLst>
                              <p:par>
                                <p:cTn id="8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6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7" fill="hold">
                      <p:stCondLst>
                        <p:cond delay="indefinite"/>
                      </p:stCondLst>
                      <p:childTnLst>
                        <p:par>
                          <p:cTn id="828" fill="hold">
                            <p:stCondLst>
                              <p:cond delay="0"/>
                            </p:stCondLst>
                            <p:childTnLst>
                              <p:par>
                                <p:cTn id="8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1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2" fill="hold">
                      <p:stCondLst>
                        <p:cond delay="indefinite"/>
                      </p:stCondLst>
                      <p:childTnLst>
                        <p:par>
                          <p:cTn id="833" fill="hold">
                            <p:stCondLst>
                              <p:cond delay="0"/>
                            </p:stCondLst>
                            <p:childTnLst>
                              <p:par>
                                <p:cTn id="8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6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7" fill="hold">
                      <p:stCondLst>
                        <p:cond delay="indefinite"/>
                      </p:stCondLst>
                      <p:childTnLst>
                        <p:par>
                          <p:cTn id="838" fill="hold">
                            <p:stCondLst>
                              <p:cond delay="0"/>
                            </p:stCondLst>
                            <p:childTnLst>
                              <p:par>
                                <p:cTn id="8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1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2" fill="hold">
                      <p:stCondLst>
                        <p:cond delay="indefinite"/>
                      </p:stCondLst>
                      <p:childTnLst>
                        <p:par>
                          <p:cTn id="843" fill="hold">
                            <p:stCondLst>
                              <p:cond delay="0"/>
                            </p:stCondLst>
                            <p:childTnLst>
                              <p:par>
                                <p:cTn id="8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6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7" fill="hold">
                      <p:stCondLst>
                        <p:cond delay="indefinite"/>
                      </p:stCondLst>
                      <p:childTnLst>
                        <p:par>
                          <p:cTn id="848" fill="hold">
                            <p:stCondLst>
                              <p:cond delay="0"/>
                            </p:stCondLst>
                            <p:childTnLst>
                              <p:par>
                                <p:cTn id="8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1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9"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17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878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37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116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061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6190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948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451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208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2388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638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2485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3944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699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960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605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7798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990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016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308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3123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367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352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019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0170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5100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3820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5222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054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0392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513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216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5521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370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ВОПРОС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45558" y="1999494"/>
            <a:ext cx="6878472" cy="3084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 ДЛЯ ВСТАВКИ ИЗОБРАЖЕНИЯ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ОТВЕТ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ТЕКСТ ОТВЕТА</a:t>
            </a:r>
            <a:endParaRPr lang="ru-RU" sz="3200" dirty="0"/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694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igra"/>
  <p:tag name="ISPRING_RESOURCE_PATHS_HASH_2" val="eebe10aeb26d565cbbf8a6e96d71d311b10c6a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491</Words>
  <Application>Microsoft Office PowerPoint</Application>
  <PresentationFormat>Произвольный</PresentationFormat>
  <Paragraphs>342</Paragraphs>
  <Slides>36</Slides>
  <Notes>36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igra</dc:title>
  <dc:creator>Георгий Аствацатуров</dc:creator>
  <cp:lastModifiedBy>USER</cp:lastModifiedBy>
  <cp:revision>19</cp:revision>
  <dcterms:created xsi:type="dcterms:W3CDTF">2017-08-05T04:53:38Z</dcterms:created>
  <dcterms:modified xsi:type="dcterms:W3CDTF">2019-01-24T14:04:24Z</dcterms:modified>
</cp:coreProperties>
</file>