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10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7949-9EDF-46EE-8379-59E3DA0AA89A}" type="datetimeFigureOut">
              <a:rPr lang="ru-RU" smtClean="0"/>
              <a:t>14.03.2020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D88A-0DEA-43E5-B427-15C3C6223F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030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7949-9EDF-46EE-8379-59E3DA0AA89A}" type="datetimeFigureOut">
              <a:rPr lang="ru-RU" smtClean="0"/>
              <a:t>14.03.2020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D88A-0DEA-43E5-B427-15C3C6223F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85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7949-9EDF-46EE-8379-59E3DA0AA89A}" type="datetimeFigureOut">
              <a:rPr lang="ru-RU" smtClean="0"/>
              <a:t>14.03.2020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D88A-0DEA-43E5-B427-15C3C6223F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64142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7949-9EDF-46EE-8379-59E3DA0AA89A}" type="datetimeFigureOut">
              <a:rPr lang="ru-RU" smtClean="0"/>
              <a:t>14.03.2020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D88A-0DEA-43E5-B427-15C3C6223F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605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7949-9EDF-46EE-8379-59E3DA0AA89A}" type="datetimeFigureOut">
              <a:rPr lang="ru-RU" smtClean="0"/>
              <a:t>14.03.2020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D88A-0DEA-43E5-B427-15C3C6223F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0050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7949-9EDF-46EE-8379-59E3DA0AA89A}" type="datetimeFigureOut">
              <a:rPr lang="ru-RU" smtClean="0"/>
              <a:t>14.03.2020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D88A-0DEA-43E5-B427-15C3C6223F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047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7949-9EDF-46EE-8379-59E3DA0AA89A}" type="datetimeFigureOut">
              <a:rPr lang="ru-RU" smtClean="0"/>
              <a:t>14.03.2020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D88A-0DEA-43E5-B427-15C3C6223F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6234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7949-9EDF-46EE-8379-59E3DA0AA89A}" type="datetimeFigureOut">
              <a:rPr lang="ru-RU" smtClean="0"/>
              <a:t>14.03.2020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D88A-0DEA-43E5-B427-15C3C6223F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3789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7949-9EDF-46EE-8379-59E3DA0AA89A}" type="datetimeFigureOut">
              <a:rPr lang="ru-RU" smtClean="0"/>
              <a:t>14.03.2020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D88A-0DEA-43E5-B427-15C3C6223F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354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7949-9EDF-46EE-8379-59E3DA0AA89A}" type="datetimeFigureOut">
              <a:rPr lang="ru-RU" smtClean="0"/>
              <a:t>14.03.2020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D88A-0DEA-43E5-B427-15C3C6223F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135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7949-9EDF-46EE-8379-59E3DA0AA89A}" type="datetimeFigureOut">
              <a:rPr lang="ru-RU" smtClean="0"/>
              <a:t>14.03.2020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DD88A-0DEA-43E5-B427-15C3C6223F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390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67949-9EDF-46EE-8379-59E3DA0AA89A}" type="datetimeFigureOut">
              <a:rPr lang="ru-RU" smtClean="0"/>
              <a:t>14.03.2020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DD88A-0DEA-43E5-B427-15C3C6223F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245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slide" Target="slide17.xml"/><Relationship Id="rId18" Type="http://schemas.openxmlformats.org/officeDocument/2006/relationships/slide" Target="slide22.xml"/><Relationship Id="rId3" Type="http://schemas.openxmlformats.org/officeDocument/2006/relationships/slide" Target="slide3.xml"/><Relationship Id="rId21" Type="http://schemas.openxmlformats.org/officeDocument/2006/relationships/slide" Target="slide25.xml"/><Relationship Id="rId7" Type="http://schemas.openxmlformats.org/officeDocument/2006/relationships/slide" Target="slide9.xml"/><Relationship Id="rId12" Type="http://schemas.openxmlformats.org/officeDocument/2006/relationships/slide" Target="slide16.xml"/><Relationship Id="rId17" Type="http://schemas.openxmlformats.org/officeDocument/2006/relationships/slide" Target="slide21.xml"/><Relationship Id="rId25" Type="http://schemas.openxmlformats.org/officeDocument/2006/relationships/slide" Target="slide29.xml"/><Relationship Id="rId2" Type="http://schemas.openxmlformats.org/officeDocument/2006/relationships/slide" Target="slide2.xml"/><Relationship Id="rId16" Type="http://schemas.openxmlformats.org/officeDocument/2006/relationships/slide" Target="slide20.xml"/><Relationship Id="rId20" Type="http://schemas.openxmlformats.org/officeDocument/2006/relationships/slide" Target="slide2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11" Type="http://schemas.openxmlformats.org/officeDocument/2006/relationships/slide" Target="slide15.xml"/><Relationship Id="rId24" Type="http://schemas.openxmlformats.org/officeDocument/2006/relationships/slide" Target="slide28.xml"/><Relationship Id="rId5" Type="http://schemas.openxmlformats.org/officeDocument/2006/relationships/slide" Target="slide6.xml"/><Relationship Id="rId15" Type="http://schemas.openxmlformats.org/officeDocument/2006/relationships/slide" Target="slide19.xml"/><Relationship Id="rId23" Type="http://schemas.openxmlformats.org/officeDocument/2006/relationships/slide" Target="slide27.xml"/><Relationship Id="rId10" Type="http://schemas.openxmlformats.org/officeDocument/2006/relationships/slide" Target="slide12.xml"/><Relationship Id="rId19" Type="http://schemas.openxmlformats.org/officeDocument/2006/relationships/slide" Target="slide23.xml"/><Relationship Id="rId4" Type="http://schemas.openxmlformats.org/officeDocument/2006/relationships/slide" Target="slide4.xml"/><Relationship Id="rId9" Type="http://schemas.openxmlformats.org/officeDocument/2006/relationships/slide" Target="slide11.xml"/><Relationship Id="rId14" Type="http://schemas.openxmlformats.org/officeDocument/2006/relationships/slide" Target="slide18.xml"/><Relationship Id="rId22" Type="http://schemas.openxmlformats.org/officeDocument/2006/relationships/slide" Target="slide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4572000" y="115910"/>
            <a:ext cx="47136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ИГРЫ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084380" y="827404"/>
            <a:ext cx="30909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spc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</a:t>
            </a:r>
            <a:endParaRPr lang="ru-RU" sz="2800" spc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146108" y="1382333"/>
            <a:ext cx="6967471" cy="39795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901521" y="1983346"/>
            <a:ext cx="2137893" cy="57955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901520" y="2792569"/>
            <a:ext cx="2137893" cy="57955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901519" y="3581401"/>
            <a:ext cx="2137893" cy="57955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3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901519" y="4447506"/>
            <a:ext cx="2137893" cy="57955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4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Скругленный прямоугольник 41">
            <a:hlinkClick r:id="rId2" action="ppaction://hlinksldjump"/>
          </p:cNvPr>
          <p:cNvSpPr/>
          <p:nvPr/>
        </p:nvSpPr>
        <p:spPr>
          <a:xfrm>
            <a:off x="4551793" y="1580033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Скругленный прямоугольник 42">
            <a:hlinkClick r:id="rId3" action="ppaction://hlinksldjump"/>
          </p:cNvPr>
          <p:cNvSpPr/>
          <p:nvPr/>
        </p:nvSpPr>
        <p:spPr>
          <a:xfrm>
            <a:off x="5440436" y="1591390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Скругленный прямоугольник 43">
            <a:hlinkClick r:id="rId4" action="ppaction://hlinksldjump"/>
          </p:cNvPr>
          <p:cNvSpPr/>
          <p:nvPr/>
        </p:nvSpPr>
        <p:spPr>
          <a:xfrm>
            <a:off x="6329079" y="1591390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7188742" y="1610250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Скругленный прямоугольник 45">
            <a:hlinkClick r:id="rId5" action="ppaction://hlinksldjump"/>
          </p:cNvPr>
          <p:cNvSpPr/>
          <p:nvPr/>
        </p:nvSpPr>
        <p:spPr>
          <a:xfrm>
            <a:off x="8077385" y="1591390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Скругленный прямоугольник 46">
            <a:hlinkClick r:id="rId5" action="ppaction://hlinksldjump"/>
          </p:cNvPr>
          <p:cNvSpPr/>
          <p:nvPr/>
        </p:nvSpPr>
        <p:spPr>
          <a:xfrm>
            <a:off x="8951538" y="1591390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Скругленный прямоугольник 47">
            <a:hlinkClick r:id="rId6" action="ppaction://hlinksldjump"/>
          </p:cNvPr>
          <p:cNvSpPr/>
          <p:nvPr/>
        </p:nvSpPr>
        <p:spPr>
          <a:xfrm>
            <a:off x="9825691" y="1610250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Скругленный прямоугольник 48">
            <a:hlinkClick r:id="rId7" action="ppaction://hlinksldjump"/>
          </p:cNvPr>
          <p:cNvSpPr/>
          <p:nvPr/>
        </p:nvSpPr>
        <p:spPr>
          <a:xfrm>
            <a:off x="4551793" y="2407521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Скругленный прямоугольник 49">
            <a:hlinkClick r:id="rId8" action="ppaction://hlinksldjump"/>
          </p:cNvPr>
          <p:cNvSpPr/>
          <p:nvPr/>
        </p:nvSpPr>
        <p:spPr>
          <a:xfrm>
            <a:off x="5440436" y="2418878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Скругленный прямоугольник 50">
            <a:hlinkClick r:id="rId9" action="ppaction://hlinksldjump"/>
          </p:cNvPr>
          <p:cNvSpPr/>
          <p:nvPr/>
        </p:nvSpPr>
        <p:spPr>
          <a:xfrm>
            <a:off x="6329079" y="2418878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Скругленный прямоугольник 51">
            <a:hlinkClick r:id="rId10" action="ppaction://hlinksldjump"/>
          </p:cNvPr>
          <p:cNvSpPr/>
          <p:nvPr/>
        </p:nvSpPr>
        <p:spPr>
          <a:xfrm>
            <a:off x="7188742" y="2437738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Скругленный прямоугольник 52">
            <a:hlinkClick r:id="rId10" action="ppaction://hlinksldjump"/>
          </p:cNvPr>
          <p:cNvSpPr/>
          <p:nvPr/>
        </p:nvSpPr>
        <p:spPr>
          <a:xfrm>
            <a:off x="8077385" y="2418878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8951538" y="2418878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Скругленный прямоугольник 54">
            <a:hlinkClick r:id="rId11" action="ppaction://hlinksldjump"/>
          </p:cNvPr>
          <p:cNvSpPr/>
          <p:nvPr/>
        </p:nvSpPr>
        <p:spPr>
          <a:xfrm>
            <a:off x="9825691" y="2437738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Скругленный прямоугольник 55">
            <a:hlinkClick r:id="rId12" action="ppaction://hlinksldjump"/>
          </p:cNvPr>
          <p:cNvSpPr/>
          <p:nvPr/>
        </p:nvSpPr>
        <p:spPr>
          <a:xfrm>
            <a:off x="4551793" y="3201513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Скругленный прямоугольник 56">
            <a:hlinkClick r:id="rId13" action="ppaction://hlinksldjump"/>
          </p:cNvPr>
          <p:cNvSpPr/>
          <p:nvPr/>
        </p:nvSpPr>
        <p:spPr>
          <a:xfrm>
            <a:off x="5440436" y="3212870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Скругленный прямоугольник 57">
            <a:hlinkClick r:id="rId14" action="ppaction://hlinksldjump"/>
          </p:cNvPr>
          <p:cNvSpPr/>
          <p:nvPr/>
        </p:nvSpPr>
        <p:spPr>
          <a:xfrm>
            <a:off x="6329079" y="3212870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Скругленный прямоугольник 58">
            <a:hlinkClick r:id="rId15" action="ppaction://hlinksldjump"/>
          </p:cNvPr>
          <p:cNvSpPr/>
          <p:nvPr/>
        </p:nvSpPr>
        <p:spPr>
          <a:xfrm>
            <a:off x="7188742" y="3231730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Скругленный прямоугольник 59">
            <a:hlinkClick r:id="rId16" action="ppaction://hlinksldjump"/>
          </p:cNvPr>
          <p:cNvSpPr/>
          <p:nvPr/>
        </p:nvSpPr>
        <p:spPr>
          <a:xfrm>
            <a:off x="8077385" y="3212870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Скругленный прямоугольник 60">
            <a:hlinkClick r:id="rId17" action="ppaction://hlinksldjump"/>
          </p:cNvPr>
          <p:cNvSpPr/>
          <p:nvPr/>
        </p:nvSpPr>
        <p:spPr>
          <a:xfrm>
            <a:off x="8951538" y="3212870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Скругленный прямоугольник 61">
            <a:hlinkClick r:id="rId18" action="ppaction://hlinksldjump"/>
          </p:cNvPr>
          <p:cNvSpPr/>
          <p:nvPr/>
        </p:nvSpPr>
        <p:spPr>
          <a:xfrm>
            <a:off x="9825691" y="3231730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Скругленный прямоугольник 62">
            <a:hlinkClick r:id="rId19" action="ppaction://hlinksldjump"/>
          </p:cNvPr>
          <p:cNvSpPr/>
          <p:nvPr/>
        </p:nvSpPr>
        <p:spPr>
          <a:xfrm>
            <a:off x="4551793" y="3985675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Скругленный прямоугольник 63">
            <a:hlinkClick r:id="rId20" action="ppaction://hlinksldjump"/>
          </p:cNvPr>
          <p:cNvSpPr/>
          <p:nvPr/>
        </p:nvSpPr>
        <p:spPr>
          <a:xfrm>
            <a:off x="5440436" y="3997032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Скругленный прямоугольник 64">
            <a:hlinkClick r:id="rId21" action="ppaction://hlinksldjump"/>
          </p:cNvPr>
          <p:cNvSpPr/>
          <p:nvPr/>
        </p:nvSpPr>
        <p:spPr>
          <a:xfrm>
            <a:off x="6329079" y="3997032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Скругленный прямоугольник 65">
            <a:hlinkClick r:id="rId22" action="ppaction://hlinksldjump"/>
          </p:cNvPr>
          <p:cNvSpPr/>
          <p:nvPr/>
        </p:nvSpPr>
        <p:spPr>
          <a:xfrm>
            <a:off x="7188742" y="4015892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Скругленный прямоугольник 66">
            <a:hlinkClick r:id="rId23" action="ppaction://hlinksldjump"/>
          </p:cNvPr>
          <p:cNvSpPr/>
          <p:nvPr/>
        </p:nvSpPr>
        <p:spPr>
          <a:xfrm>
            <a:off x="8077385" y="3997032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Скругленный прямоугольник 67">
            <a:hlinkClick r:id="rId24" action="ppaction://hlinksldjump"/>
          </p:cNvPr>
          <p:cNvSpPr/>
          <p:nvPr/>
        </p:nvSpPr>
        <p:spPr>
          <a:xfrm>
            <a:off x="8951538" y="3997032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Скругленный прямоугольник 68">
            <a:hlinkClick r:id="rId25" action="ppaction://hlinksldjump"/>
          </p:cNvPr>
          <p:cNvSpPr/>
          <p:nvPr/>
        </p:nvSpPr>
        <p:spPr>
          <a:xfrm>
            <a:off x="9825691" y="4015892"/>
            <a:ext cx="643944" cy="56935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2869325" y="5571187"/>
            <a:ext cx="1855667" cy="43620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1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Овал 70"/>
          <p:cNvSpPr/>
          <p:nvPr/>
        </p:nvSpPr>
        <p:spPr>
          <a:xfrm>
            <a:off x="3326524" y="6038918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Овал 71"/>
          <p:cNvSpPr/>
          <p:nvPr/>
        </p:nvSpPr>
        <p:spPr>
          <a:xfrm>
            <a:off x="3326524" y="6038918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Овал 72"/>
          <p:cNvSpPr/>
          <p:nvPr/>
        </p:nvSpPr>
        <p:spPr>
          <a:xfrm>
            <a:off x="3326524" y="6038918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Овал 73"/>
          <p:cNvSpPr/>
          <p:nvPr/>
        </p:nvSpPr>
        <p:spPr>
          <a:xfrm>
            <a:off x="3326524" y="6038918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Овал 74"/>
          <p:cNvSpPr/>
          <p:nvPr/>
        </p:nvSpPr>
        <p:spPr>
          <a:xfrm>
            <a:off x="3326524" y="6038918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Овал 75"/>
          <p:cNvSpPr/>
          <p:nvPr/>
        </p:nvSpPr>
        <p:spPr>
          <a:xfrm>
            <a:off x="3326524" y="6038918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77" name="Овал 76"/>
          <p:cNvSpPr/>
          <p:nvPr/>
        </p:nvSpPr>
        <p:spPr>
          <a:xfrm>
            <a:off x="3326524" y="6038918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Овал 77"/>
          <p:cNvSpPr/>
          <p:nvPr/>
        </p:nvSpPr>
        <p:spPr>
          <a:xfrm>
            <a:off x="3326524" y="6038918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Овал 78"/>
          <p:cNvSpPr/>
          <p:nvPr/>
        </p:nvSpPr>
        <p:spPr>
          <a:xfrm>
            <a:off x="3326524" y="6038918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" name="Овал 79"/>
          <p:cNvSpPr/>
          <p:nvPr/>
        </p:nvSpPr>
        <p:spPr>
          <a:xfrm>
            <a:off x="3326524" y="6038918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5117356" y="5570962"/>
            <a:ext cx="1855667" cy="43620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2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Овал 81"/>
          <p:cNvSpPr/>
          <p:nvPr/>
        </p:nvSpPr>
        <p:spPr>
          <a:xfrm>
            <a:off x="5574555" y="6038693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3" name="Овал 82"/>
          <p:cNvSpPr/>
          <p:nvPr/>
        </p:nvSpPr>
        <p:spPr>
          <a:xfrm>
            <a:off x="5574555" y="6038693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4" name="Овал 83"/>
          <p:cNvSpPr/>
          <p:nvPr/>
        </p:nvSpPr>
        <p:spPr>
          <a:xfrm>
            <a:off x="5574555" y="6038693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Овал 84"/>
          <p:cNvSpPr/>
          <p:nvPr/>
        </p:nvSpPr>
        <p:spPr>
          <a:xfrm>
            <a:off x="5574555" y="6038693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Овал 85"/>
          <p:cNvSpPr/>
          <p:nvPr/>
        </p:nvSpPr>
        <p:spPr>
          <a:xfrm>
            <a:off x="5574555" y="6038693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Овал 86"/>
          <p:cNvSpPr/>
          <p:nvPr/>
        </p:nvSpPr>
        <p:spPr>
          <a:xfrm>
            <a:off x="5574555" y="6038693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88" name="Овал 87"/>
          <p:cNvSpPr/>
          <p:nvPr/>
        </p:nvSpPr>
        <p:spPr>
          <a:xfrm>
            <a:off x="5574555" y="6038693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Овал 88"/>
          <p:cNvSpPr/>
          <p:nvPr/>
        </p:nvSpPr>
        <p:spPr>
          <a:xfrm>
            <a:off x="5574555" y="6038693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Овал 89"/>
          <p:cNvSpPr/>
          <p:nvPr/>
        </p:nvSpPr>
        <p:spPr>
          <a:xfrm>
            <a:off x="5574555" y="6038693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" name="Овал 90"/>
          <p:cNvSpPr/>
          <p:nvPr/>
        </p:nvSpPr>
        <p:spPr>
          <a:xfrm>
            <a:off x="5574555" y="6038693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7272345" y="5578658"/>
            <a:ext cx="1855667" cy="43620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3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Овал 92"/>
          <p:cNvSpPr/>
          <p:nvPr/>
        </p:nvSpPr>
        <p:spPr>
          <a:xfrm>
            <a:off x="7729544" y="6046389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" name="Овал 93"/>
          <p:cNvSpPr/>
          <p:nvPr/>
        </p:nvSpPr>
        <p:spPr>
          <a:xfrm>
            <a:off x="7729544" y="6046389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Овал 94"/>
          <p:cNvSpPr/>
          <p:nvPr/>
        </p:nvSpPr>
        <p:spPr>
          <a:xfrm>
            <a:off x="7729544" y="6046389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Овал 95"/>
          <p:cNvSpPr/>
          <p:nvPr/>
        </p:nvSpPr>
        <p:spPr>
          <a:xfrm>
            <a:off x="7729544" y="6046389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" name="Овал 96"/>
          <p:cNvSpPr/>
          <p:nvPr/>
        </p:nvSpPr>
        <p:spPr>
          <a:xfrm>
            <a:off x="7729544" y="6046389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" name="Овал 97"/>
          <p:cNvSpPr/>
          <p:nvPr/>
        </p:nvSpPr>
        <p:spPr>
          <a:xfrm>
            <a:off x="7729544" y="6046389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99" name="Овал 98"/>
          <p:cNvSpPr/>
          <p:nvPr/>
        </p:nvSpPr>
        <p:spPr>
          <a:xfrm>
            <a:off x="7729544" y="6046389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0" name="Овал 99"/>
          <p:cNvSpPr/>
          <p:nvPr/>
        </p:nvSpPr>
        <p:spPr>
          <a:xfrm>
            <a:off x="7729544" y="6046389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" name="Овал 100"/>
          <p:cNvSpPr/>
          <p:nvPr/>
        </p:nvSpPr>
        <p:spPr>
          <a:xfrm>
            <a:off x="7729544" y="6046389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" name="Овал 101"/>
          <p:cNvSpPr/>
          <p:nvPr/>
        </p:nvSpPr>
        <p:spPr>
          <a:xfrm>
            <a:off x="7729544" y="6046389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9425560" y="5546942"/>
            <a:ext cx="1855667" cy="43620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4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" name="Овал 103"/>
          <p:cNvSpPr/>
          <p:nvPr/>
        </p:nvSpPr>
        <p:spPr>
          <a:xfrm>
            <a:off x="9882759" y="6014673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5" name="Овал 104"/>
          <p:cNvSpPr/>
          <p:nvPr/>
        </p:nvSpPr>
        <p:spPr>
          <a:xfrm>
            <a:off x="9882759" y="6014673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6" name="Овал 105"/>
          <p:cNvSpPr/>
          <p:nvPr/>
        </p:nvSpPr>
        <p:spPr>
          <a:xfrm>
            <a:off x="9882759" y="6014673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" name="Овал 106"/>
          <p:cNvSpPr/>
          <p:nvPr/>
        </p:nvSpPr>
        <p:spPr>
          <a:xfrm>
            <a:off x="9882759" y="6014673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8" name="Овал 107"/>
          <p:cNvSpPr/>
          <p:nvPr/>
        </p:nvSpPr>
        <p:spPr>
          <a:xfrm>
            <a:off x="9882759" y="6014673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9" name="Овал 108"/>
          <p:cNvSpPr/>
          <p:nvPr/>
        </p:nvSpPr>
        <p:spPr>
          <a:xfrm>
            <a:off x="9882759" y="6014673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10" name="Овал 109"/>
          <p:cNvSpPr/>
          <p:nvPr/>
        </p:nvSpPr>
        <p:spPr>
          <a:xfrm>
            <a:off x="9882759" y="6014673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1" name="Овал 110"/>
          <p:cNvSpPr/>
          <p:nvPr/>
        </p:nvSpPr>
        <p:spPr>
          <a:xfrm>
            <a:off x="9882759" y="6014673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" name="Овал 111"/>
          <p:cNvSpPr/>
          <p:nvPr/>
        </p:nvSpPr>
        <p:spPr>
          <a:xfrm>
            <a:off x="9882759" y="6014673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" name="Овал 112"/>
          <p:cNvSpPr/>
          <p:nvPr/>
        </p:nvSpPr>
        <p:spPr>
          <a:xfrm>
            <a:off x="9882759" y="6014673"/>
            <a:ext cx="648000" cy="6480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2470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2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0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267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8" fill="hold">
                      <p:stCondLst>
                        <p:cond delay="0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308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9" fill="hold">
                      <p:stCondLst>
                        <p:cond delay="0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>
                      <p:stCondLst>
                        <p:cond delay="indefinite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>
                      <p:stCondLst>
                        <p:cond delay="indefinite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349" restart="whenNotActive" fill="hold" evtFilter="cancelBubble" nodeType="interactiveSeq">
                <p:stCondLst>
                  <p:cond evt="onClick" delay="0">
                    <p:tgtEl>
                      <p:spTgt spid="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0" fill="hold">
                      <p:stCondLst>
                        <p:cond delay="0"/>
                      </p:stCondLst>
                      <p:childTnLst>
                        <p:par>
                          <p:cTn id="351" fill="hold">
                            <p:stCondLst>
                              <p:cond delay="0"/>
                            </p:stCondLst>
                            <p:childTnLst>
                              <p:par>
                                <p:cTn id="3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>
                      <p:stCondLst>
                        <p:cond delay="indefinite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8" fill="hold">
                      <p:stCondLst>
                        <p:cond delay="indefinite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>
                      <p:stCondLst>
                        <p:cond delay="indefinite"/>
                      </p:stCondLst>
                      <p:childTnLst>
                        <p:par>
                          <p:cTn id="363" fill="hold">
                            <p:stCondLst>
                              <p:cond delay="0"/>
                            </p:stCondLst>
                            <p:childTnLst>
                              <p:par>
                                <p:cTn id="3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6" fill="hold">
                      <p:stCondLst>
                        <p:cond delay="indefinite"/>
                      </p:stCondLst>
                      <p:childTnLst>
                        <p:par>
                          <p:cTn id="367" fill="hold">
                            <p:stCondLst>
                              <p:cond delay="0"/>
                            </p:stCondLst>
                            <p:childTnLst>
                              <p:par>
                                <p:cTn id="3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0" fill="hold">
                      <p:stCondLst>
                        <p:cond delay="indefinite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fill="hold">
                      <p:stCondLst>
                        <p:cond delay="indefinite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8" fill="hold">
                      <p:stCondLst>
                        <p:cond delay="indefinite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2" fill="hold">
                      <p:stCondLst>
                        <p:cond delay="indefinite"/>
                      </p:stCondLst>
                      <p:childTnLst>
                        <p:par>
                          <p:cTn id="383" fill="hold">
                            <p:stCondLst>
                              <p:cond delay="0"/>
                            </p:stCondLst>
                            <p:childTnLst>
                              <p:par>
                                <p:cTn id="3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6" fill="hold">
                      <p:stCondLst>
                        <p:cond delay="indefinite"/>
                      </p:stCondLst>
                      <p:childTnLst>
                        <p:par>
                          <p:cTn id="387" fill="hold">
                            <p:stCondLst>
                              <p:cond delay="0"/>
                            </p:stCondLst>
                            <p:childTnLst>
                              <p:par>
                                <p:cTn id="3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"/>
                  </p:tgtEl>
                </p:cond>
              </p:nextCondLst>
            </p:seq>
          </p:childTnLst>
        </p:cTn>
      </p:par>
    </p:tnLst>
    <p:bldLst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ответа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61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ответа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324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ответа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684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ответа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302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ответа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834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ответа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014841" y="60329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94766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ответа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233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ответа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4511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ответа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8528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ответа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75196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ответа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674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ответа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9379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ответа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825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ответа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014841" y="60329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3134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ответа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3519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ответа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2082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ответа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9954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ответа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7935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ответа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6985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ответа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918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ВОПРОС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Текст ответа</a:t>
            </a: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4134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ответа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59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ответа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997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ответа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582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ответа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1498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ответа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971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ответа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941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228" y="583324"/>
            <a:ext cx="3531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3945" y="5249917"/>
            <a:ext cx="2459420" cy="6306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7311" y="5249917"/>
            <a:ext cx="561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ответа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10862441" y="5880537"/>
            <a:ext cx="788276" cy="677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3963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199</Words>
  <Application>Microsoft Office PowerPoint</Application>
  <PresentationFormat>Широкоэкранный</PresentationFormat>
  <Paragraphs>162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Георгий Аствацатуров</dc:creator>
  <cp:lastModifiedBy>Георгий Аствацатуров</cp:lastModifiedBy>
  <cp:revision>10</cp:revision>
  <dcterms:created xsi:type="dcterms:W3CDTF">2020-03-14T09:40:13Z</dcterms:created>
  <dcterms:modified xsi:type="dcterms:W3CDTF">2020-03-14T11:04:24Z</dcterms:modified>
</cp:coreProperties>
</file>