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862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37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70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50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67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01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51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30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965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35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13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611E5-0CA4-491B-A02E-61BFD2F4D26E}" type="datetimeFigureOut">
              <a:rPr lang="ru-RU" smtClean="0"/>
              <a:t>11.02.2020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C5CE1-47F7-4D8E-BB24-5361DF5093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66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44362" y="194804"/>
            <a:ext cx="4485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ШАБЛОН ЦИФРОВОЙ КНИГИ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3907" y="1126156"/>
            <a:ext cx="3609474" cy="46490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4793381" y="1126156"/>
            <a:ext cx="3609474" cy="4649002"/>
            <a:chOff x="4793381" y="1126156"/>
            <a:chExt cx="3609474" cy="464900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746282" y="1318661"/>
              <a:ext cx="19539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Автор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21153" y="4349015"/>
              <a:ext cx="19539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Название книги</a:t>
              </a:r>
              <a:endParaRPr lang="ru-RU" dirty="0"/>
            </a:p>
          </p:txBody>
        </p:sp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84316" y="2122314"/>
              <a:ext cx="2627604" cy="17923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9185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793381" y="1126156"/>
            <a:ext cx="3609474" cy="4649002"/>
            <a:chOff x="4793381" y="1126156"/>
            <a:chExt cx="3609474" cy="4649002"/>
          </a:xfrm>
          <a:solidFill>
            <a:schemeClr val="bg1"/>
          </a:solidFill>
        </p:grpSpPr>
        <p:sp>
          <p:nvSpPr>
            <p:cNvPr id="4" name="Прямоугольник 3"/>
            <p:cNvSpPr/>
            <p:nvPr/>
          </p:nvSpPr>
          <p:spPr>
            <a:xfrm>
              <a:off x="4793381" y="1126156"/>
              <a:ext cx="3609474" cy="4649002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746282" y="1318661"/>
              <a:ext cx="1953929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текст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84316" y="4024480"/>
              <a:ext cx="2734277" cy="156966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284316" y="2122314"/>
              <a:ext cx="2627604" cy="1792379"/>
            </a:xfrm>
            <a:prstGeom prst="rect">
              <a:avLst/>
            </a:prstGeom>
            <a:grpFill/>
          </p:spPr>
        </p:pic>
      </p:grpSp>
      <p:grpSp>
        <p:nvGrpSpPr>
          <p:cNvPr id="10" name="Группа 9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0991" y="1529248"/>
              <a:ext cx="2627604" cy="1792379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9" name="TextBox 8"/>
            <p:cNvSpPr txBox="1"/>
            <p:nvPr/>
          </p:nvSpPr>
          <p:spPr>
            <a:xfrm>
              <a:off x="1790991" y="3606865"/>
              <a:ext cx="2734277" cy="15696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just"/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текст</a:t>
              </a:r>
              <a:r>
                <a:rPr lang="ru-RU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107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93381" y="1126156"/>
            <a:ext cx="3609474" cy="46490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1183907" y="1126156"/>
            <a:ext cx="3609474" cy="4649002"/>
            <a:chOff x="1183907" y="1126156"/>
            <a:chExt cx="3609474" cy="464900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183907" y="1126156"/>
              <a:ext cx="3609474" cy="464900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42556" y="2434442"/>
              <a:ext cx="203068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Задняя сторона обложки. </a:t>
              </a:r>
            </a:p>
            <a:p>
              <a:pPr algn="ctr"/>
              <a:r>
                <a:rPr lang="ru-RU" dirty="0" smtClean="0"/>
                <a:t>Исходные данные и пр.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196037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96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 Аствацатуров</dc:creator>
  <cp:lastModifiedBy>Георгий Аствацатуров</cp:lastModifiedBy>
  <cp:revision>3</cp:revision>
  <dcterms:created xsi:type="dcterms:W3CDTF">2020-02-11T02:21:03Z</dcterms:created>
  <dcterms:modified xsi:type="dcterms:W3CDTF">2020-02-11T02:42:06Z</dcterms:modified>
</cp:coreProperties>
</file>