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0745415-5673-4B97-9968-0A9B7F5B7D02}" type="datetimeFigureOut">
              <a:rPr lang="fr-FR" smtClean="0"/>
              <a:t>10/11/2020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B49CDC-CA46-4680-8EEF-0B9C7135BBD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chemeClr val="accent2">
                    <a:lumMod val="75000"/>
                  </a:schemeClr>
                </a:solidFill>
              </a:rPr>
              <a:t>HOW TO COUNT FROM 1 TO 99</a:t>
            </a:r>
            <a:endParaRPr lang="fr-FR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39184" y="1988840"/>
            <a:ext cx="472916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8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NUMBERS </a:t>
            </a:r>
            <a:endParaRPr lang="fr-FR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467544" y="1844824"/>
            <a:ext cx="295232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5576" y="1916832"/>
            <a:ext cx="30963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eighty</a:t>
            </a:r>
            <a:r>
              <a:rPr lang="fr-FR" sz="6600" dirty="0" smtClean="0"/>
              <a:t> 80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8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8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8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8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8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8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8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8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8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smtClean="0"/>
              <a:t>80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395536" y="1916832"/>
            <a:ext cx="3024336" cy="20162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5576" y="1844824"/>
            <a:ext cx="30963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ninety</a:t>
            </a:r>
            <a:r>
              <a:rPr lang="fr-FR" sz="6600" dirty="0" smtClean="0"/>
              <a:t> 90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9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9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9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9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9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9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268760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</a:t>
            </a:r>
            <a:r>
              <a:rPr lang="fr-FR" sz="4000" b="1" dirty="0" smtClean="0"/>
              <a:t>9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</a:t>
            </a:r>
            <a:r>
              <a:rPr lang="fr-FR" sz="4000" b="1" dirty="0" smtClean="0"/>
              <a:t>9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9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smtClean="0"/>
              <a:t>90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dirty="0" err="1" smtClean="0"/>
              <a:t>From</a:t>
            </a:r>
            <a:r>
              <a:rPr lang="fr-FR" b="1" dirty="0" smtClean="0"/>
              <a:t> </a:t>
            </a:r>
            <a:r>
              <a:rPr lang="fr-FR" sz="5400" b="1" dirty="0" smtClean="0"/>
              <a:t>1</a:t>
            </a:r>
            <a:r>
              <a:rPr lang="fr-FR" b="1" dirty="0" smtClean="0"/>
              <a:t> to </a:t>
            </a:r>
            <a:r>
              <a:rPr lang="fr-FR" sz="6000" b="1" dirty="0" smtClean="0"/>
              <a:t>12</a:t>
            </a:r>
            <a:endParaRPr lang="fr-FR" sz="6000" b="1" dirty="0"/>
          </a:p>
        </p:txBody>
      </p:sp>
      <p:pic>
        <p:nvPicPr>
          <p:cNvPr id="4" name="Espace réservé du contenu 3" descr="numbers 1 to 1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4896544" cy="4896544"/>
          </a:xfrm>
        </p:spPr>
      </p:pic>
      <p:sp>
        <p:nvSpPr>
          <p:cNvPr id="6" name="Rectangle 5"/>
          <p:cNvSpPr/>
          <p:nvPr/>
        </p:nvSpPr>
        <p:spPr>
          <a:xfrm>
            <a:off x="5692195" y="1844824"/>
            <a:ext cx="85151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24128" y="2708920"/>
            <a:ext cx="93610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</a:t>
            </a:r>
            <a:endParaRPr lang="fr-FR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88224" y="1844824"/>
            <a:ext cx="172598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44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eleven</a:t>
            </a:r>
            <a:endParaRPr lang="fr-FR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15376" y="2708920"/>
            <a:ext cx="175971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4400" b="1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twelve</a:t>
            </a:r>
            <a:endParaRPr lang="fr-FR" sz="4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rot="10800000">
            <a:off x="4355976" y="5013176"/>
            <a:ext cx="2880320" cy="792088"/>
          </a:xfrm>
          <a:prstGeom prst="wedgeRectCallout">
            <a:avLst>
              <a:gd name="adj1" fmla="val -58212"/>
              <a:gd name="adj2" fmla="val 2641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 rot="16200000">
            <a:off x="1601924" y="3627276"/>
            <a:ext cx="576064" cy="3779912"/>
          </a:xfrm>
          <a:prstGeom prst="wedgeRectCallout">
            <a:avLst>
              <a:gd name="adj1" fmla="val 404645"/>
              <a:gd name="adj2" fmla="val 1423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0" y="4365104"/>
            <a:ext cx="3995936" cy="576064"/>
          </a:xfrm>
          <a:prstGeom prst="wedgeRectCallout">
            <a:avLst>
              <a:gd name="adj1" fmla="val 104287"/>
              <a:gd name="adj2" fmla="val -2933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 rot="10800000">
            <a:off x="0" y="1124744"/>
            <a:ext cx="2987824" cy="648072"/>
          </a:xfrm>
          <a:prstGeom prst="wedgeRectCallout">
            <a:avLst>
              <a:gd name="adj1" fmla="val -134783"/>
              <a:gd name="adj2" fmla="val -1014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FR" sz="5400" dirty="0" err="1" smtClean="0">
                <a:solidFill>
                  <a:schemeClr val="accent4">
                    <a:lumMod val="50000"/>
                  </a:schemeClr>
                </a:solidFill>
              </a:rPr>
              <a:t>From</a:t>
            </a:r>
            <a:r>
              <a:rPr lang="fr-FR" sz="5400" dirty="0" smtClean="0">
                <a:solidFill>
                  <a:schemeClr val="accent4">
                    <a:lumMod val="50000"/>
                  </a:schemeClr>
                </a:solidFill>
              </a:rPr>
              <a:t> 13 to 19</a:t>
            </a:r>
            <a:endParaRPr lang="fr-FR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Ellipse 3"/>
          <p:cNvSpPr/>
          <p:nvPr/>
        </p:nvSpPr>
        <p:spPr>
          <a:xfrm>
            <a:off x="5436096" y="1484784"/>
            <a:ext cx="280831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868144" y="1916832"/>
            <a:ext cx="20162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teen</a:t>
            </a:r>
            <a:endParaRPr lang="fr-FR" sz="6600" dirty="0"/>
          </a:p>
        </p:txBody>
      </p:sp>
      <p:sp>
        <p:nvSpPr>
          <p:cNvPr id="6" name="Rectangle 5"/>
          <p:cNvSpPr/>
          <p:nvPr/>
        </p:nvSpPr>
        <p:spPr>
          <a:xfrm>
            <a:off x="0" y="188640"/>
            <a:ext cx="2843808" cy="720080"/>
          </a:xfrm>
          <a:prstGeom prst="wedgeRectCallout">
            <a:avLst>
              <a:gd name="adj1" fmla="val 167401"/>
              <a:gd name="adj2" fmla="val 1580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29158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3   </a:t>
            </a:r>
            <a:r>
              <a:rPr lang="fr-FR" sz="6600" dirty="0" err="1" smtClean="0"/>
              <a:t>thir</a:t>
            </a:r>
            <a:endParaRPr lang="fr-FR" sz="5400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836712"/>
            <a:ext cx="30598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4  </a:t>
            </a:r>
            <a:r>
              <a:rPr lang="fr-FR" sz="6600" dirty="0" smtClean="0"/>
              <a:t>four</a:t>
            </a:r>
            <a:endParaRPr lang="fr-FR" sz="5400" dirty="0">
              <a:solidFill>
                <a:srgbClr val="C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0800000">
            <a:off x="0" y="3284984"/>
            <a:ext cx="2987824" cy="864096"/>
          </a:xfrm>
          <a:prstGeom prst="wedgeRectCallout">
            <a:avLst>
              <a:gd name="adj1" fmla="val -145149"/>
              <a:gd name="adj2" fmla="val 1095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0" y="2060848"/>
            <a:ext cx="2771800" cy="675456"/>
          </a:xfrm>
          <a:prstGeom prst="wedgeRectCallout">
            <a:avLst>
              <a:gd name="adj1" fmla="val 148731"/>
              <a:gd name="adj2" fmla="val 196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0" y="1844824"/>
            <a:ext cx="30598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5    </a:t>
            </a:r>
            <a:r>
              <a:rPr lang="fr-FR" sz="6600" dirty="0" err="1" smtClean="0"/>
              <a:t>fif</a:t>
            </a:r>
            <a:endParaRPr lang="fr-FR" sz="5400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0" y="3068960"/>
            <a:ext cx="30598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6    </a:t>
            </a:r>
            <a:r>
              <a:rPr lang="fr-FR" sz="6600" dirty="0" smtClean="0"/>
              <a:t>six</a:t>
            </a:r>
            <a:endParaRPr lang="fr-FR" sz="5400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0" y="4005064"/>
            <a:ext cx="39239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7    </a:t>
            </a:r>
            <a:r>
              <a:rPr lang="fr-FR" sz="6600" dirty="0" err="1" smtClean="0"/>
              <a:t>seven</a:t>
            </a:r>
            <a:endParaRPr lang="fr-FR" sz="5400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0" y="5013176"/>
            <a:ext cx="39239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8    </a:t>
            </a:r>
            <a:r>
              <a:rPr lang="fr-FR" sz="6600" dirty="0" err="1" smtClean="0"/>
              <a:t>eight</a:t>
            </a:r>
            <a:endParaRPr lang="fr-FR" sz="5400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4355976" y="4869160"/>
            <a:ext cx="38884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smtClean="0"/>
              <a:t>1</a:t>
            </a:r>
            <a:r>
              <a:rPr lang="fr-FR" sz="6600" dirty="0" smtClean="0">
                <a:solidFill>
                  <a:srgbClr val="C00000"/>
                </a:solidFill>
              </a:rPr>
              <a:t>9  </a:t>
            </a:r>
            <a:r>
              <a:rPr lang="fr-FR" sz="6600" dirty="0" err="1" smtClean="0"/>
              <a:t>nine</a:t>
            </a:r>
            <a:endParaRPr lang="fr-FR" sz="5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395536" y="1772816"/>
            <a:ext cx="3024336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83568" y="1772816"/>
            <a:ext cx="27363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twenty</a:t>
            </a:r>
            <a:endParaRPr lang="fr-FR" sz="6600" dirty="0" smtClean="0"/>
          </a:p>
          <a:p>
            <a:r>
              <a:rPr lang="fr-FR" sz="6600" dirty="0" smtClean="0"/>
              <a:t>20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2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2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2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2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2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2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   2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</a:t>
            </a:r>
            <a:r>
              <a:rPr lang="fr-FR" sz="4000" b="1" dirty="0" smtClean="0"/>
              <a:t>2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2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38" name="Sous-titre 3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20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395536" y="1844824"/>
            <a:ext cx="3024336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99592" y="1916832"/>
            <a:ext cx="27363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/>
              <a:t>t</a:t>
            </a:r>
            <a:r>
              <a:rPr lang="fr-FR" sz="6600" dirty="0" err="1" smtClean="0"/>
              <a:t>hirty</a:t>
            </a:r>
            <a:r>
              <a:rPr lang="fr-FR" sz="6600" dirty="0" smtClean="0"/>
              <a:t> 30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3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3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3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3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3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3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3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3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3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30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467544" y="1772816"/>
            <a:ext cx="2952328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971600" y="1988840"/>
            <a:ext cx="26642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fourty</a:t>
            </a:r>
            <a:r>
              <a:rPr lang="fr-FR" sz="6600" dirty="0" smtClean="0"/>
              <a:t> 40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4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4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4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4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4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4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4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4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4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smtClean="0"/>
              <a:t>40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611560" y="1988840"/>
            <a:ext cx="280831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1560" y="2348880"/>
            <a:ext cx="27363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fifty</a:t>
            </a:r>
            <a:r>
              <a:rPr lang="fr-FR" sz="6600" dirty="0" smtClean="0"/>
              <a:t> 50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5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5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5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5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5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5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5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5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5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smtClean="0"/>
              <a:t>50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611560" y="1988840"/>
            <a:ext cx="2808312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1560" y="2348880"/>
            <a:ext cx="30963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sixty</a:t>
            </a:r>
            <a:r>
              <a:rPr lang="fr-FR" sz="6600" dirty="0" smtClean="0"/>
              <a:t> 60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6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6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6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6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6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6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6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6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6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smtClean="0"/>
              <a:t>60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228184" y="1412776"/>
            <a:ext cx="2520280" cy="432048"/>
          </a:xfrm>
          <a:prstGeom prst="wedgeRectCallout">
            <a:avLst>
              <a:gd name="adj1" fmla="val -175903"/>
              <a:gd name="adj2" fmla="val 230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6156176" y="404664"/>
            <a:ext cx="2520280" cy="432048"/>
          </a:xfrm>
          <a:prstGeom prst="wedgeRectCallout">
            <a:avLst>
              <a:gd name="adj1" fmla="val -177717"/>
              <a:gd name="adj2" fmla="val 4170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4067944" y="5445224"/>
            <a:ext cx="2664296" cy="468052"/>
          </a:xfrm>
          <a:prstGeom prst="wedgeRectCallout">
            <a:avLst>
              <a:gd name="adj1" fmla="val -115911"/>
              <a:gd name="adj2" fmla="val -3768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076056" y="4797152"/>
            <a:ext cx="2664296" cy="468052"/>
          </a:xfrm>
          <a:prstGeom prst="wedgeRectCallout">
            <a:avLst>
              <a:gd name="adj1" fmla="val -137076"/>
              <a:gd name="adj2" fmla="val -2758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 rot="5400000">
            <a:off x="7200292" y="3176972"/>
            <a:ext cx="540060" cy="2484276"/>
          </a:xfrm>
          <a:prstGeom prst="wedgeRectCallout">
            <a:avLst>
              <a:gd name="adj1" fmla="val -162548"/>
              <a:gd name="adj2" fmla="val 1859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 rot="5400000">
            <a:off x="7272300" y="2456892"/>
            <a:ext cx="540060" cy="2484276"/>
          </a:xfrm>
          <a:prstGeom prst="wedgeRectCallout">
            <a:avLst>
              <a:gd name="adj1" fmla="val -46850"/>
              <a:gd name="adj2" fmla="val 1706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 rot="5400000">
            <a:off x="7344308" y="1808820"/>
            <a:ext cx="540060" cy="2484276"/>
          </a:xfrm>
          <a:prstGeom prst="wedgeRectCallout">
            <a:avLst>
              <a:gd name="adj1" fmla="val 34985"/>
              <a:gd name="adj2" fmla="val 169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 rot="5400000">
            <a:off x="7344308" y="1232756"/>
            <a:ext cx="540060" cy="2484276"/>
          </a:xfrm>
          <a:prstGeom prst="wedgeRectCallout">
            <a:avLst>
              <a:gd name="adj1" fmla="val 74492"/>
              <a:gd name="adj2" fmla="val 170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275856" y="188640"/>
            <a:ext cx="2520280" cy="432048"/>
          </a:xfrm>
          <a:prstGeom prst="wedgeRectCallout">
            <a:avLst>
              <a:gd name="adj1" fmla="val -80361"/>
              <a:gd name="adj2" fmla="val 4240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395536" y="1772816"/>
            <a:ext cx="3024336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55576" y="1844824"/>
            <a:ext cx="288032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 err="1" smtClean="0"/>
              <a:t>seventy</a:t>
            </a:r>
            <a:r>
              <a:rPr lang="fr-FR" sz="6600" dirty="0" smtClean="0"/>
              <a:t> 70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6372200" y="332656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two</a:t>
            </a:r>
            <a:r>
              <a:rPr lang="fr-FR" sz="4000" b="1" dirty="0" smtClean="0"/>
              <a:t>     7</a:t>
            </a:r>
            <a:r>
              <a:rPr lang="fr-FR" sz="4000" b="1" dirty="0" smtClean="0">
                <a:solidFill>
                  <a:srgbClr val="C00000"/>
                </a:solidFill>
              </a:rPr>
              <a:t>2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0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-one     7</a:t>
            </a:r>
            <a:r>
              <a:rPr lang="fr-FR" sz="4000" b="1" dirty="0" smtClean="0">
                <a:solidFill>
                  <a:srgbClr val="C00000"/>
                </a:solidFill>
              </a:rPr>
              <a:t>1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372200" y="335699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-six       7</a:t>
            </a:r>
            <a:r>
              <a:rPr lang="fr-FR" sz="4000" b="1" dirty="0" smtClean="0">
                <a:solidFill>
                  <a:srgbClr val="C00000"/>
                </a:solidFill>
              </a:rPr>
              <a:t>6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228184" y="4005064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seven</a:t>
            </a:r>
            <a:r>
              <a:rPr lang="fr-FR" sz="4000" b="1" dirty="0" smtClean="0"/>
              <a:t>    7</a:t>
            </a:r>
            <a:r>
              <a:rPr lang="fr-FR" sz="4000" b="1" dirty="0" smtClean="0">
                <a:solidFill>
                  <a:srgbClr val="C00000"/>
                </a:solidFill>
              </a:rPr>
              <a:t>7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220072" y="4653136"/>
            <a:ext cx="3923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eight</a:t>
            </a:r>
            <a:r>
              <a:rPr lang="fr-FR" sz="4000" b="1" dirty="0" smtClean="0"/>
              <a:t>    7</a:t>
            </a:r>
            <a:r>
              <a:rPr lang="fr-FR" sz="4000" b="1" dirty="0" smtClean="0">
                <a:solidFill>
                  <a:srgbClr val="C00000"/>
                </a:solidFill>
              </a:rPr>
              <a:t>8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95936" y="5301208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-</a:t>
            </a:r>
            <a:r>
              <a:rPr lang="fr-FR" sz="4000" b="1" dirty="0" err="1" smtClean="0"/>
              <a:t>nine</a:t>
            </a:r>
            <a:r>
              <a:rPr lang="fr-FR" sz="4000" b="1" dirty="0" smtClean="0"/>
              <a:t>   7</a:t>
            </a:r>
            <a:r>
              <a:rPr lang="fr-FR" sz="4000" b="1" dirty="0" smtClean="0">
                <a:solidFill>
                  <a:srgbClr val="C00000"/>
                </a:solidFill>
              </a:rPr>
              <a:t>9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6156176" y="134076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err="1" smtClean="0"/>
              <a:t>three</a:t>
            </a:r>
            <a:r>
              <a:rPr lang="fr-FR" sz="4000" b="1" dirty="0" smtClean="0"/>
              <a:t>  </a:t>
            </a:r>
            <a:r>
              <a:rPr lang="fr-FR" sz="4000" dirty="0" smtClean="0"/>
              <a:t>   </a:t>
            </a:r>
            <a:r>
              <a:rPr lang="fr-FR" sz="4000" b="1" dirty="0" smtClean="0"/>
              <a:t>7</a:t>
            </a:r>
            <a:r>
              <a:rPr lang="fr-FR" sz="4000" b="1" dirty="0" smtClean="0">
                <a:solidFill>
                  <a:srgbClr val="C00000"/>
                </a:solidFill>
              </a:rPr>
              <a:t>3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6372200" y="2060848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four</a:t>
            </a:r>
            <a:r>
              <a:rPr lang="fr-FR" sz="4000" dirty="0" smtClean="0"/>
              <a:t>     </a:t>
            </a:r>
            <a:r>
              <a:rPr lang="fr-FR" sz="4000" b="1" dirty="0" smtClean="0"/>
              <a:t>7</a:t>
            </a:r>
            <a:r>
              <a:rPr lang="fr-FR" sz="4000" b="1" dirty="0" smtClean="0">
                <a:solidFill>
                  <a:srgbClr val="C00000"/>
                </a:solidFill>
              </a:rPr>
              <a:t>4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6372200" y="2636912"/>
            <a:ext cx="2771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-</a:t>
            </a:r>
            <a:r>
              <a:rPr lang="fr-FR" sz="4000" b="1" dirty="0" smtClean="0"/>
              <a:t>five     7</a:t>
            </a:r>
            <a:r>
              <a:rPr lang="fr-FR" sz="4000" b="1" dirty="0" smtClean="0">
                <a:solidFill>
                  <a:srgbClr val="C00000"/>
                </a:solidFill>
              </a:rPr>
              <a:t>5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23" name="Sous-titre 2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Family</a:t>
            </a:r>
            <a:r>
              <a:rPr lang="fr-FR" dirty="0" smtClean="0"/>
              <a:t> </a:t>
            </a:r>
            <a:r>
              <a:rPr lang="fr-FR" dirty="0" smtClean="0"/>
              <a:t>70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165</TotalTime>
  <Words>283</Words>
  <Application>Microsoft Office PowerPoint</Application>
  <PresentationFormat>Affichage à l'écran (4:3)</PresentationFormat>
  <Paragraphs>105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Médian</vt:lpstr>
      <vt:lpstr>Diapositive 1</vt:lpstr>
      <vt:lpstr>From 1 to 12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</dc:creator>
  <cp:lastModifiedBy>Utilisateur</cp:lastModifiedBy>
  <cp:revision>19</cp:revision>
  <dcterms:created xsi:type="dcterms:W3CDTF">2020-11-10T17:48:34Z</dcterms:created>
  <dcterms:modified xsi:type="dcterms:W3CDTF">2020-11-10T20:34:19Z</dcterms:modified>
</cp:coreProperties>
</file>