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9"/>
  </p:notesMasterIdLst>
  <p:sldIdLst>
    <p:sldId id="268" r:id="rId2"/>
    <p:sldId id="269" r:id="rId3"/>
    <p:sldId id="270" r:id="rId4"/>
    <p:sldId id="271" r:id="rId5"/>
    <p:sldId id="272" r:id="rId6"/>
    <p:sldId id="273" r:id="rId7"/>
    <p:sldId id="286" r:id="rId8"/>
    <p:sldId id="275" r:id="rId9"/>
    <p:sldId id="276" r:id="rId10"/>
    <p:sldId id="277" r:id="rId11"/>
    <p:sldId id="287" r:id="rId12"/>
    <p:sldId id="279" r:id="rId13"/>
    <p:sldId id="288" r:id="rId14"/>
    <p:sldId id="281" r:id="rId15"/>
    <p:sldId id="282" r:id="rId16"/>
    <p:sldId id="284" r:id="rId17"/>
    <p:sldId id="285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26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05596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848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8520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65a5c374d8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65a5c374d8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65a5c374d8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65a5c374d8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8185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2"/>
          <p:cNvGrpSpPr/>
          <p:nvPr/>
        </p:nvGrpSpPr>
        <p:grpSpPr>
          <a:xfrm>
            <a:off x="0" y="4340877"/>
            <a:ext cx="12215538" cy="2520411"/>
            <a:chOff x="0" y="4340877"/>
            <a:chExt cx="12215538" cy="2520411"/>
          </a:xfrm>
        </p:grpSpPr>
        <p:sp>
          <p:nvSpPr>
            <p:cNvPr id="18" name="Google Shape;18;p2"/>
            <p:cNvSpPr/>
            <p:nvPr/>
          </p:nvSpPr>
          <p:spPr>
            <a:xfrm>
              <a:off x="0" y="4402442"/>
              <a:ext cx="12215538" cy="2453909"/>
            </a:xfrm>
            <a:custGeom>
              <a:avLst/>
              <a:gdLst/>
              <a:ahLst/>
              <a:cxnLst/>
              <a:rect l="l" t="t" r="r" b="b"/>
              <a:pathLst>
                <a:path w="12215538" h="2549516" extrusionOk="0">
                  <a:moveTo>
                    <a:pt x="3136815" y="69735"/>
                  </a:moveTo>
                  <a:lnTo>
                    <a:pt x="12215538" y="0"/>
                  </a:lnTo>
                  <a:lnTo>
                    <a:pt x="12192000" y="2549516"/>
                  </a:lnTo>
                  <a:lnTo>
                    <a:pt x="0" y="2549516"/>
                  </a:lnTo>
                  <a:lnTo>
                    <a:pt x="3136815" y="69735"/>
                  </a:lnTo>
                  <a:close/>
                </a:path>
              </a:pathLst>
            </a:custGeom>
            <a:solidFill>
              <a:srgbClr val="DBD7B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" name="Google Shape;19;p2"/>
            <p:cNvCxnSpPr/>
            <p:nvPr/>
          </p:nvCxnSpPr>
          <p:spPr>
            <a:xfrm flipH="1">
              <a:off x="3869690" y="4444832"/>
              <a:ext cx="1713600" cy="2337600"/>
            </a:xfrm>
            <a:prstGeom prst="straightConnector1">
              <a:avLst/>
            </a:prstGeom>
            <a:noFill/>
            <a:ln w="22225" cap="flat" cmpd="sng">
              <a:solidFill>
                <a:srgbClr val="881B1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" name="Google Shape;20;p2"/>
            <p:cNvCxnSpPr/>
            <p:nvPr/>
          </p:nvCxnSpPr>
          <p:spPr>
            <a:xfrm flipH="1">
              <a:off x="5953728" y="4360053"/>
              <a:ext cx="961800" cy="2497800"/>
            </a:xfrm>
            <a:prstGeom prst="straightConnector1">
              <a:avLst/>
            </a:prstGeom>
            <a:noFill/>
            <a:ln w="22225" cap="flat" cmpd="sng">
              <a:solidFill>
                <a:srgbClr val="881B1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8211433" y="4340877"/>
              <a:ext cx="226200" cy="2517000"/>
            </a:xfrm>
            <a:prstGeom prst="straightConnector1">
              <a:avLst/>
            </a:prstGeom>
            <a:noFill/>
            <a:ln w="22225" cap="flat" cmpd="sng">
              <a:solidFill>
                <a:srgbClr val="881B1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9640562" y="4360053"/>
              <a:ext cx="1165800" cy="2408100"/>
            </a:xfrm>
            <a:prstGeom prst="straightConnector1">
              <a:avLst/>
            </a:prstGeom>
            <a:noFill/>
            <a:ln w="22225" cap="flat" cmpd="sng">
              <a:solidFill>
                <a:srgbClr val="881B1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" name="Google Shape;23;p2"/>
            <p:cNvCxnSpPr/>
            <p:nvPr/>
          </p:nvCxnSpPr>
          <p:spPr>
            <a:xfrm flipH="1">
              <a:off x="1568474" y="4420609"/>
              <a:ext cx="2652300" cy="2437500"/>
            </a:xfrm>
            <a:prstGeom prst="straightConnector1">
              <a:avLst/>
            </a:prstGeom>
            <a:noFill/>
            <a:ln w="22225" cap="flat" cmpd="sng">
              <a:solidFill>
                <a:srgbClr val="881B1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24;p2"/>
            <p:cNvCxnSpPr/>
            <p:nvPr/>
          </p:nvCxnSpPr>
          <p:spPr>
            <a:xfrm rot="10800000">
              <a:off x="1277668" y="5855772"/>
              <a:ext cx="1592700" cy="944700"/>
            </a:xfrm>
            <a:prstGeom prst="straightConnector1">
              <a:avLst/>
            </a:prstGeom>
            <a:noFill/>
            <a:ln w="22225" cap="flat" cmpd="sng">
              <a:solidFill>
                <a:srgbClr val="881B1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10800000">
              <a:off x="2046767" y="5256427"/>
              <a:ext cx="3457800" cy="1550100"/>
            </a:xfrm>
            <a:prstGeom prst="straightConnector1">
              <a:avLst/>
            </a:prstGeom>
            <a:noFill/>
            <a:ln w="22225" cap="flat" cmpd="sng">
              <a:solidFill>
                <a:srgbClr val="881B1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" name="Google Shape;26;p2"/>
            <p:cNvCxnSpPr/>
            <p:nvPr/>
          </p:nvCxnSpPr>
          <p:spPr>
            <a:xfrm rot="10800000">
              <a:off x="3068064" y="4570083"/>
              <a:ext cx="6790500" cy="2242500"/>
            </a:xfrm>
            <a:prstGeom prst="straightConnector1">
              <a:avLst/>
            </a:prstGeom>
            <a:noFill/>
            <a:ln w="22225" cap="flat" cmpd="sng">
              <a:solidFill>
                <a:srgbClr val="881B1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" name="Google Shape;27;p2"/>
            <p:cNvCxnSpPr/>
            <p:nvPr/>
          </p:nvCxnSpPr>
          <p:spPr>
            <a:xfrm rot="10800000">
              <a:off x="5135100" y="4444764"/>
              <a:ext cx="7056900" cy="1756200"/>
            </a:xfrm>
            <a:prstGeom prst="straightConnector1">
              <a:avLst/>
            </a:prstGeom>
            <a:noFill/>
            <a:ln w="22225" cap="flat" cmpd="sng">
              <a:solidFill>
                <a:srgbClr val="881B1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8" name="Google Shape;28;p2"/>
            <p:cNvSpPr/>
            <p:nvPr/>
          </p:nvSpPr>
          <p:spPr>
            <a:xfrm>
              <a:off x="0" y="6770193"/>
              <a:ext cx="12192000" cy="87900"/>
            </a:xfrm>
            <a:prstGeom prst="rect">
              <a:avLst/>
            </a:prstGeom>
            <a:solidFill>
              <a:srgbClr val="1F10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-2272615">
              <a:off x="-348443" y="5553068"/>
              <a:ext cx="3915845" cy="118640"/>
            </a:xfrm>
            <a:prstGeom prst="rect">
              <a:avLst/>
            </a:prstGeom>
            <a:solidFill>
              <a:srgbClr val="1F10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0" name="Google Shape;30;p2"/>
            <p:cNvCxnSpPr/>
            <p:nvPr/>
          </p:nvCxnSpPr>
          <p:spPr>
            <a:xfrm rot="10800000">
              <a:off x="8945100" y="4445893"/>
              <a:ext cx="3246900" cy="441000"/>
            </a:xfrm>
            <a:prstGeom prst="straightConnector1">
              <a:avLst/>
            </a:prstGeom>
            <a:noFill/>
            <a:ln w="22225" cap="flat" cmpd="sng">
              <a:solidFill>
                <a:srgbClr val="881B1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1" name="Google Shape;31;p2"/>
            <p:cNvSpPr/>
            <p:nvPr/>
          </p:nvSpPr>
          <p:spPr>
            <a:xfrm>
              <a:off x="3136816" y="4372165"/>
              <a:ext cx="9072000" cy="121200"/>
            </a:xfrm>
            <a:prstGeom prst="rect">
              <a:avLst/>
            </a:prstGeom>
            <a:solidFill>
              <a:srgbClr val="1F10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Google Shape;32;p2"/>
          <p:cNvSpPr/>
          <p:nvPr/>
        </p:nvSpPr>
        <p:spPr>
          <a:xfrm>
            <a:off x="1235349" y="5764958"/>
            <a:ext cx="4420500" cy="738900"/>
          </a:xfrm>
          <a:prstGeom prst="ellipse">
            <a:avLst/>
          </a:prstGeom>
          <a:solidFill>
            <a:srgbClr val="262626">
              <a:alpha val="505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 rot="10800000">
            <a:off x="4784909" y="-2"/>
            <a:ext cx="7429666" cy="6665952"/>
          </a:xfrm>
          <a:custGeom>
            <a:avLst/>
            <a:gdLst/>
            <a:ahLst/>
            <a:cxnLst/>
            <a:rect l="l" t="t" r="r" b="b"/>
            <a:pathLst>
              <a:path w="4936655" h="6665952" extrusionOk="0">
                <a:moveTo>
                  <a:pt x="3626362" y="6665952"/>
                </a:moveTo>
                <a:lnTo>
                  <a:pt x="14588" y="6665615"/>
                </a:lnTo>
                <a:cubicBezTo>
                  <a:pt x="8439" y="4526504"/>
                  <a:pt x="6149" y="2139111"/>
                  <a:pt x="0" y="0"/>
                </a:cubicBezTo>
                <a:cubicBezTo>
                  <a:pt x="2119969" y="2750478"/>
                  <a:pt x="4533875" y="259808"/>
                  <a:pt x="4339566" y="3641745"/>
                </a:cubicBezTo>
                <a:cubicBezTo>
                  <a:pt x="4269638" y="4858840"/>
                  <a:pt x="6124551" y="6208400"/>
                  <a:pt x="3626362" y="6665952"/>
                </a:cubicBezTo>
                <a:close/>
              </a:path>
            </a:pathLst>
          </a:custGeom>
          <a:solidFill>
            <a:srgbClr val="4C0C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 rot="3218761">
            <a:off x="5202491" y="2774052"/>
            <a:ext cx="60528" cy="2179025"/>
          </a:xfrm>
          <a:custGeom>
            <a:avLst/>
            <a:gdLst/>
            <a:ahLst/>
            <a:cxnLst/>
            <a:rect l="l" t="t" r="r" b="b"/>
            <a:pathLst>
              <a:path w="60556" h="2180027" extrusionOk="0">
                <a:moveTo>
                  <a:pt x="0" y="6056"/>
                </a:moveTo>
                <a:lnTo>
                  <a:pt x="18166" y="0"/>
                </a:lnTo>
                <a:lnTo>
                  <a:pt x="60556" y="2180027"/>
                </a:lnTo>
                <a:lnTo>
                  <a:pt x="0" y="2180027"/>
                </a:lnTo>
                <a:lnTo>
                  <a:pt x="0" y="6056"/>
                </a:lnTo>
                <a:close/>
              </a:path>
            </a:pathLst>
          </a:custGeom>
          <a:solidFill>
            <a:srgbClr val="29211E"/>
          </a:solidFill>
          <a:ln w="12700" cap="flat" cmpd="sng">
            <a:solidFill>
              <a:srgbClr val="29211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6091965" y="3118649"/>
            <a:ext cx="72000" cy="720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3500" sx="200000" sy="200000" algn="ctr" rotWithShape="0">
              <a:srgbClr val="FFFFFF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 rot="8290131" flipH="1">
            <a:off x="2946413" y="1622223"/>
            <a:ext cx="1466728" cy="1394146"/>
          </a:xfrm>
          <a:custGeom>
            <a:avLst/>
            <a:gdLst/>
            <a:ahLst/>
            <a:cxnLst/>
            <a:rect l="l" t="t" r="r" b="b"/>
            <a:pathLst>
              <a:path w="1433284" h="1348402" extrusionOk="0">
                <a:moveTo>
                  <a:pt x="1014256" y="581316"/>
                </a:moveTo>
                <a:lnTo>
                  <a:pt x="1012799" y="580451"/>
                </a:lnTo>
                <a:lnTo>
                  <a:pt x="1014190" y="580479"/>
                </a:lnTo>
                <a:close/>
                <a:moveTo>
                  <a:pt x="1216279" y="1137349"/>
                </a:moveTo>
                <a:cubicBezTo>
                  <a:pt x="1240201" y="1105315"/>
                  <a:pt x="1200627" y="1032950"/>
                  <a:pt x="1123744" y="957248"/>
                </a:cubicBezTo>
                <a:lnTo>
                  <a:pt x="1123221" y="956803"/>
                </a:lnTo>
                <a:lnTo>
                  <a:pt x="1151886" y="966678"/>
                </a:lnTo>
                <a:cubicBezTo>
                  <a:pt x="1244838" y="992485"/>
                  <a:pt x="1322343" y="995220"/>
                  <a:pt x="1354126" y="972594"/>
                </a:cubicBezTo>
                <a:cubicBezTo>
                  <a:pt x="1360179" y="968284"/>
                  <a:pt x="1364574" y="963054"/>
                  <a:pt x="1367100" y="956889"/>
                </a:cubicBezTo>
                <a:cubicBezTo>
                  <a:pt x="1377208" y="932226"/>
                  <a:pt x="1355511" y="897256"/>
                  <a:pt x="1312262" y="860655"/>
                </a:cubicBezTo>
                <a:lnTo>
                  <a:pt x="1253213" y="819906"/>
                </a:lnTo>
                <a:lnTo>
                  <a:pt x="1312020" y="814425"/>
                </a:lnTo>
                <a:cubicBezTo>
                  <a:pt x="1364540" y="805385"/>
                  <a:pt x="1403100" y="789552"/>
                  <a:pt x="1418925" y="768911"/>
                </a:cubicBezTo>
                <a:cubicBezTo>
                  <a:pt x="1423447" y="763013"/>
                  <a:pt x="1426112" y="756723"/>
                  <a:pt x="1426716" y="750087"/>
                </a:cubicBezTo>
                <a:cubicBezTo>
                  <a:pt x="1429136" y="723543"/>
                  <a:pt x="1398127" y="696486"/>
                  <a:pt x="1346037" y="674200"/>
                </a:cubicBezTo>
                <a:lnTo>
                  <a:pt x="1305457" y="661379"/>
                </a:lnTo>
                <a:lnTo>
                  <a:pt x="1380788" y="602769"/>
                </a:lnTo>
                <a:cubicBezTo>
                  <a:pt x="1421874" y="563757"/>
                  <a:pt x="1441538" y="527606"/>
                  <a:pt x="1430038" y="503559"/>
                </a:cubicBezTo>
                <a:cubicBezTo>
                  <a:pt x="1418539" y="479514"/>
                  <a:pt x="1378053" y="472127"/>
                  <a:pt x="1321894" y="479623"/>
                </a:cubicBezTo>
                <a:lnTo>
                  <a:pt x="1269502" y="491943"/>
                </a:lnTo>
                <a:lnTo>
                  <a:pt x="1319161" y="455584"/>
                </a:lnTo>
                <a:cubicBezTo>
                  <a:pt x="1350908" y="426921"/>
                  <a:pt x="1366389" y="399544"/>
                  <a:pt x="1358079" y="380249"/>
                </a:cubicBezTo>
                <a:cubicBezTo>
                  <a:pt x="1349769" y="360955"/>
                  <a:pt x="1319240" y="353394"/>
                  <a:pt x="1276601" y="356768"/>
                </a:cubicBezTo>
                <a:lnTo>
                  <a:pt x="1248604" y="361902"/>
                </a:lnTo>
                <a:lnTo>
                  <a:pt x="1257933" y="320123"/>
                </a:lnTo>
                <a:cubicBezTo>
                  <a:pt x="1257750" y="300173"/>
                  <a:pt x="1252485" y="281798"/>
                  <a:pt x="1241582" y="266290"/>
                </a:cubicBezTo>
                <a:cubicBezTo>
                  <a:pt x="1219776" y="235274"/>
                  <a:pt x="1179544" y="221600"/>
                  <a:pt x="1132125" y="224565"/>
                </a:cubicBezTo>
                <a:lnTo>
                  <a:pt x="1078242" y="236645"/>
                </a:lnTo>
                <a:lnTo>
                  <a:pt x="1094764" y="197925"/>
                </a:lnTo>
                <a:cubicBezTo>
                  <a:pt x="1106799" y="155084"/>
                  <a:pt x="1103489" y="119504"/>
                  <a:pt x="1081982" y="101342"/>
                </a:cubicBezTo>
                <a:cubicBezTo>
                  <a:pt x="1060476" y="83180"/>
                  <a:pt x="1024845" y="85874"/>
                  <a:pt x="984623" y="104911"/>
                </a:cubicBezTo>
                <a:lnTo>
                  <a:pt x="945348" y="130170"/>
                </a:lnTo>
                <a:lnTo>
                  <a:pt x="954826" y="84487"/>
                </a:lnTo>
                <a:cubicBezTo>
                  <a:pt x="959189" y="41936"/>
                  <a:pt x="952339" y="11241"/>
                  <a:pt x="933242" y="2485"/>
                </a:cubicBezTo>
                <a:cubicBezTo>
                  <a:pt x="895048" y="-15026"/>
                  <a:pt x="822329" y="61851"/>
                  <a:pt x="770820" y="174197"/>
                </a:cubicBezTo>
                <a:cubicBezTo>
                  <a:pt x="719310" y="286542"/>
                  <a:pt x="708516" y="391813"/>
                  <a:pt x="746710" y="409324"/>
                </a:cubicBezTo>
                <a:cubicBezTo>
                  <a:pt x="751484" y="411513"/>
                  <a:pt x="756798" y="412227"/>
                  <a:pt x="762542" y="411582"/>
                </a:cubicBezTo>
                <a:lnTo>
                  <a:pt x="775161" y="407538"/>
                </a:lnTo>
                <a:lnTo>
                  <a:pt x="780451" y="426556"/>
                </a:lnTo>
                <a:cubicBezTo>
                  <a:pt x="783598" y="433115"/>
                  <a:pt x="787838" y="438744"/>
                  <a:pt x="793214" y="443285"/>
                </a:cubicBezTo>
                <a:cubicBezTo>
                  <a:pt x="803967" y="452365"/>
                  <a:pt x="818252" y="456233"/>
                  <a:pt x="834875" y="455449"/>
                </a:cubicBezTo>
                <a:lnTo>
                  <a:pt x="864168" y="447175"/>
                </a:lnTo>
                <a:lnTo>
                  <a:pt x="859100" y="469868"/>
                </a:lnTo>
                <a:cubicBezTo>
                  <a:pt x="859285" y="489818"/>
                  <a:pt x="864549" y="508194"/>
                  <a:pt x="875452" y="523702"/>
                </a:cubicBezTo>
                <a:cubicBezTo>
                  <a:pt x="886355" y="539210"/>
                  <a:pt x="901865" y="550382"/>
                  <a:pt x="920576" y="557308"/>
                </a:cubicBezTo>
                <a:lnTo>
                  <a:pt x="950147" y="561039"/>
                </a:lnTo>
                <a:lnTo>
                  <a:pt x="957261" y="569573"/>
                </a:lnTo>
                <a:lnTo>
                  <a:pt x="972853" y="575148"/>
                </a:lnTo>
                <a:lnTo>
                  <a:pt x="967965" y="577322"/>
                </a:lnTo>
                <a:cubicBezTo>
                  <a:pt x="960819" y="583860"/>
                  <a:pt x="954124" y="593414"/>
                  <a:pt x="948052" y="605479"/>
                </a:cubicBezTo>
                <a:lnTo>
                  <a:pt x="937137" y="634653"/>
                </a:lnTo>
                <a:lnTo>
                  <a:pt x="926574" y="635972"/>
                </a:lnTo>
                <a:cubicBezTo>
                  <a:pt x="871313" y="648475"/>
                  <a:pt x="835924" y="669481"/>
                  <a:pt x="833505" y="696024"/>
                </a:cubicBezTo>
                <a:lnTo>
                  <a:pt x="838855" y="710884"/>
                </a:lnTo>
                <a:lnTo>
                  <a:pt x="828893" y="715310"/>
                </a:lnTo>
                <a:cubicBezTo>
                  <a:pt x="822838" y="719620"/>
                  <a:pt x="818444" y="724849"/>
                  <a:pt x="815916" y="731015"/>
                </a:cubicBezTo>
                <a:lnTo>
                  <a:pt x="815158" y="739675"/>
                </a:lnTo>
                <a:lnTo>
                  <a:pt x="811250" y="737051"/>
                </a:lnTo>
                <a:cubicBezTo>
                  <a:pt x="794371" y="728355"/>
                  <a:pt x="779332" y="726242"/>
                  <a:pt x="767281" y="731934"/>
                </a:cubicBezTo>
                <a:cubicBezTo>
                  <a:pt x="755231" y="737626"/>
                  <a:pt x="747311" y="750584"/>
                  <a:pt x="743305" y="769144"/>
                </a:cubicBezTo>
                <a:lnTo>
                  <a:pt x="742332" y="779150"/>
                </a:lnTo>
                <a:lnTo>
                  <a:pt x="739000" y="780940"/>
                </a:lnTo>
                <a:lnTo>
                  <a:pt x="734056" y="794927"/>
                </a:lnTo>
                <a:lnTo>
                  <a:pt x="727887" y="791022"/>
                </a:lnTo>
                <a:lnTo>
                  <a:pt x="716127" y="790731"/>
                </a:lnTo>
                <a:lnTo>
                  <a:pt x="710369" y="780840"/>
                </a:lnTo>
                <a:lnTo>
                  <a:pt x="704883" y="751574"/>
                </a:lnTo>
                <a:cubicBezTo>
                  <a:pt x="699257" y="733440"/>
                  <a:pt x="690225" y="721231"/>
                  <a:pt x="677719" y="716624"/>
                </a:cubicBezTo>
                <a:cubicBezTo>
                  <a:pt x="640203" y="702803"/>
                  <a:pt x="582085" y="761327"/>
                  <a:pt x="531383" y="856568"/>
                </a:cubicBezTo>
                <a:lnTo>
                  <a:pt x="522762" y="875960"/>
                </a:lnTo>
                <a:lnTo>
                  <a:pt x="502383" y="876361"/>
                </a:lnTo>
                <a:lnTo>
                  <a:pt x="500475" y="877515"/>
                </a:lnTo>
                <a:lnTo>
                  <a:pt x="507447" y="853170"/>
                </a:lnTo>
                <a:cubicBezTo>
                  <a:pt x="510687" y="830966"/>
                  <a:pt x="510244" y="810944"/>
                  <a:pt x="505926" y="794419"/>
                </a:cubicBezTo>
                <a:lnTo>
                  <a:pt x="486978" y="765523"/>
                </a:lnTo>
                <a:lnTo>
                  <a:pt x="486242" y="752354"/>
                </a:lnTo>
                <a:cubicBezTo>
                  <a:pt x="480382" y="743635"/>
                  <a:pt x="469603" y="738822"/>
                  <a:pt x="455127" y="737585"/>
                </a:cubicBezTo>
                <a:lnTo>
                  <a:pt x="419680" y="742028"/>
                </a:lnTo>
                <a:lnTo>
                  <a:pt x="426160" y="712435"/>
                </a:lnTo>
                <a:cubicBezTo>
                  <a:pt x="412929" y="672555"/>
                  <a:pt x="307110" y="671776"/>
                  <a:pt x="189806" y="710692"/>
                </a:cubicBezTo>
                <a:cubicBezTo>
                  <a:pt x="72503" y="749611"/>
                  <a:pt x="-11865" y="813489"/>
                  <a:pt x="1366" y="853369"/>
                </a:cubicBezTo>
                <a:cubicBezTo>
                  <a:pt x="11290" y="883278"/>
                  <a:pt x="73293" y="891195"/>
                  <a:pt x="153162" y="876865"/>
                </a:cubicBezTo>
                <a:lnTo>
                  <a:pt x="189075" y="867625"/>
                </a:lnTo>
                <a:lnTo>
                  <a:pt x="139170" y="920797"/>
                </a:lnTo>
                <a:cubicBezTo>
                  <a:pt x="113238" y="954813"/>
                  <a:pt x="103059" y="984570"/>
                  <a:pt x="114778" y="1002006"/>
                </a:cubicBezTo>
                <a:cubicBezTo>
                  <a:pt x="126496" y="1019443"/>
                  <a:pt x="157894" y="1021257"/>
                  <a:pt x="199185" y="1010094"/>
                </a:cubicBezTo>
                <a:lnTo>
                  <a:pt x="213532" y="1004589"/>
                </a:lnTo>
                <a:lnTo>
                  <a:pt x="205704" y="1031921"/>
                </a:lnTo>
                <a:cubicBezTo>
                  <a:pt x="199225" y="1076327"/>
                  <a:pt x="207476" y="1112009"/>
                  <a:pt x="231991" y="1128440"/>
                </a:cubicBezTo>
                <a:cubicBezTo>
                  <a:pt x="244250" y="1136655"/>
                  <a:pt x="259414" y="1139280"/>
                  <a:pt x="276339" y="1136991"/>
                </a:cubicBezTo>
                <a:lnTo>
                  <a:pt x="319698" y="1120470"/>
                </a:lnTo>
                <a:lnTo>
                  <a:pt x="301465" y="1181366"/>
                </a:lnTo>
                <a:cubicBezTo>
                  <a:pt x="293450" y="1223380"/>
                  <a:pt x="297627" y="1254552"/>
                  <a:pt x="315899" y="1264922"/>
                </a:cubicBezTo>
                <a:cubicBezTo>
                  <a:pt x="334170" y="1275292"/>
                  <a:pt x="363074" y="1262897"/>
                  <a:pt x="395037" y="1234474"/>
                </a:cubicBezTo>
                <a:lnTo>
                  <a:pt x="438280" y="1187262"/>
                </a:lnTo>
                <a:lnTo>
                  <a:pt x="438747" y="1209186"/>
                </a:lnTo>
                <a:cubicBezTo>
                  <a:pt x="442101" y="1244645"/>
                  <a:pt x="453045" y="1268660"/>
                  <a:pt x="471803" y="1275571"/>
                </a:cubicBezTo>
                <a:cubicBezTo>
                  <a:pt x="496814" y="1284784"/>
                  <a:pt x="530981" y="1261845"/>
                  <a:pt x="566003" y="1217309"/>
                </a:cubicBezTo>
                <a:lnTo>
                  <a:pt x="574686" y="1203706"/>
                </a:lnTo>
                <a:lnTo>
                  <a:pt x="590608" y="1262353"/>
                </a:lnTo>
                <a:cubicBezTo>
                  <a:pt x="611843" y="1315942"/>
                  <a:pt x="640573" y="1348858"/>
                  <a:pt x="671763" y="1348398"/>
                </a:cubicBezTo>
                <a:cubicBezTo>
                  <a:pt x="702954" y="1347938"/>
                  <a:pt x="730700" y="1314189"/>
                  <a:pt x="750345" y="1259995"/>
                </a:cubicBezTo>
                <a:lnTo>
                  <a:pt x="760689" y="1225146"/>
                </a:lnTo>
                <a:lnTo>
                  <a:pt x="781672" y="1281342"/>
                </a:lnTo>
                <a:cubicBezTo>
                  <a:pt x="797549" y="1313225"/>
                  <a:pt x="816395" y="1331700"/>
                  <a:pt x="836383" y="1331405"/>
                </a:cubicBezTo>
                <a:cubicBezTo>
                  <a:pt x="843046" y="1331307"/>
                  <a:pt x="849520" y="1329128"/>
                  <a:pt x="855744" y="1325068"/>
                </a:cubicBezTo>
                <a:cubicBezTo>
                  <a:pt x="872083" y="1314412"/>
                  <a:pt x="886697" y="1290798"/>
                  <a:pt x="898472" y="1257854"/>
                </a:cubicBezTo>
                <a:lnTo>
                  <a:pt x="912358" y="1207366"/>
                </a:lnTo>
                <a:lnTo>
                  <a:pt x="922719" y="1220816"/>
                </a:lnTo>
                <a:cubicBezTo>
                  <a:pt x="961532" y="1262090"/>
                  <a:pt x="997589" y="1281927"/>
                  <a:pt x="1021689" y="1270543"/>
                </a:cubicBezTo>
                <a:cubicBezTo>
                  <a:pt x="1045790" y="1259159"/>
                  <a:pt x="1053372" y="1218710"/>
                  <a:pt x="1046146" y="1162515"/>
                </a:cubicBezTo>
                <a:lnTo>
                  <a:pt x="1033389" y="1107070"/>
                </a:lnTo>
                <a:lnTo>
                  <a:pt x="1105546" y="1139841"/>
                </a:lnTo>
                <a:cubicBezTo>
                  <a:pt x="1159183" y="1158094"/>
                  <a:pt x="1200332" y="1158705"/>
                  <a:pt x="1216279" y="1137349"/>
                </a:cubicBezTo>
                <a:close/>
              </a:path>
            </a:pathLst>
          </a:custGeom>
          <a:solidFill>
            <a:srgbClr val="29211E"/>
          </a:solidFill>
          <a:ln w="12700" cap="flat" cmpd="sng">
            <a:solidFill>
              <a:srgbClr val="16121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" name="Google Shape;37;p2"/>
          <p:cNvGrpSpPr/>
          <p:nvPr/>
        </p:nvGrpSpPr>
        <p:grpSpPr>
          <a:xfrm>
            <a:off x="3183505" y="1981737"/>
            <a:ext cx="972805" cy="1249311"/>
            <a:chOff x="803485" y="3465513"/>
            <a:chExt cx="2091154" cy="2685535"/>
          </a:xfrm>
        </p:grpSpPr>
        <p:sp>
          <p:nvSpPr>
            <p:cNvPr id="38" name="Google Shape;38;p2"/>
            <p:cNvSpPr/>
            <p:nvPr/>
          </p:nvSpPr>
          <p:spPr>
            <a:xfrm rot="10570873" flipH="1">
              <a:off x="817345" y="4552271"/>
              <a:ext cx="486480" cy="432660"/>
            </a:xfrm>
            <a:prstGeom prst="chord">
              <a:avLst>
                <a:gd name="adj1" fmla="val 5015227"/>
                <a:gd name="adj2" fmla="val 16200000"/>
              </a:avLst>
            </a:prstGeom>
            <a:solidFill>
              <a:srgbClr val="E6B49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 rot="-10570873">
              <a:off x="2394299" y="4528342"/>
              <a:ext cx="486480" cy="432660"/>
            </a:xfrm>
            <a:prstGeom prst="chord">
              <a:avLst>
                <a:gd name="adj1" fmla="val 5015227"/>
                <a:gd name="adj2" fmla="val 16200000"/>
              </a:avLst>
            </a:prstGeom>
            <a:solidFill>
              <a:srgbClr val="E6B49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954609" y="3465513"/>
              <a:ext cx="1787700" cy="2224500"/>
            </a:xfrm>
            <a:prstGeom prst="roundRect">
              <a:avLst>
                <a:gd name="adj" fmla="val 50000"/>
              </a:avLst>
            </a:prstGeom>
            <a:solidFill>
              <a:srgbClr val="F3C3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346965" y="4558452"/>
              <a:ext cx="154800" cy="232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 flipH="1">
              <a:off x="2206438" y="4561896"/>
              <a:ext cx="154800" cy="232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 flipH="1">
              <a:off x="1713171" y="4727468"/>
              <a:ext cx="288000" cy="1476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E1A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646357" y="5641728"/>
              <a:ext cx="414972" cy="509320"/>
            </a:xfrm>
            <a:custGeom>
              <a:avLst/>
              <a:gdLst/>
              <a:ahLst/>
              <a:cxnLst/>
              <a:rect l="l" t="t" r="r" b="b"/>
              <a:pathLst>
                <a:path w="414972" h="780567" extrusionOk="0">
                  <a:moveTo>
                    <a:pt x="0" y="0"/>
                  </a:moveTo>
                  <a:lnTo>
                    <a:pt x="45025" y="13976"/>
                  </a:lnTo>
                  <a:cubicBezTo>
                    <a:pt x="103213" y="25883"/>
                    <a:pt x="163460" y="32136"/>
                    <a:pt x="225168" y="32136"/>
                  </a:cubicBezTo>
                  <a:lnTo>
                    <a:pt x="225167" y="32137"/>
                  </a:lnTo>
                  <a:cubicBezTo>
                    <a:pt x="286875" y="32137"/>
                    <a:pt x="347123" y="25884"/>
                    <a:pt x="405311" y="13977"/>
                  </a:cubicBezTo>
                  <a:lnTo>
                    <a:pt x="414972" y="10978"/>
                  </a:lnTo>
                  <a:lnTo>
                    <a:pt x="411932" y="128958"/>
                  </a:lnTo>
                  <a:cubicBezTo>
                    <a:pt x="392487" y="500831"/>
                    <a:pt x="308405" y="780567"/>
                    <a:pt x="207627" y="780567"/>
                  </a:cubicBezTo>
                  <a:cubicBezTo>
                    <a:pt x="106849" y="780567"/>
                    <a:pt x="22768" y="500831"/>
                    <a:pt x="3322" y="128958"/>
                  </a:cubicBezTo>
                  <a:close/>
                </a:path>
              </a:pathLst>
            </a:custGeom>
            <a:solidFill>
              <a:srgbClr val="E6B49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175634" y="4170593"/>
              <a:ext cx="400800" cy="2322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3118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092512" y="4165695"/>
              <a:ext cx="400800" cy="2322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3118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" name="Google Shape;47;p2"/>
          <p:cNvGrpSpPr/>
          <p:nvPr/>
        </p:nvGrpSpPr>
        <p:grpSpPr>
          <a:xfrm>
            <a:off x="3244759" y="2349572"/>
            <a:ext cx="826488" cy="373950"/>
            <a:chOff x="8343629" y="3149720"/>
            <a:chExt cx="1989141" cy="900000"/>
          </a:xfrm>
        </p:grpSpPr>
        <p:sp>
          <p:nvSpPr>
            <p:cNvPr id="48" name="Google Shape;48;p2"/>
            <p:cNvSpPr/>
            <p:nvPr/>
          </p:nvSpPr>
          <p:spPr>
            <a:xfrm>
              <a:off x="8343629" y="3149720"/>
              <a:ext cx="900000" cy="900000"/>
            </a:xfrm>
            <a:prstGeom prst="donut">
              <a:avLst>
                <a:gd name="adj" fmla="val 5068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432770" y="3149720"/>
              <a:ext cx="900000" cy="900000"/>
            </a:xfrm>
            <a:prstGeom prst="donut">
              <a:avLst>
                <a:gd name="adj" fmla="val 5068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243629" y="3543010"/>
              <a:ext cx="189000" cy="56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1350370" y="2498525"/>
            <a:ext cx="3938041" cy="4006517"/>
            <a:chOff x="6182761" y="2534859"/>
            <a:chExt cx="3938041" cy="4006517"/>
          </a:xfrm>
        </p:grpSpPr>
        <p:sp>
          <p:nvSpPr>
            <p:cNvPr id="52" name="Google Shape;52;p2"/>
            <p:cNvSpPr/>
            <p:nvPr/>
          </p:nvSpPr>
          <p:spPr>
            <a:xfrm rot="-904748">
              <a:off x="8760071" y="3094336"/>
              <a:ext cx="435749" cy="1228806"/>
            </a:xfrm>
            <a:custGeom>
              <a:avLst/>
              <a:gdLst/>
              <a:ahLst/>
              <a:cxnLst/>
              <a:rect l="l" t="t" r="r" b="b"/>
              <a:pathLst>
                <a:path w="436005" h="2046803" extrusionOk="0">
                  <a:moveTo>
                    <a:pt x="0" y="0"/>
                  </a:moveTo>
                  <a:lnTo>
                    <a:pt x="205891" y="0"/>
                  </a:lnTo>
                  <a:cubicBezTo>
                    <a:pt x="282596" y="678231"/>
                    <a:pt x="389578" y="1071846"/>
                    <a:pt x="436005" y="2034692"/>
                  </a:cubicBezTo>
                  <a:lnTo>
                    <a:pt x="0" y="2046803"/>
                  </a:lnTo>
                  <a:cubicBezTo>
                    <a:pt x="163502" y="1225256"/>
                    <a:pt x="0" y="682268"/>
                    <a:pt x="0" y="0"/>
                  </a:cubicBezTo>
                  <a:close/>
                </a:path>
              </a:pathLst>
            </a:custGeom>
            <a:solidFill>
              <a:srgbClr val="E2A8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944986" y="2979369"/>
              <a:ext cx="684300" cy="5874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rgbClr val="000000"/>
                </a:gs>
                <a:gs pos="50000">
                  <a:srgbClr val="262626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 rot="948463">
              <a:off x="6605808" y="3127619"/>
              <a:ext cx="1345489" cy="3292759"/>
            </a:xfrm>
            <a:custGeom>
              <a:avLst/>
              <a:gdLst/>
              <a:ahLst/>
              <a:cxnLst/>
              <a:rect l="l" t="t" r="r" b="b"/>
              <a:pathLst>
                <a:path w="1345044" h="3291669" extrusionOk="0">
                  <a:moveTo>
                    <a:pt x="0" y="3291669"/>
                  </a:moveTo>
                  <a:cubicBezTo>
                    <a:pt x="1268715" y="2239663"/>
                    <a:pt x="866989" y="1102125"/>
                    <a:pt x="993148" y="0"/>
                  </a:cubicBezTo>
                  <a:lnTo>
                    <a:pt x="1345044" y="2923683"/>
                  </a:lnTo>
                  <a:lnTo>
                    <a:pt x="0" y="3291669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50000">
                  <a:srgbClr val="262626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 rot="552203">
              <a:off x="7343517" y="3134256"/>
              <a:ext cx="859964" cy="3227398"/>
            </a:xfrm>
            <a:custGeom>
              <a:avLst/>
              <a:gdLst/>
              <a:ahLst/>
              <a:cxnLst/>
              <a:rect l="l" t="t" r="r" b="b"/>
              <a:pathLst>
                <a:path w="859639" h="3226178" extrusionOk="0">
                  <a:moveTo>
                    <a:pt x="0" y="3112381"/>
                  </a:moveTo>
                  <a:cubicBezTo>
                    <a:pt x="248209" y="2021449"/>
                    <a:pt x="420475" y="1091395"/>
                    <a:pt x="580863" y="0"/>
                  </a:cubicBezTo>
                  <a:cubicBezTo>
                    <a:pt x="769442" y="1032765"/>
                    <a:pt x="766714" y="2096380"/>
                    <a:pt x="859639" y="3144570"/>
                  </a:cubicBezTo>
                  <a:cubicBezTo>
                    <a:pt x="573093" y="3133840"/>
                    <a:pt x="489418" y="3354151"/>
                    <a:pt x="0" y="3112381"/>
                  </a:cubicBez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50000">
                  <a:srgbClr val="262626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 rot="-474430">
              <a:off x="8030382" y="3130221"/>
              <a:ext cx="756577" cy="3208193"/>
            </a:xfrm>
            <a:custGeom>
              <a:avLst/>
              <a:gdLst/>
              <a:ahLst/>
              <a:cxnLst/>
              <a:rect l="l" t="t" r="r" b="b"/>
              <a:pathLst>
                <a:path w="756953" h="3209788" extrusionOk="0">
                  <a:moveTo>
                    <a:pt x="0" y="3126849"/>
                  </a:moveTo>
                  <a:lnTo>
                    <a:pt x="323508" y="0"/>
                  </a:lnTo>
                  <a:cubicBezTo>
                    <a:pt x="795476" y="1189243"/>
                    <a:pt x="599683" y="2015525"/>
                    <a:pt x="756953" y="3126849"/>
                  </a:cubicBezTo>
                  <a:cubicBezTo>
                    <a:pt x="504635" y="3126849"/>
                    <a:pt x="538112" y="3313463"/>
                    <a:pt x="0" y="3126849"/>
                  </a:cubicBez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50000">
                  <a:srgbClr val="262626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721806" y="3228421"/>
              <a:ext cx="769468" cy="3252615"/>
            </a:xfrm>
            <a:custGeom>
              <a:avLst/>
              <a:gdLst/>
              <a:ahLst/>
              <a:cxnLst/>
              <a:rect l="l" t="t" r="r" b="b"/>
              <a:pathLst>
                <a:path w="769468" h="3252615" extrusionOk="0">
                  <a:moveTo>
                    <a:pt x="5941" y="3153034"/>
                  </a:moveTo>
                  <a:cubicBezTo>
                    <a:pt x="-57138" y="2601972"/>
                    <a:pt x="402798" y="-691687"/>
                    <a:pt x="408641" y="131274"/>
                  </a:cubicBezTo>
                  <a:cubicBezTo>
                    <a:pt x="414484" y="954235"/>
                    <a:pt x="825973" y="2601972"/>
                    <a:pt x="762894" y="3153034"/>
                  </a:cubicBezTo>
                  <a:cubicBezTo>
                    <a:pt x="510576" y="3153034"/>
                    <a:pt x="506540" y="3377092"/>
                    <a:pt x="5941" y="3153034"/>
                  </a:cubicBez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50000">
                  <a:srgbClr val="262626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 rot="-877614" flipH="1">
              <a:off x="8564103" y="3146072"/>
              <a:ext cx="859558" cy="3217479"/>
            </a:xfrm>
            <a:custGeom>
              <a:avLst/>
              <a:gdLst/>
              <a:ahLst/>
              <a:cxnLst/>
              <a:rect l="l" t="t" r="r" b="b"/>
              <a:pathLst>
                <a:path w="859639" h="3217781" extrusionOk="0">
                  <a:moveTo>
                    <a:pt x="0" y="3103984"/>
                  </a:moveTo>
                  <a:cubicBezTo>
                    <a:pt x="248209" y="2013052"/>
                    <a:pt x="339953" y="1091395"/>
                    <a:pt x="500341" y="0"/>
                  </a:cubicBezTo>
                  <a:lnTo>
                    <a:pt x="859639" y="3136173"/>
                  </a:lnTo>
                  <a:cubicBezTo>
                    <a:pt x="573093" y="3125443"/>
                    <a:pt x="489418" y="3345754"/>
                    <a:pt x="0" y="3103984"/>
                  </a:cubicBez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50000">
                  <a:srgbClr val="262626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 rot="154594" flipH="1">
              <a:off x="7976185" y="3232200"/>
              <a:ext cx="757719" cy="3173833"/>
            </a:xfrm>
            <a:custGeom>
              <a:avLst/>
              <a:gdLst/>
              <a:ahLst/>
              <a:cxnLst/>
              <a:rect l="l" t="t" r="r" b="b"/>
              <a:pathLst>
                <a:path w="756953" h="3170624" extrusionOk="0">
                  <a:moveTo>
                    <a:pt x="0" y="3087685"/>
                  </a:moveTo>
                  <a:lnTo>
                    <a:pt x="371189" y="0"/>
                  </a:lnTo>
                  <a:cubicBezTo>
                    <a:pt x="843157" y="1189243"/>
                    <a:pt x="599683" y="1976361"/>
                    <a:pt x="756953" y="3087685"/>
                  </a:cubicBezTo>
                  <a:cubicBezTo>
                    <a:pt x="504635" y="3087685"/>
                    <a:pt x="538112" y="3274299"/>
                    <a:pt x="0" y="3087685"/>
                  </a:cubicBez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50000">
                  <a:srgbClr val="262626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 rot="-327235" flipH="1">
              <a:off x="8228470" y="3136299"/>
              <a:ext cx="769166" cy="3347742"/>
            </a:xfrm>
            <a:custGeom>
              <a:avLst/>
              <a:gdLst/>
              <a:ahLst/>
              <a:cxnLst/>
              <a:rect l="l" t="t" r="r" b="b"/>
              <a:pathLst>
                <a:path w="769532" h="3349333" extrusionOk="0">
                  <a:moveTo>
                    <a:pt x="5741" y="3249752"/>
                  </a:moveTo>
                  <a:cubicBezTo>
                    <a:pt x="-57338" y="2698690"/>
                    <a:pt x="420151" y="-694970"/>
                    <a:pt x="425994" y="127991"/>
                  </a:cubicBezTo>
                  <a:cubicBezTo>
                    <a:pt x="431837" y="950952"/>
                    <a:pt x="825773" y="2698690"/>
                    <a:pt x="762694" y="3249752"/>
                  </a:cubicBezTo>
                  <a:cubicBezTo>
                    <a:pt x="510376" y="3249752"/>
                    <a:pt x="506340" y="3473810"/>
                    <a:pt x="5741" y="3249752"/>
                  </a:cubicBez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50000">
                  <a:srgbClr val="262626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" name="Google Shape;61;p2"/>
            <p:cNvGrpSpPr/>
            <p:nvPr/>
          </p:nvGrpSpPr>
          <p:grpSpPr>
            <a:xfrm rot="-2696169" flipH="1">
              <a:off x="8534371" y="2631780"/>
              <a:ext cx="1066062" cy="1914476"/>
              <a:chOff x="6601334" y="2346187"/>
              <a:chExt cx="1400110" cy="3554518"/>
            </a:xfrm>
          </p:grpSpPr>
          <p:sp>
            <p:nvSpPr>
              <p:cNvPr id="62" name="Google Shape;62;p2"/>
              <p:cNvSpPr/>
              <p:nvPr/>
            </p:nvSpPr>
            <p:spPr>
              <a:xfrm rot="552203">
                <a:off x="6866837" y="2393143"/>
                <a:ext cx="859964" cy="3389263"/>
              </a:xfrm>
              <a:custGeom>
                <a:avLst/>
                <a:gdLst/>
                <a:ahLst/>
                <a:cxnLst/>
                <a:rect l="l" t="t" r="r" b="b"/>
                <a:pathLst>
                  <a:path w="859639" h="3387982" extrusionOk="0">
                    <a:moveTo>
                      <a:pt x="0" y="3274185"/>
                    </a:moveTo>
                    <a:cubicBezTo>
                      <a:pt x="248209" y="2183253"/>
                      <a:pt x="320775" y="1091395"/>
                      <a:pt x="481163" y="0"/>
                    </a:cubicBezTo>
                    <a:lnTo>
                      <a:pt x="859639" y="3306374"/>
                    </a:lnTo>
                    <a:cubicBezTo>
                      <a:pt x="573093" y="3295644"/>
                      <a:pt x="489418" y="3515955"/>
                      <a:pt x="0" y="3274185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/>
                  </a:gs>
                  <a:gs pos="50000">
                    <a:srgbClr val="262626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7232008" y="2372411"/>
                <a:ext cx="769436" cy="3528294"/>
              </a:xfrm>
              <a:custGeom>
                <a:avLst/>
                <a:gdLst/>
                <a:ahLst/>
                <a:cxnLst/>
                <a:rect l="l" t="t" r="r" b="b"/>
                <a:pathLst>
                  <a:path w="769436" h="3528294" extrusionOk="0">
                    <a:moveTo>
                      <a:pt x="6242" y="3428713"/>
                    </a:moveTo>
                    <a:cubicBezTo>
                      <a:pt x="-56837" y="2877651"/>
                      <a:pt x="378876" y="-700622"/>
                      <a:pt x="384719" y="122339"/>
                    </a:cubicBezTo>
                    <a:cubicBezTo>
                      <a:pt x="390562" y="945300"/>
                      <a:pt x="826274" y="2877651"/>
                      <a:pt x="763195" y="3428713"/>
                    </a:cubicBezTo>
                    <a:cubicBezTo>
                      <a:pt x="510877" y="3428713"/>
                      <a:pt x="506841" y="3652771"/>
                      <a:pt x="6242" y="34287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/>
                  </a:gs>
                  <a:gs pos="50000">
                    <a:srgbClr val="262626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" name="Google Shape;64;p2"/>
            <p:cNvGrpSpPr/>
            <p:nvPr/>
          </p:nvGrpSpPr>
          <p:grpSpPr>
            <a:xfrm rot="1951527">
              <a:off x="7100061" y="2780133"/>
              <a:ext cx="1066083" cy="1876283"/>
              <a:chOff x="6601334" y="2346187"/>
              <a:chExt cx="1400110" cy="3483174"/>
            </a:xfrm>
          </p:grpSpPr>
          <p:sp>
            <p:nvSpPr>
              <p:cNvPr id="65" name="Google Shape;65;p2"/>
              <p:cNvSpPr/>
              <p:nvPr/>
            </p:nvSpPr>
            <p:spPr>
              <a:xfrm rot="552203">
                <a:off x="6866837" y="2393143"/>
                <a:ext cx="859964" cy="3389263"/>
              </a:xfrm>
              <a:custGeom>
                <a:avLst/>
                <a:gdLst/>
                <a:ahLst/>
                <a:cxnLst/>
                <a:rect l="l" t="t" r="r" b="b"/>
                <a:pathLst>
                  <a:path w="859639" h="3387982" extrusionOk="0">
                    <a:moveTo>
                      <a:pt x="0" y="3274185"/>
                    </a:moveTo>
                    <a:cubicBezTo>
                      <a:pt x="248209" y="2183253"/>
                      <a:pt x="320775" y="1091395"/>
                      <a:pt x="481163" y="0"/>
                    </a:cubicBezTo>
                    <a:lnTo>
                      <a:pt x="859639" y="3306374"/>
                    </a:lnTo>
                    <a:cubicBezTo>
                      <a:pt x="573093" y="3295644"/>
                      <a:pt x="489418" y="3515955"/>
                      <a:pt x="0" y="3274185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/>
                  </a:gs>
                  <a:gs pos="50000">
                    <a:srgbClr val="262626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7232008" y="2372412"/>
                <a:ext cx="769436" cy="3428714"/>
              </a:xfrm>
              <a:custGeom>
                <a:avLst/>
                <a:gdLst/>
                <a:ahLst/>
                <a:cxnLst/>
                <a:rect l="l" t="t" r="r" b="b"/>
                <a:pathLst>
                  <a:path w="769436" h="3428714" extrusionOk="0">
                    <a:moveTo>
                      <a:pt x="6242" y="3428713"/>
                    </a:moveTo>
                    <a:cubicBezTo>
                      <a:pt x="-56837" y="2877651"/>
                      <a:pt x="378876" y="-700622"/>
                      <a:pt x="384719" y="122339"/>
                    </a:cubicBezTo>
                    <a:cubicBezTo>
                      <a:pt x="390562" y="945300"/>
                      <a:pt x="826274" y="2877651"/>
                      <a:pt x="763195" y="3428713"/>
                    </a:cubicBezTo>
                    <a:cubicBezTo>
                      <a:pt x="294247" y="3303978"/>
                      <a:pt x="489538" y="3321686"/>
                      <a:pt x="6242" y="34287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/>
                  </a:gs>
                  <a:gs pos="50000">
                    <a:srgbClr val="262626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7" name="Google Shape;67;p2"/>
            <p:cNvSpPr/>
            <p:nvPr/>
          </p:nvSpPr>
          <p:spPr>
            <a:xfrm>
              <a:off x="8526326" y="3324540"/>
              <a:ext cx="436005" cy="2046803"/>
            </a:xfrm>
            <a:custGeom>
              <a:avLst/>
              <a:gdLst/>
              <a:ahLst/>
              <a:cxnLst/>
              <a:rect l="l" t="t" r="r" b="b"/>
              <a:pathLst>
                <a:path w="436005" h="2046803" extrusionOk="0">
                  <a:moveTo>
                    <a:pt x="0" y="0"/>
                  </a:moveTo>
                  <a:lnTo>
                    <a:pt x="205891" y="0"/>
                  </a:lnTo>
                  <a:cubicBezTo>
                    <a:pt x="282596" y="678231"/>
                    <a:pt x="389578" y="1071846"/>
                    <a:pt x="436005" y="2034692"/>
                  </a:cubicBezTo>
                  <a:lnTo>
                    <a:pt x="0" y="2046803"/>
                  </a:lnTo>
                  <a:cubicBezTo>
                    <a:pt x="163502" y="1225256"/>
                    <a:pt x="0" y="682268"/>
                    <a:pt x="0" y="0"/>
                  </a:cubicBezTo>
                  <a:close/>
                </a:path>
              </a:pathLst>
            </a:custGeom>
            <a:solidFill>
              <a:srgbClr val="AC14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527334" y="3355828"/>
              <a:ext cx="436005" cy="2046803"/>
            </a:xfrm>
            <a:custGeom>
              <a:avLst/>
              <a:gdLst/>
              <a:ahLst/>
              <a:cxnLst/>
              <a:rect l="l" t="t" r="r" b="b"/>
              <a:pathLst>
                <a:path w="436005" h="2046803" extrusionOk="0">
                  <a:moveTo>
                    <a:pt x="25054" y="1906513"/>
                  </a:moveTo>
                  <a:lnTo>
                    <a:pt x="428349" y="1906513"/>
                  </a:lnTo>
                  <a:lnTo>
                    <a:pt x="436005" y="2034692"/>
                  </a:lnTo>
                  <a:lnTo>
                    <a:pt x="0" y="2046803"/>
                  </a:lnTo>
                  <a:close/>
                  <a:moveTo>
                    <a:pt x="69538" y="1446287"/>
                  </a:moveTo>
                  <a:lnTo>
                    <a:pt x="394652" y="1446287"/>
                  </a:lnTo>
                  <a:lnTo>
                    <a:pt x="403844" y="1555286"/>
                  </a:lnTo>
                  <a:lnTo>
                    <a:pt x="62643" y="1555286"/>
                  </a:lnTo>
                  <a:lnTo>
                    <a:pt x="68977" y="1476344"/>
                  </a:lnTo>
                  <a:close/>
                  <a:moveTo>
                    <a:pt x="66539" y="1120292"/>
                  </a:moveTo>
                  <a:lnTo>
                    <a:pt x="359004" y="1120292"/>
                  </a:lnTo>
                  <a:lnTo>
                    <a:pt x="370350" y="1208863"/>
                  </a:lnTo>
                  <a:lnTo>
                    <a:pt x="380865" y="1308016"/>
                  </a:lnTo>
                  <a:lnTo>
                    <a:pt x="72117" y="1308016"/>
                  </a:lnTo>
                  <a:lnTo>
                    <a:pt x="72615" y="1281358"/>
                  </a:lnTo>
                  <a:close/>
                  <a:moveTo>
                    <a:pt x="50167" y="829620"/>
                  </a:moveTo>
                  <a:lnTo>
                    <a:pt x="320543" y="829620"/>
                  </a:lnTo>
                  <a:lnTo>
                    <a:pt x="330324" y="896413"/>
                  </a:lnTo>
                  <a:lnTo>
                    <a:pt x="341291" y="982021"/>
                  </a:lnTo>
                  <a:lnTo>
                    <a:pt x="61322" y="982021"/>
                  </a:lnTo>
                  <a:lnTo>
                    <a:pt x="60341" y="956010"/>
                  </a:lnTo>
                  <a:close/>
                  <a:moveTo>
                    <a:pt x="4350" y="164511"/>
                  </a:moveTo>
                  <a:lnTo>
                    <a:pt x="226209" y="164511"/>
                  </a:lnTo>
                  <a:lnTo>
                    <a:pt x="235412" y="239026"/>
                  </a:lnTo>
                  <a:cubicBezTo>
                    <a:pt x="245598" y="315452"/>
                    <a:pt x="256073" y="389160"/>
                    <a:pt x="266668" y="461740"/>
                  </a:cubicBezTo>
                  <a:lnTo>
                    <a:pt x="269107" y="478393"/>
                  </a:lnTo>
                  <a:lnTo>
                    <a:pt x="21980" y="478393"/>
                  </a:lnTo>
                  <a:lnTo>
                    <a:pt x="6513" y="246305"/>
                  </a:lnTo>
                  <a:close/>
                  <a:moveTo>
                    <a:pt x="0" y="0"/>
                  </a:moveTo>
                  <a:lnTo>
                    <a:pt x="205891" y="0"/>
                  </a:lnTo>
                  <a:lnTo>
                    <a:pt x="209132" y="26240"/>
                  </a:lnTo>
                  <a:lnTo>
                    <a:pt x="694" y="26240"/>
                  </a:lnTo>
                  <a:close/>
                </a:path>
              </a:pathLst>
            </a:custGeom>
            <a:solidFill>
              <a:srgbClr val="E2A8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 rot="3548076">
              <a:off x="8055663" y="2873579"/>
              <a:ext cx="789594" cy="810355"/>
            </a:xfrm>
            <a:custGeom>
              <a:avLst/>
              <a:gdLst/>
              <a:ahLst/>
              <a:cxnLst/>
              <a:rect l="l" t="t" r="r" b="b"/>
              <a:pathLst>
                <a:path w="790400" h="811182" extrusionOk="0">
                  <a:moveTo>
                    <a:pt x="0" y="416087"/>
                  </a:moveTo>
                  <a:cubicBezTo>
                    <a:pt x="270814" y="233513"/>
                    <a:pt x="263467" y="138696"/>
                    <a:pt x="395200" y="0"/>
                  </a:cubicBezTo>
                  <a:lnTo>
                    <a:pt x="790400" y="0"/>
                  </a:lnTo>
                  <a:cubicBezTo>
                    <a:pt x="514654" y="561625"/>
                    <a:pt x="395704" y="553843"/>
                    <a:pt x="118353" y="811182"/>
                  </a:cubicBezTo>
                  <a:lnTo>
                    <a:pt x="0" y="416087"/>
                  </a:lnTo>
                  <a:close/>
                </a:path>
              </a:pathLst>
            </a:custGeom>
            <a:solidFill>
              <a:srgbClr val="AC14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 rot="3548076">
              <a:off x="8045742" y="2859065"/>
              <a:ext cx="789594" cy="831225"/>
            </a:xfrm>
            <a:custGeom>
              <a:avLst/>
              <a:gdLst/>
              <a:ahLst/>
              <a:cxnLst/>
              <a:rect l="l" t="t" r="r" b="b"/>
              <a:pathLst>
                <a:path w="790400" h="811183" extrusionOk="0">
                  <a:moveTo>
                    <a:pt x="402129" y="0"/>
                  </a:moveTo>
                  <a:lnTo>
                    <a:pt x="790400" y="1"/>
                  </a:lnTo>
                  <a:cubicBezTo>
                    <a:pt x="764548" y="52654"/>
                    <a:pt x="740076" y="100301"/>
                    <a:pt x="716721" y="143632"/>
                  </a:cubicBezTo>
                  <a:lnTo>
                    <a:pt x="678273" y="211222"/>
                  </a:lnTo>
                  <a:close/>
                  <a:moveTo>
                    <a:pt x="245733" y="196483"/>
                  </a:moveTo>
                  <a:lnTo>
                    <a:pt x="249756" y="191590"/>
                  </a:lnTo>
                  <a:lnTo>
                    <a:pt x="291110" y="133035"/>
                  </a:lnTo>
                  <a:lnTo>
                    <a:pt x="586627" y="359074"/>
                  </a:lnTo>
                  <a:lnTo>
                    <a:pt x="529712" y="435619"/>
                  </a:lnTo>
                  <a:lnTo>
                    <a:pt x="484486" y="486501"/>
                  </a:lnTo>
                  <a:close/>
                  <a:moveTo>
                    <a:pt x="0" y="416088"/>
                  </a:moveTo>
                  <a:lnTo>
                    <a:pt x="74488" y="362215"/>
                  </a:lnTo>
                  <a:lnTo>
                    <a:pt x="309786" y="648036"/>
                  </a:lnTo>
                  <a:lnTo>
                    <a:pt x="301591" y="654849"/>
                  </a:lnTo>
                  <a:cubicBezTo>
                    <a:pt x="247128" y="699084"/>
                    <a:pt x="187690" y="746849"/>
                    <a:pt x="118353" y="811183"/>
                  </a:cubicBezTo>
                  <a:close/>
                </a:path>
              </a:pathLst>
            </a:custGeom>
            <a:solidFill>
              <a:srgbClr val="E2A8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" name="Google Shape;71;p2"/>
          <p:cNvSpPr/>
          <p:nvPr/>
        </p:nvSpPr>
        <p:spPr>
          <a:xfrm rot="10800000">
            <a:off x="3527269" y="2745833"/>
            <a:ext cx="312000" cy="882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BA6B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"/>
          <p:cNvSpPr/>
          <p:nvPr/>
        </p:nvSpPr>
        <p:spPr>
          <a:xfrm rot="7170831" flipH="1">
            <a:off x="3229785" y="1517314"/>
            <a:ext cx="917908" cy="1276034"/>
          </a:xfrm>
          <a:custGeom>
            <a:avLst/>
            <a:gdLst/>
            <a:ahLst/>
            <a:cxnLst/>
            <a:rect l="l" t="t" r="r" b="b"/>
            <a:pathLst>
              <a:path w="918158" h="1276381" extrusionOk="0">
                <a:moveTo>
                  <a:pt x="710092" y="1008060"/>
                </a:moveTo>
                <a:cubicBezTo>
                  <a:pt x="728014" y="983108"/>
                  <a:pt x="724466" y="928678"/>
                  <a:pt x="704369" y="866359"/>
                </a:cubicBezTo>
                <a:lnTo>
                  <a:pt x="701931" y="859720"/>
                </a:lnTo>
                <a:lnTo>
                  <a:pt x="721183" y="860661"/>
                </a:lnTo>
                <a:cubicBezTo>
                  <a:pt x="772381" y="859864"/>
                  <a:pt x="811450" y="842205"/>
                  <a:pt x="821476" y="810439"/>
                </a:cubicBezTo>
                <a:cubicBezTo>
                  <a:pt x="830499" y="781848"/>
                  <a:pt x="814075" y="747919"/>
                  <a:pt x="780988" y="717886"/>
                </a:cubicBezTo>
                <a:lnTo>
                  <a:pt x="761654" y="703562"/>
                </a:lnTo>
                <a:lnTo>
                  <a:pt x="762676" y="701179"/>
                </a:lnTo>
                <a:lnTo>
                  <a:pt x="766775" y="684679"/>
                </a:lnTo>
                <a:lnTo>
                  <a:pt x="806212" y="672197"/>
                </a:lnTo>
                <a:cubicBezTo>
                  <a:pt x="847654" y="655844"/>
                  <a:pt x="879332" y="633077"/>
                  <a:pt x="892906" y="608291"/>
                </a:cubicBezTo>
                <a:cubicBezTo>
                  <a:pt x="896355" y="601996"/>
                  <a:pt x="898634" y="595572"/>
                  <a:pt x="899610" y="589090"/>
                </a:cubicBezTo>
                <a:cubicBezTo>
                  <a:pt x="903511" y="563158"/>
                  <a:pt x="885805" y="541208"/>
                  <a:pt x="854023" y="526684"/>
                </a:cubicBezTo>
                <a:lnTo>
                  <a:pt x="853126" y="526437"/>
                </a:lnTo>
                <a:lnTo>
                  <a:pt x="863474" y="501338"/>
                </a:lnTo>
                <a:lnTo>
                  <a:pt x="879403" y="453692"/>
                </a:lnTo>
                <a:lnTo>
                  <a:pt x="890363" y="442074"/>
                </a:lnTo>
                <a:cubicBezTo>
                  <a:pt x="901278" y="427825"/>
                  <a:pt x="909081" y="414183"/>
                  <a:pt x="913088" y="401817"/>
                </a:cubicBezTo>
                <a:cubicBezTo>
                  <a:pt x="915379" y="394752"/>
                  <a:pt x="916430" y="388103"/>
                  <a:pt x="916117" y="381995"/>
                </a:cubicBezTo>
                <a:cubicBezTo>
                  <a:pt x="915803" y="375888"/>
                  <a:pt x="914137" y="370612"/>
                  <a:pt x="911254" y="366160"/>
                </a:cubicBezTo>
                <a:lnTo>
                  <a:pt x="904456" y="360078"/>
                </a:lnTo>
                <a:lnTo>
                  <a:pt x="906077" y="353703"/>
                </a:lnTo>
                <a:cubicBezTo>
                  <a:pt x="922350" y="274732"/>
                  <a:pt x="922648" y="215988"/>
                  <a:pt x="904139" y="210441"/>
                </a:cubicBezTo>
                <a:lnTo>
                  <a:pt x="888627" y="218483"/>
                </a:lnTo>
                <a:lnTo>
                  <a:pt x="893599" y="203839"/>
                </a:lnTo>
                <a:cubicBezTo>
                  <a:pt x="897360" y="185359"/>
                  <a:pt x="897080" y="171233"/>
                  <a:pt x="892095" y="162983"/>
                </a:cubicBezTo>
                <a:cubicBezTo>
                  <a:pt x="882125" y="146484"/>
                  <a:pt x="855225" y="156614"/>
                  <a:pt x="819796" y="186329"/>
                </a:cubicBezTo>
                <a:lnTo>
                  <a:pt x="786327" y="219732"/>
                </a:lnTo>
                <a:lnTo>
                  <a:pt x="780626" y="136675"/>
                </a:lnTo>
                <a:cubicBezTo>
                  <a:pt x="769077" y="56357"/>
                  <a:pt x="742039" y="0"/>
                  <a:pt x="710526" y="0"/>
                </a:cubicBezTo>
                <a:cubicBezTo>
                  <a:pt x="679013" y="0"/>
                  <a:pt x="651975" y="56357"/>
                  <a:pt x="640426" y="136675"/>
                </a:cubicBezTo>
                <a:lnTo>
                  <a:pt x="634572" y="221968"/>
                </a:lnTo>
                <a:lnTo>
                  <a:pt x="622578" y="196825"/>
                </a:lnTo>
                <a:cubicBezTo>
                  <a:pt x="582301" y="126382"/>
                  <a:pt x="536433" y="83917"/>
                  <a:pt x="507129" y="95505"/>
                </a:cubicBezTo>
                <a:cubicBezTo>
                  <a:pt x="468056" y="110956"/>
                  <a:pt x="473224" y="216652"/>
                  <a:pt x="518673" y="331583"/>
                </a:cubicBezTo>
                <a:cubicBezTo>
                  <a:pt x="530036" y="360316"/>
                  <a:pt x="542840" y="386905"/>
                  <a:pt x="556265" y="410387"/>
                </a:cubicBezTo>
                <a:lnTo>
                  <a:pt x="577124" y="440752"/>
                </a:lnTo>
                <a:lnTo>
                  <a:pt x="575679" y="460555"/>
                </a:lnTo>
                <a:lnTo>
                  <a:pt x="554800" y="434649"/>
                </a:lnTo>
                <a:cubicBezTo>
                  <a:pt x="527813" y="409089"/>
                  <a:pt x="503488" y="402369"/>
                  <a:pt x="488221" y="420549"/>
                </a:cubicBezTo>
                <a:cubicBezTo>
                  <a:pt x="469138" y="443272"/>
                  <a:pt x="468724" y="499522"/>
                  <a:pt x="483750" y="566435"/>
                </a:cubicBezTo>
                <a:lnTo>
                  <a:pt x="485636" y="573610"/>
                </a:lnTo>
                <a:lnTo>
                  <a:pt x="467095" y="569630"/>
                </a:lnTo>
                <a:cubicBezTo>
                  <a:pt x="417556" y="562424"/>
                  <a:pt x="378549" y="574371"/>
                  <a:pt x="366617" y="605305"/>
                </a:cubicBezTo>
                <a:cubicBezTo>
                  <a:pt x="355878" y="633145"/>
                  <a:pt x="369356" y="670434"/>
                  <a:pt x="399216" y="706347"/>
                </a:cubicBezTo>
                <a:lnTo>
                  <a:pt x="424975" y="732123"/>
                </a:lnTo>
                <a:lnTo>
                  <a:pt x="420983" y="741496"/>
                </a:lnTo>
                <a:lnTo>
                  <a:pt x="420922" y="741701"/>
                </a:lnTo>
                <a:lnTo>
                  <a:pt x="415503" y="741724"/>
                </a:lnTo>
                <a:cubicBezTo>
                  <a:pt x="353815" y="747706"/>
                  <a:pt x="303135" y="769972"/>
                  <a:pt x="283309" y="800950"/>
                </a:cubicBezTo>
                <a:cubicBezTo>
                  <a:pt x="279531" y="806850"/>
                  <a:pt x="276875" y="813067"/>
                  <a:pt x="275475" y="819547"/>
                </a:cubicBezTo>
                <a:lnTo>
                  <a:pt x="281221" y="852478"/>
                </a:lnTo>
                <a:lnTo>
                  <a:pt x="212599" y="856465"/>
                </a:lnTo>
                <a:cubicBezTo>
                  <a:pt x="89996" y="872064"/>
                  <a:pt x="-5093" y="918500"/>
                  <a:pt x="211" y="960180"/>
                </a:cubicBezTo>
                <a:cubicBezTo>
                  <a:pt x="4188" y="991441"/>
                  <a:pt x="63507" y="1011149"/>
                  <a:pt x="144641" y="1012469"/>
                </a:cubicBezTo>
                <a:lnTo>
                  <a:pt x="205240" y="1008948"/>
                </a:lnTo>
                <a:lnTo>
                  <a:pt x="147779" y="1060980"/>
                </a:lnTo>
                <a:cubicBezTo>
                  <a:pt x="91838" y="1119760"/>
                  <a:pt x="64304" y="1175876"/>
                  <a:pt x="83807" y="1200628"/>
                </a:cubicBezTo>
                <a:cubicBezTo>
                  <a:pt x="103310" y="1225381"/>
                  <a:pt x="164311" y="1211741"/>
                  <a:pt x="234547" y="1171105"/>
                </a:cubicBezTo>
                <a:lnTo>
                  <a:pt x="287907" y="1134694"/>
                </a:lnTo>
                <a:lnTo>
                  <a:pt x="287258" y="1138139"/>
                </a:lnTo>
                <a:lnTo>
                  <a:pt x="287177" y="1139070"/>
                </a:lnTo>
                <a:lnTo>
                  <a:pt x="280801" y="1149701"/>
                </a:lnTo>
                <a:cubicBezTo>
                  <a:pt x="255563" y="1198728"/>
                  <a:pt x="244188" y="1238274"/>
                  <a:pt x="252659" y="1256717"/>
                </a:cubicBezTo>
                <a:cubicBezTo>
                  <a:pt x="256895" y="1265940"/>
                  <a:pt x="265692" y="1269013"/>
                  <a:pt x="277971" y="1266675"/>
                </a:cubicBezTo>
                <a:lnTo>
                  <a:pt x="288541" y="1261525"/>
                </a:lnTo>
                <a:lnTo>
                  <a:pt x="299355" y="1276299"/>
                </a:lnTo>
                <a:cubicBezTo>
                  <a:pt x="305798" y="1277119"/>
                  <a:pt x="313352" y="1271822"/>
                  <a:pt x="321495" y="1261539"/>
                </a:cubicBezTo>
                <a:lnTo>
                  <a:pt x="338201" y="1232473"/>
                </a:lnTo>
                <a:lnTo>
                  <a:pt x="384842" y="1193587"/>
                </a:lnTo>
                <a:lnTo>
                  <a:pt x="402084" y="1174946"/>
                </a:lnTo>
                <a:lnTo>
                  <a:pt x="402525" y="1177536"/>
                </a:lnTo>
                <a:cubicBezTo>
                  <a:pt x="414998" y="1223547"/>
                  <a:pt x="432905" y="1248279"/>
                  <a:pt x="453290" y="1240830"/>
                </a:cubicBezTo>
                <a:cubicBezTo>
                  <a:pt x="473676" y="1233382"/>
                  <a:pt x="492681" y="1195161"/>
                  <a:pt x="506927" y="1139388"/>
                </a:cubicBezTo>
                <a:lnTo>
                  <a:pt x="516447" y="1087264"/>
                </a:lnTo>
                <a:lnTo>
                  <a:pt x="528135" y="1123028"/>
                </a:lnTo>
                <a:cubicBezTo>
                  <a:pt x="545606" y="1162867"/>
                  <a:pt x="564987" y="1181855"/>
                  <a:pt x="582137" y="1170547"/>
                </a:cubicBezTo>
                <a:cubicBezTo>
                  <a:pt x="586425" y="1167719"/>
                  <a:pt x="590370" y="1163132"/>
                  <a:pt x="593953" y="1156989"/>
                </a:cubicBezTo>
                <a:cubicBezTo>
                  <a:pt x="606497" y="1135485"/>
                  <a:pt x="614621" y="1094903"/>
                  <a:pt x="617526" y="1043927"/>
                </a:cubicBezTo>
                <a:lnTo>
                  <a:pt x="617780" y="983097"/>
                </a:lnTo>
                <a:lnTo>
                  <a:pt x="640972" y="1004864"/>
                </a:lnTo>
                <a:cubicBezTo>
                  <a:pt x="670390" y="1025340"/>
                  <a:pt x="695753" y="1028023"/>
                  <a:pt x="710092" y="1008060"/>
                </a:cubicBezTo>
                <a:close/>
              </a:path>
            </a:pathLst>
          </a:custGeom>
          <a:solidFill>
            <a:srgbClr val="29211E"/>
          </a:solidFill>
          <a:ln w="12700" cap="flat" cmpd="sng">
            <a:solidFill>
              <a:srgbClr val="16121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5856805" y="2913767"/>
            <a:ext cx="36000" cy="360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3500" sx="200000" sy="200000" algn="ctr" rotWithShape="0">
              <a:srgbClr val="FFFFFF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6051595" y="2763385"/>
            <a:ext cx="36000" cy="360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3500" sx="200000" sy="200000" algn="ctr" rotWithShape="0">
              <a:srgbClr val="FFFFFF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5919381" y="2467668"/>
            <a:ext cx="36000" cy="360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3500" sx="200000" sy="200000" algn="ctr" rotWithShape="0">
              <a:srgbClr val="FFFFFF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5659998" y="2262786"/>
            <a:ext cx="36000" cy="360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3500" sx="200000" sy="200000" algn="ctr" rotWithShape="0">
              <a:srgbClr val="FFFFFF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5830565" y="2009459"/>
            <a:ext cx="36000" cy="360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3500" sx="200000" sy="200000" algn="ctr" rotWithShape="0">
              <a:srgbClr val="FFFFFF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6152523" y="1538129"/>
            <a:ext cx="36000" cy="360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3500" sx="200000" sy="200000" algn="ctr" rotWithShape="0">
              <a:srgbClr val="FFFFFF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5759917" y="848796"/>
            <a:ext cx="36000" cy="360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3500" sx="200000" sy="200000" algn="ctr" rotWithShape="0">
              <a:srgbClr val="FFFFFF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5924428" y="1176810"/>
            <a:ext cx="36000" cy="360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3500" sx="200000" sy="200000" algn="ctr" rotWithShape="0">
              <a:srgbClr val="FFFFFF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5725602" y="1432155"/>
            <a:ext cx="36000" cy="360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3500" sx="200000" sy="200000" algn="ctr" rotWithShape="0">
              <a:srgbClr val="FFFFFF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5966817" y="522802"/>
            <a:ext cx="36000" cy="360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3500" sx="200000" sy="200000" algn="ctr" rotWithShape="0">
              <a:srgbClr val="FFFFFF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5701379" y="396643"/>
            <a:ext cx="36000" cy="360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3500" sx="200000" sy="200000" algn="ctr" rotWithShape="0">
              <a:srgbClr val="FFFFFF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5464201" y="1122308"/>
            <a:ext cx="36000" cy="360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3500" sx="200000" sy="200000" algn="ctr" rotWithShape="0">
              <a:srgbClr val="FFFFFF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5356209" y="626755"/>
            <a:ext cx="36000" cy="360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3500" sx="200000" sy="200000" algn="ctr" rotWithShape="0">
              <a:srgbClr val="FFFFFF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6108117" y="131203"/>
            <a:ext cx="36000" cy="360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3500" sx="200000" sy="200000" algn="ctr" rotWithShape="0">
              <a:srgbClr val="FFFFFF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5600453" y="95878"/>
            <a:ext cx="36000" cy="360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3500" sx="200000" sy="200000" algn="ctr" rotWithShape="0">
              <a:srgbClr val="FFFFFF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8" name="Google Shape;88;p2"/>
          <p:cNvGrpSpPr/>
          <p:nvPr/>
        </p:nvGrpSpPr>
        <p:grpSpPr>
          <a:xfrm>
            <a:off x="1973752" y="2621611"/>
            <a:ext cx="1052906" cy="1249321"/>
            <a:chOff x="879239" y="1133200"/>
            <a:chExt cx="3370378" cy="3999107"/>
          </a:xfrm>
        </p:grpSpPr>
        <p:grpSp>
          <p:nvGrpSpPr>
            <p:cNvPr id="89" name="Google Shape;89;p2"/>
            <p:cNvGrpSpPr/>
            <p:nvPr/>
          </p:nvGrpSpPr>
          <p:grpSpPr>
            <a:xfrm>
              <a:off x="879239" y="1133200"/>
              <a:ext cx="3370378" cy="3999107"/>
              <a:chOff x="8628480" y="-256823"/>
              <a:chExt cx="3288816" cy="3902329"/>
            </a:xfrm>
          </p:grpSpPr>
          <p:sp>
            <p:nvSpPr>
              <p:cNvPr id="90" name="Google Shape;90;p2"/>
              <p:cNvSpPr/>
              <p:nvPr/>
            </p:nvSpPr>
            <p:spPr>
              <a:xfrm rot="10800000">
                <a:off x="10336997" y="3241552"/>
                <a:ext cx="383700" cy="401700"/>
              </a:xfrm>
              <a:prstGeom prst="heart">
                <a:avLst/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 rot="10800000">
                <a:off x="9916207" y="3243806"/>
                <a:ext cx="383700" cy="401700"/>
              </a:xfrm>
              <a:prstGeom prst="heart">
                <a:avLst/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 rot="7050720" flipH="1">
                <a:off x="10883440" y="1703222"/>
                <a:ext cx="828040" cy="828040"/>
              </a:xfrm>
              <a:prstGeom prst="heart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 rot="-7210186">
                <a:off x="8780453" y="1721176"/>
                <a:ext cx="827955" cy="827955"/>
              </a:xfrm>
              <a:prstGeom prst="heart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9231084" y="1373848"/>
                <a:ext cx="2094900" cy="2055300"/>
              </a:xfrm>
              <a:prstGeom prst="ellipse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9435211" y="1409003"/>
                <a:ext cx="1663800" cy="2055300"/>
              </a:xfrm>
              <a:prstGeom prst="ellipse">
                <a:avLst/>
              </a:prstGeom>
              <a:solidFill>
                <a:srgbClr val="CFBFB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 rot="1555494" flipH="1">
                <a:off x="9064019" y="179284"/>
                <a:ext cx="2499741" cy="2192685"/>
              </a:xfrm>
              <a:custGeom>
                <a:avLst/>
                <a:gdLst/>
                <a:ahLst/>
                <a:cxnLst/>
                <a:rect l="l" t="t" r="r" b="b"/>
                <a:pathLst>
                  <a:path w="2497985" h="2191145" extrusionOk="0">
                    <a:moveTo>
                      <a:pt x="774578" y="0"/>
                    </a:moveTo>
                    <a:lnTo>
                      <a:pt x="392185" y="366758"/>
                    </a:lnTo>
                    <a:lnTo>
                      <a:pt x="360789" y="378107"/>
                    </a:lnTo>
                    <a:lnTo>
                      <a:pt x="343617" y="389204"/>
                    </a:lnTo>
                    <a:lnTo>
                      <a:pt x="329165" y="395365"/>
                    </a:lnTo>
                    <a:cubicBezTo>
                      <a:pt x="216572" y="456872"/>
                      <a:pt x="122414" y="551231"/>
                      <a:pt x="63097" y="673240"/>
                    </a:cubicBezTo>
                    <a:cubicBezTo>
                      <a:pt x="-95084" y="998596"/>
                      <a:pt x="54391" y="1397362"/>
                      <a:pt x="396958" y="1563910"/>
                    </a:cubicBezTo>
                    <a:cubicBezTo>
                      <a:pt x="482599" y="1605547"/>
                      <a:pt x="572202" y="1628728"/>
                      <a:pt x="660903" y="1634996"/>
                    </a:cubicBezTo>
                    <a:lnTo>
                      <a:pt x="851769" y="1619176"/>
                    </a:lnTo>
                    <a:lnTo>
                      <a:pt x="919444" y="1604600"/>
                    </a:lnTo>
                    <a:cubicBezTo>
                      <a:pt x="960463" y="1591591"/>
                      <a:pt x="1000042" y="1574739"/>
                      <a:pt x="1037572" y="1554237"/>
                    </a:cubicBezTo>
                    <a:lnTo>
                      <a:pt x="1085203" y="1521716"/>
                    </a:lnTo>
                    <a:lnTo>
                      <a:pt x="1088845" y="1522570"/>
                    </a:lnTo>
                    <a:cubicBezTo>
                      <a:pt x="1097370" y="1526839"/>
                      <a:pt x="1105243" y="1533900"/>
                      <a:pt x="1112567" y="1543123"/>
                    </a:cubicBezTo>
                    <a:lnTo>
                      <a:pt x="1124853" y="1563279"/>
                    </a:lnTo>
                    <a:lnTo>
                      <a:pt x="1127874" y="1608516"/>
                    </a:lnTo>
                    <a:cubicBezTo>
                      <a:pt x="1163154" y="1819412"/>
                      <a:pt x="1301832" y="2014215"/>
                      <a:pt x="1515937" y="2118308"/>
                    </a:cubicBezTo>
                    <a:cubicBezTo>
                      <a:pt x="1858503" y="2284855"/>
                      <a:pt x="2264439" y="2156117"/>
                      <a:pt x="2422619" y="1830761"/>
                    </a:cubicBezTo>
                    <a:cubicBezTo>
                      <a:pt x="2481937" y="1708752"/>
                      <a:pt x="2497991" y="1576420"/>
                      <a:pt x="2476822" y="1449882"/>
                    </a:cubicBezTo>
                    <a:lnTo>
                      <a:pt x="2449966" y="1350031"/>
                    </a:lnTo>
                    <a:lnTo>
                      <a:pt x="2497985" y="865549"/>
                    </a:lnTo>
                    <a:lnTo>
                      <a:pt x="2048870" y="802019"/>
                    </a:lnTo>
                    <a:lnTo>
                      <a:pt x="2045220" y="798530"/>
                    </a:lnTo>
                    <a:cubicBezTo>
                      <a:pt x="1916681" y="686863"/>
                      <a:pt x="1761707" y="583962"/>
                      <a:pt x="1586571" y="498815"/>
                    </a:cubicBezTo>
                    <a:cubicBezTo>
                      <a:pt x="1508733" y="460972"/>
                      <a:pt x="1430596" y="428427"/>
                      <a:pt x="1353122" y="401126"/>
                    </a:cubicBezTo>
                    <a:lnTo>
                      <a:pt x="1123800" y="334945"/>
                    </a:lnTo>
                    <a:lnTo>
                      <a:pt x="774578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0250802" y="901781"/>
                <a:ext cx="1080000" cy="108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9187694" y="901781"/>
                <a:ext cx="1080000" cy="108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9642536" y="1275233"/>
                <a:ext cx="540000" cy="5400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10350110" y="1286118"/>
                <a:ext cx="540000" cy="5400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9782215" y="1409123"/>
                <a:ext cx="288000" cy="288000"/>
              </a:xfrm>
              <a:prstGeom prst="ellipse">
                <a:avLst/>
              </a:prstGeom>
              <a:solidFill>
                <a:srgbClr val="201C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10485232" y="1416747"/>
                <a:ext cx="288000" cy="288000"/>
              </a:xfrm>
              <a:prstGeom prst="ellipse">
                <a:avLst/>
              </a:prstGeom>
              <a:solidFill>
                <a:srgbClr val="201C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9887331" y="1466119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10598699" y="1473899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 rot="10800000">
                <a:off x="10068732" y="1744386"/>
                <a:ext cx="373500" cy="310500"/>
              </a:xfrm>
              <a:prstGeom prst="triangle">
                <a:avLst>
                  <a:gd name="adj" fmla="val 50000"/>
                </a:avLst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6" name="Google Shape;106;p2"/>
            <p:cNvSpPr/>
            <p:nvPr/>
          </p:nvSpPr>
          <p:spPr>
            <a:xfrm rot="-10360140" flipH="1">
              <a:off x="2798041" y="3409381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-10360140" flipH="1">
              <a:off x="2574993" y="3410390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10360140" flipH="1">
              <a:off x="1364876" y="3381121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 rot="-10360140" flipH="1">
              <a:off x="1668667" y="3412408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2"/>
          <p:cNvSpPr/>
          <p:nvPr/>
        </p:nvSpPr>
        <p:spPr>
          <a:xfrm>
            <a:off x="0" y="6770193"/>
            <a:ext cx="12192000" cy="87900"/>
          </a:xfrm>
          <a:prstGeom prst="rect">
            <a:avLst/>
          </a:prstGeom>
          <a:solidFill>
            <a:srgbClr val="1F101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-790" y="5068563"/>
            <a:ext cx="1038678" cy="1789437"/>
          </a:xfrm>
          <a:custGeom>
            <a:avLst/>
            <a:gdLst/>
            <a:ahLst/>
            <a:cxnLst/>
            <a:rect l="l" t="t" r="r" b="b"/>
            <a:pathLst>
              <a:path w="1084781" h="1789437" extrusionOk="0">
                <a:moveTo>
                  <a:pt x="490253" y="0"/>
                </a:moveTo>
                <a:lnTo>
                  <a:pt x="505148" y="593840"/>
                </a:lnTo>
                <a:lnTo>
                  <a:pt x="1069709" y="275530"/>
                </a:lnTo>
                <a:lnTo>
                  <a:pt x="1084781" y="1038539"/>
                </a:lnTo>
                <a:lnTo>
                  <a:pt x="824" y="1789437"/>
                </a:lnTo>
                <a:cubicBezTo>
                  <a:pt x="2842" y="1213144"/>
                  <a:pt x="-1465" y="860908"/>
                  <a:pt x="553" y="284615"/>
                </a:cubicBezTo>
                <a:lnTo>
                  <a:pt x="490253" y="0"/>
                </a:lnTo>
                <a:close/>
              </a:path>
            </a:pathLst>
          </a:custGeom>
          <a:solidFill>
            <a:srgbClr val="1F101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 txBox="1">
            <a:spLocks noGrp="1"/>
          </p:cNvSpPr>
          <p:nvPr>
            <p:ph type="ctrTitle"/>
          </p:nvPr>
        </p:nvSpPr>
        <p:spPr>
          <a:xfrm>
            <a:off x="6309200" y="992775"/>
            <a:ext cx="5467500" cy="3540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DBD7B8"/>
              </a:buClr>
              <a:buSzPts val="6900"/>
              <a:buNone/>
              <a:defRPr sz="6900">
                <a:solidFill>
                  <a:srgbClr val="DBD7B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DBD7B8"/>
              </a:buClr>
              <a:buSzPts val="6900"/>
              <a:buNone/>
              <a:defRPr sz="6900">
                <a:solidFill>
                  <a:srgbClr val="DBD7B8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DBD7B8"/>
              </a:buClr>
              <a:buSzPts val="6900"/>
              <a:buNone/>
              <a:defRPr sz="6900">
                <a:solidFill>
                  <a:srgbClr val="DBD7B8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DBD7B8"/>
              </a:buClr>
              <a:buSzPts val="6900"/>
              <a:buNone/>
              <a:defRPr sz="6900">
                <a:solidFill>
                  <a:srgbClr val="DBD7B8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DBD7B8"/>
              </a:buClr>
              <a:buSzPts val="6900"/>
              <a:buNone/>
              <a:defRPr sz="6900">
                <a:solidFill>
                  <a:srgbClr val="DBD7B8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DBD7B8"/>
              </a:buClr>
              <a:buSzPts val="6900"/>
              <a:buNone/>
              <a:defRPr sz="6900">
                <a:solidFill>
                  <a:srgbClr val="DBD7B8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DBD7B8"/>
              </a:buClr>
              <a:buSzPts val="6900"/>
              <a:buNone/>
              <a:defRPr sz="6900">
                <a:solidFill>
                  <a:srgbClr val="DBD7B8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DBD7B8"/>
              </a:buClr>
              <a:buSzPts val="6900"/>
              <a:buNone/>
              <a:defRPr sz="6900">
                <a:solidFill>
                  <a:srgbClr val="DBD7B8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DBD7B8"/>
              </a:buClr>
              <a:buSzPts val="6900"/>
              <a:buNone/>
              <a:defRPr sz="6900">
                <a:solidFill>
                  <a:srgbClr val="DBD7B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3"/>
          <p:cNvGrpSpPr/>
          <p:nvPr/>
        </p:nvGrpSpPr>
        <p:grpSpPr>
          <a:xfrm>
            <a:off x="1818612" y="631110"/>
            <a:ext cx="8185932" cy="5237834"/>
            <a:chOff x="4933090" y="1375489"/>
            <a:chExt cx="3375503" cy="3991947"/>
          </a:xfrm>
        </p:grpSpPr>
        <p:sp>
          <p:nvSpPr>
            <p:cNvPr id="116" name="Google Shape;116;p3"/>
            <p:cNvSpPr/>
            <p:nvPr/>
          </p:nvSpPr>
          <p:spPr>
            <a:xfrm rot="5400000">
              <a:off x="4624868" y="1683711"/>
              <a:ext cx="3991947" cy="3375503"/>
            </a:xfrm>
            <a:custGeom>
              <a:avLst/>
              <a:gdLst/>
              <a:ahLst/>
              <a:cxnLst/>
              <a:rect l="l" t="t" r="r" b="b"/>
              <a:pathLst>
                <a:path w="3991947" h="3375503" extrusionOk="0">
                  <a:moveTo>
                    <a:pt x="463426" y="1341256"/>
                  </a:moveTo>
                  <a:lnTo>
                    <a:pt x="467498" y="1340555"/>
                  </a:lnTo>
                  <a:cubicBezTo>
                    <a:pt x="505612" y="1336231"/>
                    <a:pt x="545076" y="1333960"/>
                    <a:pt x="585496" y="1333960"/>
                  </a:cubicBezTo>
                  <a:cubicBezTo>
                    <a:pt x="908857" y="1333960"/>
                    <a:pt x="1170992" y="1479300"/>
                    <a:pt x="1170992" y="1658587"/>
                  </a:cubicBezTo>
                  <a:cubicBezTo>
                    <a:pt x="1170992" y="1837874"/>
                    <a:pt x="908857" y="1983214"/>
                    <a:pt x="585496" y="1983214"/>
                  </a:cubicBezTo>
                  <a:lnTo>
                    <a:pt x="467891" y="1976640"/>
                  </a:lnTo>
                  <a:lnTo>
                    <a:pt x="473299" y="1990638"/>
                  </a:lnTo>
                  <a:cubicBezTo>
                    <a:pt x="507069" y="2096592"/>
                    <a:pt x="527956" y="2242966"/>
                    <a:pt x="527956" y="2404647"/>
                  </a:cubicBezTo>
                  <a:cubicBezTo>
                    <a:pt x="527956" y="2485487"/>
                    <a:pt x="522734" y="2562501"/>
                    <a:pt x="513291" y="2632549"/>
                  </a:cubicBezTo>
                  <a:lnTo>
                    <a:pt x="509558" y="2654131"/>
                  </a:lnTo>
                  <a:lnTo>
                    <a:pt x="547353" y="2664924"/>
                  </a:lnTo>
                  <a:cubicBezTo>
                    <a:pt x="603015" y="2691863"/>
                    <a:pt x="634527" y="2755264"/>
                    <a:pt x="640477" y="2835992"/>
                  </a:cubicBezTo>
                  <a:lnTo>
                    <a:pt x="639725" y="2845495"/>
                  </a:lnTo>
                  <a:lnTo>
                    <a:pt x="738745" y="2804050"/>
                  </a:lnTo>
                  <a:cubicBezTo>
                    <a:pt x="798628" y="2785988"/>
                    <a:pt x="865149" y="2772283"/>
                    <a:pt x="935703" y="2764437"/>
                  </a:cubicBezTo>
                  <a:cubicBezTo>
                    <a:pt x="1112088" y="2744817"/>
                    <a:pt x="1271929" y="2766444"/>
                    <a:pt x="1370344" y="2815431"/>
                  </a:cubicBezTo>
                  <a:lnTo>
                    <a:pt x="1419911" y="2846884"/>
                  </a:lnTo>
                  <a:lnTo>
                    <a:pt x="1430405" y="2757001"/>
                  </a:lnTo>
                  <a:cubicBezTo>
                    <a:pt x="1464400" y="2618021"/>
                    <a:pt x="1543985" y="2520503"/>
                    <a:pt x="1636741" y="2520503"/>
                  </a:cubicBezTo>
                  <a:cubicBezTo>
                    <a:pt x="1729499" y="2520503"/>
                    <a:pt x="1809084" y="2618021"/>
                    <a:pt x="1843079" y="2757001"/>
                  </a:cubicBezTo>
                  <a:lnTo>
                    <a:pt x="1851603" y="2830001"/>
                  </a:lnTo>
                  <a:lnTo>
                    <a:pt x="1857259" y="2825106"/>
                  </a:lnTo>
                  <a:cubicBezTo>
                    <a:pt x="1997269" y="2734779"/>
                    <a:pt x="2334201" y="2654763"/>
                    <a:pt x="2731469" y="2627075"/>
                  </a:cubicBezTo>
                  <a:cubicBezTo>
                    <a:pt x="2930102" y="2613232"/>
                    <a:pt x="3115612" y="2614435"/>
                    <a:pt x="3270363" y="2627853"/>
                  </a:cubicBezTo>
                  <a:lnTo>
                    <a:pt x="3398641" y="2643357"/>
                  </a:lnTo>
                  <a:lnTo>
                    <a:pt x="3400654" y="2589452"/>
                  </a:lnTo>
                  <a:cubicBezTo>
                    <a:pt x="3407994" y="2534984"/>
                    <a:pt x="3430936" y="2491116"/>
                    <a:pt x="3469880" y="2465932"/>
                  </a:cubicBezTo>
                  <a:lnTo>
                    <a:pt x="3477294" y="2462785"/>
                  </a:lnTo>
                  <a:lnTo>
                    <a:pt x="3474877" y="2387542"/>
                  </a:lnTo>
                  <a:cubicBezTo>
                    <a:pt x="3474877" y="2306702"/>
                    <a:pt x="3480099" y="2229688"/>
                    <a:pt x="3489542" y="2159641"/>
                  </a:cubicBezTo>
                  <a:lnTo>
                    <a:pt x="3528521" y="1978251"/>
                  </a:lnTo>
                  <a:lnTo>
                    <a:pt x="3524449" y="1978952"/>
                  </a:lnTo>
                  <a:cubicBezTo>
                    <a:pt x="3486335" y="1983276"/>
                    <a:pt x="3446871" y="1985547"/>
                    <a:pt x="3406451" y="1985547"/>
                  </a:cubicBezTo>
                  <a:cubicBezTo>
                    <a:pt x="3083090" y="1985547"/>
                    <a:pt x="2820955" y="1840207"/>
                    <a:pt x="2820955" y="1660920"/>
                  </a:cubicBezTo>
                  <a:cubicBezTo>
                    <a:pt x="2820955" y="1481633"/>
                    <a:pt x="3083090" y="1336293"/>
                    <a:pt x="3406451" y="1336293"/>
                  </a:cubicBezTo>
                  <a:lnTo>
                    <a:pt x="3524056" y="1342867"/>
                  </a:lnTo>
                  <a:lnTo>
                    <a:pt x="3518648" y="1328869"/>
                  </a:lnTo>
                  <a:cubicBezTo>
                    <a:pt x="3493320" y="1249404"/>
                    <a:pt x="3475239" y="1147202"/>
                    <a:pt x="3467782" y="1032859"/>
                  </a:cubicBezTo>
                  <a:lnTo>
                    <a:pt x="3464081" y="917672"/>
                  </a:lnTo>
                  <a:lnTo>
                    <a:pt x="3444998" y="909571"/>
                  </a:lnTo>
                  <a:cubicBezTo>
                    <a:pt x="3406054" y="884388"/>
                    <a:pt x="3383112" y="840520"/>
                    <a:pt x="3375772" y="786052"/>
                  </a:cubicBezTo>
                  <a:lnTo>
                    <a:pt x="3373759" y="732146"/>
                  </a:lnTo>
                  <a:lnTo>
                    <a:pt x="3245481" y="747650"/>
                  </a:lnTo>
                  <a:cubicBezTo>
                    <a:pt x="3090730" y="761068"/>
                    <a:pt x="2905220" y="762272"/>
                    <a:pt x="2706587" y="748428"/>
                  </a:cubicBezTo>
                  <a:cubicBezTo>
                    <a:pt x="2309319" y="720741"/>
                    <a:pt x="1972387" y="640725"/>
                    <a:pt x="1832377" y="550397"/>
                  </a:cubicBezTo>
                  <a:lnTo>
                    <a:pt x="1826721" y="545503"/>
                  </a:lnTo>
                  <a:lnTo>
                    <a:pt x="1818197" y="618503"/>
                  </a:lnTo>
                  <a:cubicBezTo>
                    <a:pt x="1784202" y="757482"/>
                    <a:pt x="1704617" y="855000"/>
                    <a:pt x="1611859" y="855000"/>
                  </a:cubicBezTo>
                  <a:cubicBezTo>
                    <a:pt x="1519103" y="855000"/>
                    <a:pt x="1439518" y="757482"/>
                    <a:pt x="1405523" y="618503"/>
                  </a:cubicBezTo>
                  <a:lnTo>
                    <a:pt x="1395029" y="528620"/>
                  </a:lnTo>
                  <a:lnTo>
                    <a:pt x="1345462" y="560073"/>
                  </a:lnTo>
                  <a:cubicBezTo>
                    <a:pt x="1247047" y="609060"/>
                    <a:pt x="1087206" y="630687"/>
                    <a:pt x="910821" y="611067"/>
                  </a:cubicBezTo>
                  <a:cubicBezTo>
                    <a:pt x="840267" y="603220"/>
                    <a:pt x="773746" y="589515"/>
                    <a:pt x="713864" y="571453"/>
                  </a:cubicBezTo>
                  <a:lnTo>
                    <a:pt x="614842" y="530008"/>
                  </a:lnTo>
                  <a:lnTo>
                    <a:pt x="615595" y="539512"/>
                  </a:lnTo>
                  <a:cubicBezTo>
                    <a:pt x="609645" y="620240"/>
                    <a:pt x="578133" y="683641"/>
                    <a:pt x="522471" y="710580"/>
                  </a:cubicBezTo>
                  <a:lnTo>
                    <a:pt x="503583" y="715973"/>
                  </a:lnTo>
                  <a:lnTo>
                    <a:pt x="513279" y="813967"/>
                  </a:lnTo>
                  <a:cubicBezTo>
                    <a:pt x="515765" y="852082"/>
                    <a:pt x="517070" y="891545"/>
                    <a:pt x="517070" y="931965"/>
                  </a:cubicBezTo>
                  <a:cubicBezTo>
                    <a:pt x="517070" y="1012805"/>
                    <a:pt x="511848" y="1089819"/>
                    <a:pt x="502405" y="1159866"/>
                  </a:cubicBezTo>
                  <a:close/>
                  <a:moveTo>
                    <a:pt x="0" y="1658587"/>
                  </a:moveTo>
                  <a:cubicBezTo>
                    <a:pt x="0" y="1568943"/>
                    <a:pt x="65534" y="1487786"/>
                    <a:pt x="171488" y="1429041"/>
                  </a:cubicBezTo>
                  <a:lnTo>
                    <a:pt x="221716" y="1406063"/>
                  </a:lnTo>
                  <a:lnTo>
                    <a:pt x="198503" y="1345973"/>
                  </a:lnTo>
                  <a:cubicBezTo>
                    <a:pt x="164733" y="1240019"/>
                    <a:pt x="143846" y="1093645"/>
                    <a:pt x="143846" y="931965"/>
                  </a:cubicBezTo>
                  <a:cubicBezTo>
                    <a:pt x="143846" y="810705"/>
                    <a:pt x="155595" y="698054"/>
                    <a:pt x="175716" y="604609"/>
                  </a:cubicBezTo>
                  <a:lnTo>
                    <a:pt x="194415" y="533504"/>
                  </a:lnTo>
                  <a:lnTo>
                    <a:pt x="190306" y="527850"/>
                  </a:lnTo>
                  <a:cubicBezTo>
                    <a:pt x="176640" y="506460"/>
                    <a:pt x="163860" y="483650"/>
                    <a:pt x="152215" y="459588"/>
                  </a:cubicBezTo>
                  <a:cubicBezTo>
                    <a:pt x="105633" y="363339"/>
                    <a:pt x="86023" y="265283"/>
                    <a:pt x="91973" y="184555"/>
                  </a:cubicBezTo>
                  <a:cubicBezTo>
                    <a:pt x="97922" y="103826"/>
                    <a:pt x="129434" y="40425"/>
                    <a:pt x="185096" y="13486"/>
                  </a:cubicBezTo>
                  <a:cubicBezTo>
                    <a:pt x="282505" y="-33657"/>
                    <a:pt x="421597" y="46487"/>
                    <a:pt x="517261" y="196217"/>
                  </a:cubicBezTo>
                  <a:lnTo>
                    <a:pt x="528259" y="215926"/>
                  </a:lnTo>
                  <a:lnTo>
                    <a:pt x="591752" y="190938"/>
                  </a:lnTo>
                  <a:cubicBezTo>
                    <a:pt x="688705" y="160948"/>
                    <a:pt x="819225" y="150247"/>
                    <a:pt x="960332" y="165941"/>
                  </a:cubicBezTo>
                  <a:cubicBezTo>
                    <a:pt x="1136717" y="185561"/>
                    <a:pt x="1287899" y="241782"/>
                    <a:pt x="1373144" y="311198"/>
                  </a:cubicBezTo>
                  <a:lnTo>
                    <a:pt x="1402740" y="340890"/>
                  </a:lnTo>
                  <a:lnTo>
                    <a:pt x="1405523" y="317055"/>
                  </a:lnTo>
                  <a:cubicBezTo>
                    <a:pt x="1439518" y="178075"/>
                    <a:pt x="1519103" y="80558"/>
                    <a:pt x="1611860" y="80558"/>
                  </a:cubicBezTo>
                  <a:cubicBezTo>
                    <a:pt x="1704617" y="80557"/>
                    <a:pt x="1784203" y="178076"/>
                    <a:pt x="1818197" y="317055"/>
                  </a:cubicBezTo>
                  <a:lnTo>
                    <a:pt x="1826496" y="388132"/>
                  </a:lnTo>
                  <a:lnTo>
                    <a:pt x="1844498" y="376488"/>
                  </a:lnTo>
                  <a:cubicBezTo>
                    <a:pt x="1995684" y="306456"/>
                    <a:pt x="2340458" y="273954"/>
                    <a:pt x="2737726" y="301641"/>
                  </a:cubicBezTo>
                  <a:cubicBezTo>
                    <a:pt x="3002571" y="320101"/>
                    <a:pt x="3240601" y="361816"/>
                    <a:pt x="3411344" y="414339"/>
                  </a:cubicBezTo>
                  <a:lnTo>
                    <a:pt x="3483700" y="440320"/>
                  </a:lnTo>
                  <a:lnTo>
                    <a:pt x="3513417" y="399753"/>
                  </a:lnTo>
                  <a:cubicBezTo>
                    <a:pt x="3626767" y="262921"/>
                    <a:pt x="3774659" y="200491"/>
                    <a:pt x="3865531" y="259254"/>
                  </a:cubicBezTo>
                  <a:cubicBezTo>
                    <a:pt x="3969385" y="326411"/>
                    <a:pt x="3959436" y="526433"/>
                    <a:pt x="3843309" y="706013"/>
                  </a:cubicBezTo>
                  <a:lnTo>
                    <a:pt x="3826681" y="728711"/>
                  </a:lnTo>
                  <a:lnTo>
                    <a:pt x="3833423" y="796862"/>
                  </a:lnTo>
                  <a:cubicBezTo>
                    <a:pt x="3835909" y="834977"/>
                    <a:pt x="3837215" y="874440"/>
                    <a:pt x="3837215" y="914860"/>
                  </a:cubicBezTo>
                  <a:cubicBezTo>
                    <a:pt x="3837215" y="1116961"/>
                    <a:pt x="3804579" y="1295145"/>
                    <a:pt x="3754939" y="1400363"/>
                  </a:cubicBezTo>
                  <a:lnTo>
                    <a:pt x="3754459" y="1401181"/>
                  </a:lnTo>
                  <a:lnTo>
                    <a:pt x="3820459" y="1431374"/>
                  </a:lnTo>
                  <a:cubicBezTo>
                    <a:pt x="3926413" y="1490120"/>
                    <a:pt x="3991947" y="1571277"/>
                    <a:pt x="3991947" y="1660920"/>
                  </a:cubicBezTo>
                  <a:cubicBezTo>
                    <a:pt x="3991947" y="1750564"/>
                    <a:pt x="3926413" y="1831721"/>
                    <a:pt x="3820459" y="1890466"/>
                  </a:cubicBezTo>
                  <a:lnTo>
                    <a:pt x="3770231" y="1913444"/>
                  </a:lnTo>
                  <a:lnTo>
                    <a:pt x="3793444" y="1973534"/>
                  </a:lnTo>
                  <a:cubicBezTo>
                    <a:pt x="3827214" y="2079488"/>
                    <a:pt x="3848101" y="2225862"/>
                    <a:pt x="3848101" y="2387542"/>
                  </a:cubicBezTo>
                  <a:cubicBezTo>
                    <a:pt x="3848101" y="2468382"/>
                    <a:pt x="3842879" y="2545396"/>
                    <a:pt x="3833436" y="2615444"/>
                  </a:cubicBezTo>
                  <a:lnTo>
                    <a:pt x="3832512" y="2620787"/>
                  </a:lnTo>
                  <a:lnTo>
                    <a:pt x="3868191" y="2669491"/>
                  </a:lnTo>
                  <a:cubicBezTo>
                    <a:pt x="3984317" y="2849071"/>
                    <a:pt x="3994267" y="3049092"/>
                    <a:pt x="3890413" y="3116249"/>
                  </a:cubicBezTo>
                  <a:cubicBezTo>
                    <a:pt x="3799540" y="3175012"/>
                    <a:pt x="3651648" y="3112582"/>
                    <a:pt x="3538299" y="2975750"/>
                  </a:cubicBezTo>
                  <a:lnTo>
                    <a:pt x="3508581" y="2935183"/>
                  </a:lnTo>
                  <a:lnTo>
                    <a:pt x="3436225" y="2961164"/>
                  </a:lnTo>
                  <a:cubicBezTo>
                    <a:pt x="3265483" y="3013688"/>
                    <a:pt x="3027453" y="3055402"/>
                    <a:pt x="2762608" y="3073862"/>
                  </a:cubicBezTo>
                  <a:cubicBezTo>
                    <a:pt x="2365340" y="3101549"/>
                    <a:pt x="2020566" y="3069047"/>
                    <a:pt x="1869380" y="2999015"/>
                  </a:cubicBezTo>
                  <a:lnTo>
                    <a:pt x="1851378" y="2987372"/>
                  </a:lnTo>
                  <a:lnTo>
                    <a:pt x="1843079" y="3058448"/>
                  </a:lnTo>
                  <a:cubicBezTo>
                    <a:pt x="1809085" y="3197427"/>
                    <a:pt x="1729499" y="3294946"/>
                    <a:pt x="1636742" y="3294945"/>
                  </a:cubicBezTo>
                  <a:cubicBezTo>
                    <a:pt x="1543985" y="3294945"/>
                    <a:pt x="1464400" y="3197428"/>
                    <a:pt x="1430405" y="3058448"/>
                  </a:cubicBezTo>
                  <a:lnTo>
                    <a:pt x="1427622" y="3034613"/>
                  </a:lnTo>
                  <a:lnTo>
                    <a:pt x="1398026" y="3064305"/>
                  </a:lnTo>
                  <a:cubicBezTo>
                    <a:pt x="1312781" y="3133721"/>
                    <a:pt x="1161599" y="3189942"/>
                    <a:pt x="985214" y="3209562"/>
                  </a:cubicBezTo>
                  <a:cubicBezTo>
                    <a:pt x="844107" y="3225256"/>
                    <a:pt x="713586" y="3214555"/>
                    <a:pt x="616634" y="3184565"/>
                  </a:cubicBezTo>
                  <a:lnTo>
                    <a:pt x="553141" y="3159577"/>
                  </a:lnTo>
                  <a:lnTo>
                    <a:pt x="542143" y="3179286"/>
                  </a:lnTo>
                  <a:cubicBezTo>
                    <a:pt x="446479" y="3329016"/>
                    <a:pt x="307386" y="3409160"/>
                    <a:pt x="209978" y="3362017"/>
                  </a:cubicBezTo>
                  <a:cubicBezTo>
                    <a:pt x="154316" y="3335078"/>
                    <a:pt x="122804" y="3271677"/>
                    <a:pt x="116855" y="3190948"/>
                  </a:cubicBezTo>
                  <a:cubicBezTo>
                    <a:pt x="110905" y="3110220"/>
                    <a:pt x="130515" y="3012164"/>
                    <a:pt x="177096" y="2915916"/>
                  </a:cubicBezTo>
                  <a:cubicBezTo>
                    <a:pt x="188742" y="2891854"/>
                    <a:pt x="201522" y="2869044"/>
                    <a:pt x="215188" y="2847654"/>
                  </a:cubicBezTo>
                  <a:lnTo>
                    <a:pt x="218716" y="2842799"/>
                  </a:lnTo>
                  <a:lnTo>
                    <a:pt x="209389" y="2818656"/>
                  </a:lnTo>
                  <a:cubicBezTo>
                    <a:pt x="175619" y="2712702"/>
                    <a:pt x="154732" y="2566328"/>
                    <a:pt x="154732" y="2404647"/>
                  </a:cubicBezTo>
                  <a:cubicBezTo>
                    <a:pt x="154732" y="2202546"/>
                    <a:pt x="187368" y="2024362"/>
                    <a:pt x="237008" y="1919144"/>
                  </a:cubicBezTo>
                  <a:lnTo>
                    <a:pt x="237488" y="1918326"/>
                  </a:lnTo>
                  <a:lnTo>
                    <a:pt x="171488" y="1888133"/>
                  </a:lnTo>
                  <a:cubicBezTo>
                    <a:pt x="65534" y="1829387"/>
                    <a:pt x="0" y="1748230"/>
                    <a:pt x="0" y="1658587"/>
                  </a:cubicBezTo>
                  <a:close/>
                </a:path>
              </a:pathLst>
            </a:custGeom>
            <a:solidFill>
              <a:srgbClr val="312723"/>
            </a:solidFill>
            <a:ln w="25400" cap="flat" cmpd="sng">
              <a:solidFill>
                <a:srgbClr val="2921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326615" y="1789969"/>
              <a:ext cx="2626847" cy="3217777"/>
            </a:xfrm>
            <a:custGeom>
              <a:avLst/>
              <a:gdLst/>
              <a:ahLst/>
              <a:cxnLst/>
              <a:rect l="l" t="t" r="r" b="b"/>
              <a:pathLst>
                <a:path w="2162014" h="2798067" fill="none" extrusionOk="0">
                  <a:moveTo>
                    <a:pt x="0" y="19243"/>
                  </a:moveTo>
                  <a:cubicBezTo>
                    <a:pt x="218466" y="7286"/>
                    <a:pt x="295769" y="23325"/>
                    <a:pt x="475643" y="15010"/>
                  </a:cubicBezTo>
                  <a:cubicBezTo>
                    <a:pt x="655517" y="6694"/>
                    <a:pt x="888109" y="19313"/>
                    <a:pt x="1016147" y="10199"/>
                  </a:cubicBezTo>
                  <a:cubicBezTo>
                    <a:pt x="1144185" y="1085"/>
                    <a:pt x="1304791" y="22468"/>
                    <a:pt x="1578270" y="5196"/>
                  </a:cubicBezTo>
                  <a:cubicBezTo>
                    <a:pt x="1851749" y="-12076"/>
                    <a:pt x="1904787" y="14594"/>
                    <a:pt x="2162014" y="0"/>
                  </a:cubicBezTo>
                  <a:cubicBezTo>
                    <a:pt x="2160767" y="162499"/>
                    <a:pt x="2138771" y="295063"/>
                    <a:pt x="2137862" y="559613"/>
                  </a:cubicBezTo>
                  <a:cubicBezTo>
                    <a:pt x="2136953" y="824163"/>
                    <a:pt x="2107738" y="930300"/>
                    <a:pt x="2113709" y="1119227"/>
                  </a:cubicBezTo>
                  <a:cubicBezTo>
                    <a:pt x="2119680" y="1308154"/>
                    <a:pt x="2117488" y="1427587"/>
                    <a:pt x="2090764" y="1650860"/>
                  </a:cubicBezTo>
                  <a:cubicBezTo>
                    <a:pt x="2064040" y="1874133"/>
                    <a:pt x="2093084" y="1934252"/>
                    <a:pt x="2067820" y="2182492"/>
                  </a:cubicBezTo>
                  <a:cubicBezTo>
                    <a:pt x="2042555" y="2430732"/>
                    <a:pt x="2036240" y="2548322"/>
                    <a:pt x="2041252" y="2798067"/>
                  </a:cubicBezTo>
                  <a:cubicBezTo>
                    <a:pt x="1907185" y="2813551"/>
                    <a:pt x="1726737" y="2804610"/>
                    <a:pt x="1424072" y="2796822"/>
                  </a:cubicBezTo>
                  <a:cubicBezTo>
                    <a:pt x="1121407" y="2789034"/>
                    <a:pt x="1132886" y="2785915"/>
                    <a:pt x="845068" y="2795655"/>
                  </a:cubicBezTo>
                  <a:cubicBezTo>
                    <a:pt x="557250" y="2805395"/>
                    <a:pt x="399574" y="2782135"/>
                    <a:pt x="132447" y="2794218"/>
                  </a:cubicBezTo>
                  <a:cubicBezTo>
                    <a:pt x="94801" y="2648887"/>
                    <a:pt x="106286" y="2375230"/>
                    <a:pt x="98011" y="2072725"/>
                  </a:cubicBezTo>
                  <a:cubicBezTo>
                    <a:pt x="89736" y="1770220"/>
                    <a:pt x="66762" y="1546916"/>
                    <a:pt x="66224" y="1406731"/>
                  </a:cubicBezTo>
                  <a:cubicBezTo>
                    <a:pt x="65686" y="1266546"/>
                    <a:pt x="30471" y="931901"/>
                    <a:pt x="34436" y="740737"/>
                  </a:cubicBezTo>
                  <a:cubicBezTo>
                    <a:pt x="38401" y="549573"/>
                    <a:pt x="-13510" y="293168"/>
                    <a:pt x="0" y="19243"/>
                  </a:cubicBezTo>
                  <a:close/>
                </a:path>
                <a:path w="2162014" h="2798067" extrusionOk="0">
                  <a:moveTo>
                    <a:pt x="0" y="19243"/>
                  </a:moveTo>
                  <a:cubicBezTo>
                    <a:pt x="127653" y="15410"/>
                    <a:pt x="416320" y="-8963"/>
                    <a:pt x="562124" y="14240"/>
                  </a:cubicBezTo>
                  <a:cubicBezTo>
                    <a:pt x="707928" y="37442"/>
                    <a:pt x="937352" y="20903"/>
                    <a:pt x="1037767" y="10006"/>
                  </a:cubicBezTo>
                  <a:cubicBezTo>
                    <a:pt x="1138182" y="-891"/>
                    <a:pt x="1336834" y="-13867"/>
                    <a:pt x="1578270" y="5196"/>
                  </a:cubicBezTo>
                  <a:cubicBezTo>
                    <a:pt x="1819706" y="24258"/>
                    <a:pt x="1939255" y="-11111"/>
                    <a:pt x="2162014" y="0"/>
                  </a:cubicBezTo>
                  <a:cubicBezTo>
                    <a:pt x="2169137" y="165402"/>
                    <a:pt x="2162822" y="288790"/>
                    <a:pt x="2141484" y="475671"/>
                  </a:cubicBezTo>
                  <a:cubicBezTo>
                    <a:pt x="2120146" y="662552"/>
                    <a:pt x="2134315" y="763267"/>
                    <a:pt x="2118540" y="1007304"/>
                  </a:cubicBezTo>
                  <a:cubicBezTo>
                    <a:pt x="2102765" y="1251341"/>
                    <a:pt x="2096867" y="1315133"/>
                    <a:pt x="2096803" y="1510956"/>
                  </a:cubicBezTo>
                  <a:cubicBezTo>
                    <a:pt x="2096739" y="1706779"/>
                    <a:pt x="2105529" y="1783633"/>
                    <a:pt x="2075065" y="2014608"/>
                  </a:cubicBezTo>
                  <a:cubicBezTo>
                    <a:pt x="2044602" y="2245583"/>
                    <a:pt x="2055848" y="2448552"/>
                    <a:pt x="2041252" y="2798067"/>
                  </a:cubicBezTo>
                  <a:cubicBezTo>
                    <a:pt x="1741812" y="2808219"/>
                    <a:pt x="1698229" y="2781080"/>
                    <a:pt x="1404984" y="2796784"/>
                  </a:cubicBezTo>
                  <a:cubicBezTo>
                    <a:pt x="1111739" y="2812488"/>
                    <a:pt x="1099640" y="2783215"/>
                    <a:pt x="825979" y="2795616"/>
                  </a:cubicBezTo>
                  <a:cubicBezTo>
                    <a:pt x="552318" y="2808018"/>
                    <a:pt x="341799" y="2760944"/>
                    <a:pt x="132447" y="2794218"/>
                  </a:cubicBezTo>
                  <a:cubicBezTo>
                    <a:pt x="147637" y="2645862"/>
                    <a:pt x="90737" y="2409759"/>
                    <a:pt x="100660" y="2128224"/>
                  </a:cubicBezTo>
                  <a:cubicBezTo>
                    <a:pt x="110583" y="1846689"/>
                    <a:pt x="96353" y="1754754"/>
                    <a:pt x="67548" y="1434480"/>
                  </a:cubicBezTo>
                  <a:cubicBezTo>
                    <a:pt x="38743" y="1114206"/>
                    <a:pt x="51696" y="1011044"/>
                    <a:pt x="34436" y="740737"/>
                  </a:cubicBezTo>
                  <a:cubicBezTo>
                    <a:pt x="17176" y="470430"/>
                    <a:pt x="-3037" y="178502"/>
                    <a:pt x="0" y="19243"/>
                  </a:cubicBezTo>
                  <a:close/>
                </a:path>
              </a:pathLst>
            </a:custGeom>
            <a:solidFill>
              <a:srgbClr val="FFF2CC"/>
            </a:solidFill>
            <a:ln w="25400" cap="flat" cmpd="sng">
              <a:solidFill>
                <a:srgbClr val="5404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p3"/>
          <p:cNvSpPr txBox="1">
            <a:spLocks noGrp="1"/>
          </p:cNvSpPr>
          <p:nvPr>
            <p:ph type="title"/>
          </p:nvPr>
        </p:nvSpPr>
        <p:spPr>
          <a:xfrm>
            <a:off x="3605475" y="2714475"/>
            <a:ext cx="47961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endParaRPr/>
          </a:p>
        </p:txBody>
      </p:sp>
      <p:sp>
        <p:nvSpPr>
          <p:cNvPr id="119" name="Google Shape;119;p3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9632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74060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7820997" y="0"/>
            <a:ext cx="261300" cy="6858000"/>
          </a:xfrm>
          <a:prstGeom prst="rect">
            <a:avLst/>
          </a:prstGeom>
          <a:solidFill>
            <a:srgbClr val="881B1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6561425" y="0"/>
            <a:ext cx="702600" cy="6858000"/>
          </a:xfrm>
          <a:prstGeom prst="rect">
            <a:avLst/>
          </a:prstGeom>
          <a:solidFill>
            <a:srgbClr val="4C0C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3409319" y="0"/>
            <a:ext cx="702600" cy="6865947"/>
          </a:xfrm>
          <a:custGeom>
            <a:avLst/>
            <a:gdLst/>
            <a:ahLst/>
            <a:cxnLst/>
            <a:rect l="l" t="t" r="r" b="b"/>
            <a:pathLst>
              <a:path w="702600" h="6865947" extrusionOk="0">
                <a:moveTo>
                  <a:pt x="0" y="0"/>
                </a:moveTo>
                <a:lnTo>
                  <a:pt x="702600" y="0"/>
                </a:lnTo>
                <a:lnTo>
                  <a:pt x="665278" y="6861282"/>
                </a:lnTo>
                <a:lnTo>
                  <a:pt x="18661" y="6865947"/>
                </a:lnTo>
                <a:cubicBezTo>
                  <a:pt x="12441" y="4577298"/>
                  <a:pt x="6220" y="2288649"/>
                  <a:pt x="0" y="0"/>
                </a:cubicBezTo>
                <a:close/>
              </a:path>
            </a:pathLst>
          </a:custGeom>
          <a:solidFill>
            <a:srgbClr val="4C0C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1027191" y="1"/>
            <a:ext cx="742555" cy="6851625"/>
          </a:xfrm>
          <a:custGeom>
            <a:avLst/>
            <a:gdLst/>
            <a:ahLst/>
            <a:cxnLst/>
            <a:rect l="l" t="t" r="r" b="b"/>
            <a:pathLst>
              <a:path w="742555" h="6851625" extrusionOk="0">
                <a:moveTo>
                  <a:pt x="21441" y="0"/>
                </a:moveTo>
                <a:lnTo>
                  <a:pt x="723894" y="0"/>
                </a:lnTo>
                <a:cubicBezTo>
                  <a:pt x="730114" y="2276048"/>
                  <a:pt x="736335" y="4552097"/>
                  <a:pt x="742555" y="6828145"/>
                </a:cubicBezTo>
                <a:lnTo>
                  <a:pt x="0" y="6851625"/>
                </a:lnTo>
                <a:lnTo>
                  <a:pt x="21441" y="0"/>
                </a:lnTo>
                <a:close/>
              </a:path>
            </a:pathLst>
          </a:custGeom>
          <a:solidFill>
            <a:srgbClr val="861D1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"/>
          <p:cNvSpPr/>
          <p:nvPr/>
        </p:nvSpPr>
        <p:spPr>
          <a:xfrm>
            <a:off x="2107492" y="0"/>
            <a:ext cx="136930" cy="6859206"/>
          </a:xfrm>
          <a:custGeom>
            <a:avLst/>
            <a:gdLst/>
            <a:ahLst/>
            <a:cxnLst/>
            <a:rect l="l" t="t" r="r" b="b"/>
            <a:pathLst>
              <a:path w="817491" h="7772471" extrusionOk="0">
                <a:moveTo>
                  <a:pt x="95670" y="0"/>
                </a:moveTo>
                <a:lnTo>
                  <a:pt x="798123" y="0"/>
                </a:lnTo>
                <a:lnTo>
                  <a:pt x="817491" y="7772471"/>
                </a:lnTo>
                <a:lnTo>
                  <a:pt x="0" y="7752056"/>
                </a:lnTo>
                <a:lnTo>
                  <a:pt x="95670" y="0"/>
                </a:lnTo>
                <a:close/>
              </a:path>
            </a:pathLst>
          </a:custGeom>
          <a:solidFill>
            <a:srgbClr val="861D1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5074617" y="0"/>
            <a:ext cx="261300" cy="6858000"/>
          </a:xfrm>
          <a:prstGeom prst="rect">
            <a:avLst/>
          </a:prstGeom>
          <a:solidFill>
            <a:srgbClr val="881B1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8478746" y="-1205"/>
            <a:ext cx="136930" cy="6859206"/>
          </a:xfrm>
          <a:custGeom>
            <a:avLst/>
            <a:gdLst/>
            <a:ahLst/>
            <a:cxnLst/>
            <a:rect l="l" t="t" r="r" b="b"/>
            <a:pathLst>
              <a:path w="817491" h="7772471" extrusionOk="0">
                <a:moveTo>
                  <a:pt x="95670" y="0"/>
                </a:moveTo>
                <a:lnTo>
                  <a:pt x="798123" y="0"/>
                </a:lnTo>
                <a:lnTo>
                  <a:pt x="817491" y="7772471"/>
                </a:lnTo>
                <a:lnTo>
                  <a:pt x="0" y="7752056"/>
                </a:lnTo>
                <a:lnTo>
                  <a:pt x="95670" y="0"/>
                </a:lnTo>
                <a:close/>
              </a:path>
            </a:pathLst>
          </a:custGeom>
          <a:solidFill>
            <a:srgbClr val="861D1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415604" y="593367"/>
            <a:ext cx="11361000" cy="76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Henny Penny"/>
              <a:buNone/>
              <a:defRPr sz="3700" b="1">
                <a:solidFill>
                  <a:schemeClr val="dk1"/>
                </a:solidFill>
                <a:latin typeface="Henny Penny"/>
                <a:ea typeface="Henny Penny"/>
                <a:cs typeface="Henny Penny"/>
                <a:sym typeface="Henny Penn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415604" y="1536633"/>
            <a:ext cx="11361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arma"/>
              <a:buChar char="●"/>
              <a:defRPr sz="2400">
                <a:solidFill>
                  <a:schemeClr val="dk2"/>
                </a:solidFill>
                <a:latin typeface="Karma"/>
                <a:ea typeface="Karma"/>
                <a:cs typeface="Karma"/>
                <a:sym typeface="Karma"/>
              </a:defRPr>
            </a:lvl1pPr>
            <a:lvl2pPr marL="914400" lvl="1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arma"/>
              <a:buChar char="○"/>
              <a:defRPr sz="2400">
                <a:solidFill>
                  <a:schemeClr val="dk2"/>
                </a:solidFill>
                <a:latin typeface="Karma"/>
                <a:ea typeface="Karma"/>
                <a:cs typeface="Karma"/>
                <a:sym typeface="Karma"/>
              </a:defRPr>
            </a:lvl2pPr>
            <a:lvl3pPr marL="1371600" lvl="2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arma"/>
              <a:buChar char="■"/>
              <a:defRPr sz="2400">
                <a:solidFill>
                  <a:schemeClr val="dk2"/>
                </a:solidFill>
                <a:latin typeface="Karma"/>
                <a:ea typeface="Karma"/>
                <a:cs typeface="Karma"/>
                <a:sym typeface="Karma"/>
              </a:defRPr>
            </a:lvl3pPr>
            <a:lvl4pPr marL="1828800" lvl="3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arma"/>
              <a:buChar char="●"/>
              <a:defRPr sz="2400">
                <a:solidFill>
                  <a:schemeClr val="dk2"/>
                </a:solidFill>
                <a:latin typeface="Karma"/>
                <a:ea typeface="Karma"/>
                <a:cs typeface="Karma"/>
                <a:sym typeface="Karma"/>
              </a:defRPr>
            </a:lvl4pPr>
            <a:lvl5pPr marL="2286000" lvl="4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arma"/>
              <a:buChar char="○"/>
              <a:defRPr sz="2400">
                <a:solidFill>
                  <a:schemeClr val="dk2"/>
                </a:solidFill>
                <a:latin typeface="Karma"/>
                <a:ea typeface="Karma"/>
                <a:cs typeface="Karma"/>
                <a:sym typeface="Karma"/>
              </a:defRPr>
            </a:lvl5pPr>
            <a:lvl6pPr marL="2743200" lvl="5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arma"/>
              <a:buChar char="■"/>
              <a:defRPr sz="2400">
                <a:solidFill>
                  <a:schemeClr val="dk2"/>
                </a:solidFill>
                <a:latin typeface="Karma"/>
                <a:ea typeface="Karma"/>
                <a:cs typeface="Karma"/>
                <a:sym typeface="Karma"/>
              </a:defRPr>
            </a:lvl6pPr>
            <a:lvl7pPr marL="3200400" lvl="6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arma"/>
              <a:buChar char="●"/>
              <a:defRPr sz="2400">
                <a:solidFill>
                  <a:schemeClr val="dk2"/>
                </a:solidFill>
                <a:latin typeface="Karma"/>
                <a:ea typeface="Karma"/>
                <a:cs typeface="Karma"/>
                <a:sym typeface="Karma"/>
              </a:defRPr>
            </a:lvl7pPr>
            <a:lvl8pPr marL="3657600" lvl="7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arma"/>
              <a:buChar char="○"/>
              <a:defRPr sz="2400">
                <a:solidFill>
                  <a:schemeClr val="dk2"/>
                </a:solidFill>
                <a:latin typeface="Karma"/>
                <a:ea typeface="Karma"/>
                <a:cs typeface="Karma"/>
                <a:sym typeface="Karma"/>
              </a:defRPr>
            </a:lvl8pPr>
            <a:lvl9pPr marL="4114800" lvl="8" indent="-3810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400"/>
              <a:buFont typeface="Karma"/>
              <a:buChar char="■"/>
              <a:defRPr sz="2400">
                <a:solidFill>
                  <a:schemeClr val="dk2"/>
                </a:solidFill>
                <a:latin typeface="Karma"/>
                <a:ea typeface="Karma"/>
                <a:cs typeface="Karma"/>
                <a:sym typeface="Karma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65;p24"/>
          <p:cNvGrpSpPr/>
          <p:nvPr/>
        </p:nvGrpSpPr>
        <p:grpSpPr>
          <a:xfrm>
            <a:off x="6057327" y="278191"/>
            <a:ext cx="6041044" cy="6152456"/>
            <a:chOff x="4933090" y="1375489"/>
            <a:chExt cx="3375503" cy="3991947"/>
          </a:xfrm>
        </p:grpSpPr>
        <p:sp>
          <p:nvSpPr>
            <p:cNvPr id="5" name="Google Shape;466;p24"/>
            <p:cNvSpPr/>
            <p:nvPr/>
          </p:nvSpPr>
          <p:spPr>
            <a:xfrm rot="5400000">
              <a:off x="4624868" y="1683711"/>
              <a:ext cx="3991947" cy="3375503"/>
            </a:xfrm>
            <a:custGeom>
              <a:avLst/>
              <a:gdLst/>
              <a:ahLst/>
              <a:cxnLst/>
              <a:rect l="l" t="t" r="r" b="b"/>
              <a:pathLst>
                <a:path w="3991947" h="3375503" extrusionOk="0">
                  <a:moveTo>
                    <a:pt x="463426" y="1341256"/>
                  </a:moveTo>
                  <a:lnTo>
                    <a:pt x="467498" y="1340555"/>
                  </a:lnTo>
                  <a:cubicBezTo>
                    <a:pt x="505612" y="1336231"/>
                    <a:pt x="545076" y="1333960"/>
                    <a:pt x="585496" y="1333960"/>
                  </a:cubicBezTo>
                  <a:cubicBezTo>
                    <a:pt x="908857" y="1333960"/>
                    <a:pt x="1170992" y="1479300"/>
                    <a:pt x="1170992" y="1658587"/>
                  </a:cubicBezTo>
                  <a:cubicBezTo>
                    <a:pt x="1170992" y="1837874"/>
                    <a:pt x="908857" y="1983214"/>
                    <a:pt x="585496" y="1983214"/>
                  </a:cubicBezTo>
                  <a:lnTo>
                    <a:pt x="467891" y="1976640"/>
                  </a:lnTo>
                  <a:lnTo>
                    <a:pt x="473299" y="1990638"/>
                  </a:lnTo>
                  <a:cubicBezTo>
                    <a:pt x="507069" y="2096592"/>
                    <a:pt x="527956" y="2242966"/>
                    <a:pt x="527956" y="2404647"/>
                  </a:cubicBezTo>
                  <a:cubicBezTo>
                    <a:pt x="527956" y="2485487"/>
                    <a:pt x="522734" y="2562501"/>
                    <a:pt x="513291" y="2632549"/>
                  </a:cubicBezTo>
                  <a:lnTo>
                    <a:pt x="509558" y="2654131"/>
                  </a:lnTo>
                  <a:lnTo>
                    <a:pt x="547353" y="2664924"/>
                  </a:lnTo>
                  <a:cubicBezTo>
                    <a:pt x="603015" y="2691863"/>
                    <a:pt x="634527" y="2755264"/>
                    <a:pt x="640477" y="2835992"/>
                  </a:cubicBezTo>
                  <a:lnTo>
                    <a:pt x="639725" y="2845495"/>
                  </a:lnTo>
                  <a:lnTo>
                    <a:pt x="738745" y="2804050"/>
                  </a:lnTo>
                  <a:cubicBezTo>
                    <a:pt x="798628" y="2785988"/>
                    <a:pt x="865149" y="2772283"/>
                    <a:pt x="935703" y="2764437"/>
                  </a:cubicBezTo>
                  <a:cubicBezTo>
                    <a:pt x="1112088" y="2744817"/>
                    <a:pt x="1271929" y="2766444"/>
                    <a:pt x="1370344" y="2815431"/>
                  </a:cubicBezTo>
                  <a:lnTo>
                    <a:pt x="1419911" y="2846884"/>
                  </a:lnTo>
                  <a:lnTo>
                    <a:pt x="1430405" y="2757001"/>
                  </a:lnTo>
                  <a:cubicBezTo>
                    <a:pt x="1464400" y="2618021"/>
                    <a:pt x="1543985" y="2520503"/>
                    <a:pt x="1636741" y="2520503"/>
                  </a:cubicBezTo>
                  <a:cubicBezTo>
                    <a:pt x="1729499" y="2520503"/>
                    <a:pt x="1809084" y="2618021"/>
                    <a:pt x="1843079" y="2757001"/>
                  </a:cubicBezTo>
                  <a:lnTo>
                    <a:pt x="1851603" y="2830001"/>
                  </a:lnTo>
                  <a:lnTo>
                    <a:pt x="1857259" y="2825106"/>
                  </a:lnTo>
                  <a:cubicBezTo>
                    <a:pt x="1997269" y="2734779"/>
                    <a:pt x="2334201" y="2654763"/>
                    <a:pt x="2731469" y="2627075"/>
                  </a:cubicBezTo>
                  <a:cubicBezTo>
                    <a:pt x="2930102" y="2613232"/>
                    <a:pt x="3115612" y="2614435"/>
                    <a:pt x="3270363" y="2627853"/>
                  </a:cubicBezTo>
                  <a:lnTo>
                    <a:pt x="3398641" y="2643357"/>
                  </a:lnTo>
                  <a:lnTo>
                    <a:pt x="3400654" y="2589452"/>
                  </a:lnTo>
                  <a:cubicBezTo>
                    <a:pt x="3407994" y="2534984"/>
                    <a:pt x="3430936" y="2491116"/>
                    <a:pt x="3469880" y="2465932"/>
                  </a:cubicBezTo>
                  <a:lnTo>
                    <a:pt x="3477294" y="2462785"/>
                  </a:lnTo>
                  <a:lnTo>
                    <a:pt x="3474877" y="2387542"/>
                  </a:lnTo>
                  <a:cubicBezTo>
                    <a:pt x="3474877" y="2306702"/>
                    <a:pt x="3480099" y="2229688"/>
                    <a:pt x="3489542" y="2159641"/>
                  </a:cubicBezTo>
                  <a:lnTo>
                    <a:pt x="3528521" y="1978251"/>
                  </a:lnTo>
                  <a:lnTo>
                    <a:pt x="3524449" y="1978952"/>
                  </a:lnTo>
                  <a:cubicBezTo>
                    <a:pt x="3486335" y="1983276"/>
                    <a:pt x="3446871" y="1985547"/>
                    <a:pt x="3406451" y="1985547"/>
                  </a:cubicBezTo>
                  <a:cubicBezTo>
                    <a:pt x="3083090" y="1985547"/>
                    <a:pt x="2820955" y="1840207"/>
                    <a:pt x="2820955" y="1660920"/>
                  </a:cubicBezTo>
                  <a:cubicBezTo>
                    <a:pt x="2820955" y="1481633"/>
                    <a:pt x="3083090" y="1336293"/>
                    <a:pt x="3406451" y="1336293"/>
                  </a:cubicBezTo>
                  <a:lnTo>
                    <a:pt x="3524056" y="1342867"/>
                  </a:lnTo>
                  <a:lnTo>
                    <a:pt x="3518648" y="1328869"/>
                  </a:lnTo>
                  <a:cubicBezTo>
                    <a:pt x="3493320" y="1249404"/>
                    <a:pt x="3475239" y="1147202"/>
                    <a:pt x="3467782" y="1032859"/>
                  </a:cubicBezTo>
                  <a:lnTo>
                    <a:pt x="3464081" y="917672"/>
                  </a:lnTo>
                  <a:lnTo>
                    <a:pt x="3444998" y="909571"/>
                  </a:lnTo>
                  <a:cubicBezTo>
                    <a:pt x="3406054" y="884388"/>
                    <a:pt x="3383112" y="840520"/>
                    <a:pt x="3375772" y="786052"/>
                  </a:cubicBezTo>
                  <a:lnTo>
                    <a:pt x="3373759" y="732146"/>
                  </a:lnTo>
                  <a:lnTo>
                    <a:pt x="3245481" y="747650"/>
                  </a:lnTo>
                  <a:cubicBezTo>
                    <a:pt x="3090730" y="761068"/>
                    <a:pt x="2905220" y="762272"/>
                    <a:pt x="2706587" y="748428"/>
                  </a:cubicBezTo>
                  <a:cubicBezTo>
                    <a:pt x="2309319" y="720741"/>
                    <a:pt x="1972387" y="640725"/>
                    <a:pt x="1832377" y="550397"/>
                  </a:cubicBezTo>
                  <a:lnTo>
                    <a:pt x="1826721" y="545503"/>
                  </a:lnTo>
                  <a:lnTo>
                    <a:pt x="1818197" y="618503"/>
                  </a:lnTo>
                  <a:cubicBezTo>
                    <a:pt x="1784202" y="757482"/>
                    <a:pt x="1704617" y="855000"/>
                    <a:pt x="1611859" y="855000"/>
                  </a:cubicBezTo>
                  <a:cubicBezTo>
                    <a:pt x="1519103" y="855000"/>
                    <a:pt x="1439518" y="757482"/>
                    <a:pt x="1405523" y="618503"/>
                  </a:cubicBezTo>
                  <a:lnTo>
                    <a:pt x="1395029" y="528620"/>
                  </a:lnTo>
                  <a:lnTo>
                    <a:pt x="1345462" y="560073"/>
                  </a:lnTo>
                  <a:cubicBezTo>
                    <a:pt x="1247047" y="609060"/>
                    <a:pt x="1087206" y="630687"/>
                    <a:pt x="910821" y="611067"/>
                  </a:cubicBezTo>
                  <a:cubicBezTo>
                    <a:pt x="840267" y="603220"/>
                    <a:pt x="773746" y="589515"/>
                    <a:pt x="713864" y="571453"/>
                  </a:cubicBezTo>
                  <a:lnTo>
                    <a:pt x="614842" y="530008"/>
                  </a:lnTo>
                  <a:lnTo>
                    <a:pt x="615595" y="539512"/>
                  </a:lnTo>
                  <a:cubicBezTo>
                    <a:pt x="609645" y="620240"/>
                    <a:pt x="578133" y="683641"/>
                    <a:pt x="522471" y="710580"/>
                  </a:cubicBezTo>
                  <a:lnTo>
                    <a:pt x="503583" y="715973"/>
                  </a:lnTo>
                  <a:lnTo>
                    <a:pt x="513279" y="813967"/>
                  </a:lnTo>
                  <a:cubicBezTo>
                    <a:pt x="515765" y="852082"/>
                    <a:pt x="517070" y="891545"/>
                    <a:pt x="517070" y="931965"/>
                  </a:cubicBezTo>
                  <a:cubicBezTo>
                    <a:pt x="517070" y="1012805"/>
                    <a:pt x="511848" y="1089819"/>
                    <a:pt x="502405" y="1159866"/>
                  </a:cubicBezTo>
                  <a:close/>
                  <a:moveTo>
                    <a:pt x="0" y="1658587"/>
                  </a:moveTo>
                  <a:cubicBezTo>
                    <a:pt x="0" y="1568943"/>
                    <a:pt x="65534" y="1487786"/>
                    <a:pt x="171488" y="1429041"/>
                  </a:cubicBezTo>
                  <a:lnTo>
                    <a:pt x="221716" y="1406063"/>
                  </a:lnTo>
                  <a:lnTo>
                    <a:pt x="198503" y="1345973"/>
                  </a:lnTo>
                  <a:cubicBezTo>
                    <a:pt x="164733" y="1240019"/>
                    <a:pt x="143846" y="1093645"/>
                    <a:pt x="143846" y="931965"/>
                  </a:cubicBezTo>
                  <a:cubicBezTo>
                    <a:pt x="143846" y="810705"/>
                    <a:pt x="155595" y="698054"/>
                    <a:pt x="175716" y="604609"/>
                  </a:cubicBezTo>
                  <a:lnTo>
                    <a:pt x="194415" y="533504"/>
                  </a:lnTo>
                  <a:lnTo>
                    <a:pt x="190306" y="527850"/>
                  </a:lnTo>
                  <a:cubicBezTo>
                    <a:pt x="176640" y="506460"/>
                    <a:pt x="163860" y="483650"/>
                    <a:pt x="152215" y="459588"/>
                  </a:cubicBezTo>
                  <a:cubicBezTo>
                    <a:pt x="105633" y="363339"/>
                    <a:pt x="86023" y="265283"/>
                    <a:pt x="91973" y="184555"/>
                  </a:cubicBezTo>
                  <a:cubicBezTo>
                    <a:pt x="97922" y="103826"/>
                    <a:pt x="129434" y="40425"/>
                    <a:pt x="185096" y="13486"/>
                  </a:cubicBezTo>
                  <a:cubicBezTo>
                    <a:pt x="282505" y="-33657"/>
                    <a:pt x="421597" y="46487"/>
                    <a:pt x="517261" y="196217"/>
                  </a:cubicBezTo>
                  <a:lnTo>
                    <a:pt x="528259" y="215926"/>
                  </a:lnTo>
                  <a:lnTo>
                    <a:pt x="591752" y="190938"/>
                  </a:lnTo>
                  <a:cubicBezTo>
                    <a:pt x="688705" y="160948"/>
                    <a:pt x="819225" y="150247"/>
                    <a:pt x="960332" y="165941"/>
                  </a:cubicBezTo>
                  <a:cubicBezTo>
                    <a:pt x="1136717" y="185561"/>
                    <a:pt x="1287899" y="241782"/>
                    <a:pt x="1373144" y="311198"/>
                  </a:cubicBezTo>
                  <a:lnTo>
                    <a:pt x="1402740" y="340890"/>
                  </a:lnTo>
                  <a:lnTo>
                    <a:pt x="1405523" y="317055"/>
                  </a:lnTo>
                  <a:cubicBezTo>
                    <a:pt x="1439518" y="178075"/>
                    <a:pt x="1519103" y="80558"/>
                    <a:pt x="1611860" y="80558"/>
                  </a:cubicBezTo>
                  <a:cubicBezTo>
                    <a:pt x="1704617" y="80557"/>
                    <a:pt x="1784203" y="178076"/>
                    <a:pt x="1818197" y="317055"/>
                  </a:cubicBezTo>
                  <a:lnTo>
                    <a:pt x="1826496" y="388132"/>
                  </a:lnTo>
                  <a:lnTo>
                    <a:pt x="1844498" y="376488"/>
                  </a:lnTo>
                  <a:cubicBezTo>
                    <a:pt x="1995684" y="306456"/>
                    <a:pt x="2340458" y="273954"/>
                    <a:pt x="2737726" y="301641"/>
                  </a:cubicBezTo>
                  <a:cubicBezTo>
                    <a:pt x="3002571" y="320101"/>
                    <a:pt x="3240601" y="361816"/>
                    <a:pt x="3411344" y="414339"/>
                  </a:cubicBezTo>
                  <a:lnTo>
                    <a:pt x="3483700" y="440320"/>
                  </a:lnTo>
                  <a:lnTo>
                    <a:pt x="3513417" y="399753"/>
                  </a:lnTo>
                  <a:cubicBezTo>
                    <a:pt x="3626767" y="262921"/>
                    <a:pt x="3774659" y="200491"/>
                    <a:pt x="3865531" y="259254"/>
                  </a:cubicBezTo>
                  <a:cubicBezTo>
                    <a:pt x="3969385" y="326411"/>
                    <a:pt x="3959436" y="526433"/>
                    <a:pt x="3843309" y="706013"/>
                  </a:cubicBezTo>
                  <a:lnTo>
                    <a:pt x="3826681" y="728711"/>
                  </a:lnTo>
                  <a:lnTo>
                    <a:pt x="3833423" y="796862"/>
                  </a:lnTo>
                  <a:cubicBezTo>
                    <a:pt x="3835909" y="834977"/>
                    <a:pt x="3837215" y="874440"/>
                    <a:pt x="3837215" y="914860"/>
                  </a:cubicBezTo>
                  <a:cubicBezTo>
                    <a:pt x="3837215" y="1116961"/>
                    <a:pt x="3804579" y="1295145"/>
                    <a:pt x="3754939" y="1400363"/>
                  </a:cubicBezTo>
                  <a:lnTo>
                    <a:pt x="3754459" y="1401181"/>
                  </a:lnTo>
                  <a:lnTo>
                    <a:pt x="3820459" y="1431374"/>
                  </a:lnTo>
                  <a:cubicBezTo>
                    <a:pt x="3926413" y="1490120"/>
                    <a:pt x="3991947" y="1571277"/>
                    <a:pt x="3991947" y="1660920"/>
                  </a:cubicBezTo>
                  <a:cubicBezTo>
                    <a:pt x="3991947" y="1750564"/>
                    <a:pt x="3926413" y="1831721"/>
                    <a:pt x="3820459" y="1890466"/>
                  </a:cubicBezTo>
                  <a:lnTo>
                    <a:pt x="3770231" y="1913444"/>
                  </a:lnTo>
                  <a:lnTo>
                    <a:pt x="3793444" y="1973534"/>
                  </a:lnTo>
                  <a:cubicBezTo>
                    <a:pt x="3827214" y="2079488"/>
                    <a:pt x="3848101" y="2225862"/>
                    <a:pt x="3848101" y="2387542"/>
                  </a:cubicBezTo>
                  <a:cubicBezTo>
                    <a:pt x="3848101" y="2468382"/>
                    <a:pt x="3842879" y="2545396"/>
                    <a:pt x="3833436" y="2615444"/>
                  </a:cubicBezTo>
                  <a:lnTo>
                    <a:pt x="3832512" y="2620787"/>
                  </a:lnTo>
                  <a:lnTo>
                    <a:pt x="3868191" y="2669491"/>
                  </a:lnTo>
                  <a:cubicBezTo>
                    <a:pt x="3984317" y="2849071"/>
                    <a:pt x="3994267" y="3049092"/>
                    <a:pt x="3890413" y="3116249"/>
                  </a:cubicBezTo>
                  <a:cubicBezTo>
                    <a:pt x="3799540" y="3175012"/>
                    <a:pt x="3651648" y="3112582"/>
                    <a:pt x="3538299" y="2975750"/>
                  </a:cubicBezTo>
                  <a:lnTo>
                    <a:pt x="3508581" y="2935183"/>
                  </a:lnTo>
                  <a:lnTo>
                    <a:pt x="3436225" y="2961164"/>
                  </a:lnTo>
                  <a:cubicBezTo>
                    <a:pt x="3265483" y="3013688"/>
                    <a:pt x="3027453" y="3055402"/>
                    <a:pt x="2762608" y="3073862"/>
                  </a:cubicBezTo>
                  <a:cubicBezTo>
                    <a:pt x="2365340" y="3101549"/>
                    <a:pt x="2020566" y="3069047"/>
                    <a:pt x="1869380" y="2999015"/>
                  </a:cubicBezTo>
                  <a:lnTo>
                    <a:pt x="1851378" y="2987372"/>
                  </a:lnTo>
                  <a:lnTo>
                    <a:pt x="1843079" y="3058448"/>
                  </a:lnTo>
                  <a:cubicBezTo>
                    <a:pt x="1809085" y="3197427"/>
                    <a:pt x="1729499" y="3294946"/>
                    <a:pt x="1636742" y="3294945"/>
                  </a:cubicBezTo>
                  <a:cubicBezTo>
                    <a:pt x="1543985" y="3294945"/>
                    <a:pt x="1464400" y="3197428"/>
                    <a:pt x="1430405" y="3058448"/>
                  </a:cubicBezTo>
                  <a:lnTo>
                    <a:pt x="1427622" y="3034613"/>
                  </a:lnTo>
                  <a:lnTo>
                    <a:pt x="1398026" y="3064305"/>
                  </a:lnTo>
                  <a:cubicBezTo>
                    <a:pt x="1312781" y="3133721"/>
                    <a:pt x="1161599" y="3189942"/>
                    <a:pt x="985214" y="3209562"/>
                  </a:cubicBezTo>
                  <a:cubicBezTo>
                    <a:pt x="844107" y="3225256"/>
                    <a:pt x="713586" y="3214555"/>
                    <a:pt x="616634" y="3184565"/>
                  </a:cubicBezTo>
                  <a:lnTo>
                    <a:pt x="553141" y="3159577"/>
                  </a:lnTo>
                  <a:lnTo>
                    <a:pt x="542143" y="3179286"/>
                  </a:lnTo>
                  <a:cubicBezTo>
                    <a:pt x="446479" y="3329016"/>
                    <a:pt x="307386" y="3409160"/>
                    <a:pt x="209978" y="3362017"/>
                  </a:cubicBezTo>
                  <a:cubicBezTo>
                    <a:pt x="154316" y="3335078"/>
                    <a:pt x="122804" y="3271677"/>
                    <a:pt x="116855" y="3190948"/>
                  </a:cubicBezTo>
                  <a:cubicBezTo>
                    <a:pt x="110905" y="3110220"/>
                    <a:pt x="130515" y="3012164"/>
                    <a:pt x="177096" y="2915916"/>
                  </a:cubicBezTo>
                  <a:cubicBezTo>
                    <a:pt x="188742" y="2891854"/>
                    <a:pt x="201522" y="2869044"/>
                    <a:pt x="215188" y="2847654"/>
                  </a:cubicBezTo>
                  <a:lnTo>
                    <a:pt x="218716" y="2842799"/>
                  </a:lnTo>
                  <a:lnTo>
                    <a:pt x="209389" y="2818656"/>
                  </a:lnTo>
                  <a:cubicBezTo>
                    <a:pt x="175619" y="2712702"/>
                    <a:pt x="154732" y="2566328"/>
                    <a:pt x="154732" y="2404647"/>
                  </a:cubicBezTo>
                  <a:cubicBezTo>
                    <a:pt x="154732" y="2202546"/>
                    <a:pt x="187368" y="2024362"/>
                    <a:pt x="237008" y="1919144"/>
                  </a:cubicBezTo>
                  <a:lnTo>
                    <a:pt x="237488" y="1918326"/>
                  </a:lnTo>
                  <a:lnTo>
                    <a:pt x="171488" y="1888133"/>
                  </a:lnTo>
                  <a:cubicBezTo>
                    <a:pt x="65534" y="1829387"/>
                    <a:pt x="0" y="1748230"/>
                    <a:pt x="0" y="1658587"/>
                  </a:cubicBezTo>
                  <a:close/>
                </a:path>
              </a:pathLst>
            </a:custGeom>
            <a:solidFill>
              <a:srgbClr val="312723"/>
            </a:solidFill>
            <a:ln w="25400" cap="flat" cmpd="sng">
              <a:solidFill>
                <a:srgbClr val="2921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467;p24"/>
            <p:cNvSpPr/>
            <p:nvPr/>
          </p:nvSpPr>
          <p:spPr>
            <a:xfrm>
              <a:off x="5379097" y="1789972"/>
              <a:ext cx="2459291" cy="3217777"/>
            </a:xfrm>
            <a:custGeom>
              <a:avLst/>
              <a:gdLst/>
              <a:ahLst/>
              <a:cxnLst/>
              <a:rect l="l" t="t" r="r" b="b"/>
              <a:pathLst>
                <a:path w="2162014" h="2798067" fill="none" extrusionOk="0">
                  <a:moveTo>
                    <a:pt x="0" y="19243"/>
                  </a:moveTo>
                  <a:cubicBezTo>
                    <a:pt x="149923" y="7044"/>
                    <a:pt x="404189" y="20538"/>
                    <a:pt x="540504" y="14432"/>
                  </a:cubicBezTo>
                  <a:cubicBezTo>
                    <a:pt x="676819" y="8326"/>
                    <a:pt x="900700" y="3049"/>
                    <a:pt x="1102627" y="9429"/>
                  </a:cubicBezTo>
                  <a:cubicBezTo>
                    <a:pt x="1304554" y="15809"/>
                    <a:pt x="1384452" y="18743"/>
                    <a:pt x="1578270" y="5196"/>
                  </a:cubicBezTo>
                  <a:cubicBezTo>
                    <a:pt x="1772088" y="-8351"/>
                    <a:pt x="1992469" y="-3938"/>
                    <a:pt x="2162014" y="0"/>
                  </a:cubicBezTo>
                  <a:cubicBezTo>
                    <a:pt x="2148400" y="132108"/>
                    <a:pt x="2121111" y="319670"/>
                    <a:pt x="2136654" y="587594"/>
                  </a:cubicBezTo>
                  <a:cubicBezTo>
                    <a:pt x="2152198" y="855518"/>
                    <a:pt x="2145128" y="846641"/>
                    <a:pt x="2114917" y="1091246"/>
                  </a:cubicBezTo>
                  <a:cubicBezTo>
                    <a:pt x="2084706" y="1335851"/>
                    <a:pt x="2073605" y="1431577"/>
                    <a:pt x="2090764" y="1650860"/>
                  </a:cubicBezTo>
                  <a:cubicBezTo>
                    <a:pt x="2107924" y="1870143"/>
                    <a:pt x="2056629" y="2019758"/>
                    <a:pt x="2070235" y="2126531"/>
                  </a:cubicBezTo>
                  <a:cubicBezTo>
                    <a:pt x="2083841" y="2233304"/>
                    <a:pt x="2075044" y="2589389"/>
                    <a:pt x="2041252" y="2798067"/>
                  </a:cubicBezTo>
                  <a:cubicBezTo>
                    <a:pt x="1743059" y="2773018"/>
                    <a:pt x="1688245" y="2805466"/>
                    <a:pt x="1404984" y="2796784"/>
                  </a:cubicBezTo>
                  <a:cubicBezTo>
                    <a:pt x="1121723" y="2788102"/>
                    <a:pt x="1080452" y="2799518"/>
                    <a:pt x="806891" y="2795578"/>
                  </a:cubicBezTo>
                  <a:cubicBezTo>
                    <a:pt x="533330" y="2791638"/>
                    <a:pt x="358498" y="2785709"/>
                    <a:pt x="132447" y="2794218"/>
                  </a:cubicBezTo>
                  <a:cubicBezTo>
                    <a:pt x="120280" y="2647391"/>
                    <a:pt x="134919" y="2420312"/>
                    <a:pt x="100660" y="2128224"/>
                  </a:cubicBezTo>
                  <a:cubicBezTo>
                    <a:pt x="66400" y="1836136"/>
                    <a:pt x="58163" y="1671685"/>
                    <a:pt x="67548" y="1434480"/>
                  </a:cubicBezTo>
                  <a:cubicBezTo>
                    <a:pt x="76934" y="1197275"/>
                    <a:pt x="48016" y="994918"/>
                    <a:pt x="33112" y="712987"/>
                  </a:cubicBezTo>
                  <a:cubicBezTo>
                    <a:pt x="18207" y="431056"/>
                    <a:pt x="40947" y="179811"/>
                    <a:pt x="0" y="19243"/>
                  </a:cubicBezTo>
                  <a:close/>
                </a:path>
                <a:path w="2162014" h="2798067" extrusionOk="0">
                  <a:moveTo>
                    <a:pt x="0" y="19243"/>
                  </a:moveTo>
                  <a:cubicBezTo>
                    <a:pt x="140999" y="38005"/>
                    <a:pt x="394287" y="10394"/>
                    <a:pt x="518883" y="14625"/>
                  </a:cubicBezTo>
                  <a:cubicBezTo>
                    <a:pt x="643479" y="18856"/>
                    <a:pt x="869131" y="-3266"/>
                    <a:pt x="994526" y="10391"/>
                  </a:cubicBezTo>
                  <a:cubicBezTo>
                    <a:pt x="1119921" y="24048"/>
                    <a:pt x="1355457" y="-17628"/>
                    <a:pt x="1578270" y="5196"/>
                  </a:cubicBezTo>
                  <a:cubicBezTo>
                    <a:pt x="1801083" y="28020"/>
                    <a:pt x="2003006" y="-20899"/>
                    <a:pt x="2162014" y="0"/>
                  </a:cubicBezTo>
                  <a:cubicBezTo>
                    <a:pt x="2176690" y="111961"/>
                    <a:pt x="2128067" y="322500"/>
                    <a:pt x="2139069" y="531633"/>
                  </a:cubicBezTo>
                  <a:cubicBezTo>
                    <a:pt x="2150071" y="740766"/>
                    <a:pt x="2146135" y="920651"/>
                    <a:pt x="2117332" y="1035285"/>
                  </a:cubicBezTo>
                  <a:cubicBezTo>
                    <a:pt x="2088529" y="1149919"/>
                    <a:pt x="2084427" y="1477176"/>
                    <a:pt x="2093180" y="1594898"/>
                  </a:cubicBezTo>
                  <a:cubicBezTo>
                    <a:pt x="2101933" y="1712620"/>
                    <a:pt x="2089763" y="2033009"/>
                    <a:pt x="2069027" y="2154512"/>
                  </a:cubicBezTo>
                  <a:cubicBezTo>
                    <a:pt x="2048292" y="2276015"/>
                    <a:pt x="2079174" y="2502089"/>
                    <a:pt x="2041252" y="2798067"/>
                  </a:cubicBezTo>
                  <a:cubicBezTo>
                    <a:pt x="1811805" y="2791594"/>
                    <a:pt x="1671452" y="2775574"/>
                    <a:pt x="1443160" y="2796861"/>
                  </a:cubicBezTo>
                  <a:cubicBezTo>
                    <a:pt x="1214868" y="2818148"/>
                    <a:pt x="1118888" y="2791100"/>
                    <a:pt x="806891" y="2795578"/>
                  </a:cubicBezTo>
                  <a:cubicBezTo>
                    <a:pt x="494894" y="2800056"/>
                    <a:pt x="339364" y="2786642"/>
                    <a:pt x="132447" y="2794218"/>
                  </a:cubicBezTo>
                  <a:cubicBezTo>
                    <a:pt x="148770" y="2519109"/>
                    <a:pt x="105843" y="2287985"/>
                    <a:pt x="96686" y="2044975"/>
                  </a:cubicBezTo>
                  <a:cubicBezTo>
                    <a:pt x="87530" y="1801965"/>
                    <a:pt x="46761" y="1554000"/>
                    <a:pt x="60926" y="1295731"/>
                  </a:cubicBezTo>
                  <a:cubicBezTo>
                    <a:pt x="75091" y="1037462"/>
                    <a:pt x="87359" y="652585"/>
                    <a:pt x="0" y="19243"/>
                  </a:cubicBezTo>
                  <a:close/>
                </a:path>
              </a:pathLst>
            </a:custGeom>
            <a:solidFill>
              <a:srgbClr val="FFF2CC"/>
            </a:solidFill>
            <a:ln w="25400" cap="flat" cmpd="sng">
              <a:solidFill>
                <a:srgbClr val="5404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528;p24"/>
          <p:cNvGrpSpPr/>
          <p:nvPr/>
        </p:nvGrpSpPr>
        <p:grpSpPr>
          <a:xfrm>
            <a:off x="1955546" y="2520764"/>
            <a:ext cx="1056836" cy="1435304"/>
            <a:chOff x="879239" y="1133200"/>
            <a:chExt cx="3370378" cy="3999107"/>
          </a:xfrm>
        </p:grpSpPr>
        <p:grpSp>
          <p:nvGrpSpPr>
            <p:cNvPr id="11" name="Google Shape;529;p24"/>
            <p:cNvGrpSpPr/>
            <p:nvPr/>
          </p:nvGrpSpPr>
          <p:grpSpPr>
            <a:xfrm>
              <a:off x="879239" y="1133200"/>
              <a:ext cx="3370378" cy="3999107"/>
              <a:chOff x="8628480" y="-256823"/>
              <a:chExt cx="3288816" cy="3902329"/>
            </a:xfrm>
          </p:grpSpPr>
          <p:sp>
            <p:nvSpPr>
              <p:cNvPr id="16" name="Google Shape;530;p24"/>
              <p:cNvSpPr/>
              <p:nvPr/>
            </p:nvSpPr>
            <p:spPr>
              <a:xfrm rot="10800000">
                <a:off x="10336997" y="3241552"/>
                <a:ext cx="383700" cy="401700"/>
              </a:xfrm>
              <a:prstGeom prst="heart">
                <a:avLst/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531;p24"/>
              <p:cNvSpPr/>
              <p:nvPr/>
            </p:nvSpPr>
            <p:spPr>
              <a:xfrm rot="10800000">
                <a:off x="9916207" y="3243806"/>
                <a:ext cx="383700" cy="401700"/>
              </a:xfrm>
              <a:prstGeom prst="heart">
                <a:avLst/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532;p24"/>
              <p:cNvSpPr/>
              <p:nvPr/>
            </p:nvSpPr>
            <p:spPr>
              <a:xfrm rot="7050720" flipH="1">
                <a:off x="10883440" y="1703222"/>
                <a:ext cx="828040" cy="828040"/>
              </a:xfrm>
              <a:prstGeom prst="heart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533;p24"/>
              <p:cNvSpPr/>
              <p:nvPr/>
            </p:nvSpPr>
            <p:spPr>
              <a:xfrm rot="-7210186">
                <a:off x="8780453" y="1721176"/>
                <a:ext cx="827955" cy="827955"/>
              </a:xfrm>
              <a:prstGeom prst="heart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534;p24"/>
              <p:cNvSpPr/>
              <p:nvPr/>
            </p:nvSpPr>
            <p:spPr>
              <a:xfrm>
                <a:off x="9231084" y="1373848"/>
                <a:ext cx="2094900" cy="2055300"/>
              </a:xfrm>
              <a:prstGeom prst="ellipse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535;p24"/>
              <p:cNvSpPr/>
              <p:nvPr/>
            </p:nvSpPr>
            <p:spPr>
              <a:xfrm>
                <a:off x="9435211" y="1409003"/>
                <a:ext cx="1663800" cy="2055300"/>
              </a:xfrm>
              <a:prstGeom prst="ellipse">
                <a:avLst/>
              </a:prstGeom>
              <a:solidFill>
                <a:srgbClr val="CFBFB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536;p24"/>
              <p:cNvSpPr/>
              <p:nvPr/>
            </p:nvSpPr>
            <p:spPr>
              <a:xfrm rot="1555494" flipH="1">
                <a:off x="9064019" y="179284"/>
                <a:ext cx="2499741" cy="2192685"/>
              </a:xfrm>
              <a:custGeom>
                <a:avLst/>
                <a:gdLst/>
                <a:ahLst/>
                <a:cxnLst/>
                <a:rect l="l" t="t" r="r" b="b"/>
                <a:pathLst>
                  <a:path w="2497985" h="2191145" extrusionOk="0">
                    <a:moveTo>
                      <a:pt x="774578" y="0"/>
                    </a:moveTo>
                    <a:lnTo>
                      <a:pt x="392185" y="366758"/>
                    </a:lnTo>
                    <a:lnTo>
                      <a:pt x="360789" y="378107"/>
                    </a:lnTo>
                    <a:lnTo>
                      <a:pt x="343617" y="389204"/>
                    </a:lnTo>
                    <a:lnTo>
                      <a:pt x="329165" y="395365"/>
                    </a:lnTo>
                    <a:cubicBezTo>
                      <a:pt x="216572" y="456872"/>
                      <a:pt x="122414" y="551231"/>
                      <a:pt x="63097" y="673240"/>
                    </a:cubicBezTo>
                    <a:cubicBezTo>
                      <a:pt x="-95084" y="998596"/>
                      <a:pt x="54391" y="1397362"/>
                      <a:pt x="396958" y="1563910"/>
                    </a:cubicBezTo>
                    <a:cubicBezTo>
                      <a:pt x="482599" y="1605547"/>
                      <a:pt x="572202" y="1628728"/>
                      <a:pt x="660903" y="1634996"/>
                    </a:cubicBezTo>
                    <a:lnTo>
                      <a:pt x="851769" y="1619176"/>
                    </a:lnTo>
                    <a:lnTo>
                      <a:pt x="919444" y="1604600"/>
                    </a:lnTo>
                    <a:cubicBezTo>
                      <a:pt x="960463" y="1591591"/>
                      <a:pt x="1000042" y="1574739"/>
                      <a:pt x="1037572" y="1554237"/>
                    </a:cubicBezTo>
                    <a:lnTo>
                      <a:pt x="1085203" y="1521716"/>
                    </a:lnTo>
                    <a:lnTo>
                      <a:pt x="1088845" y="1522570"/>
                    </a:lnTo>
                    <a:cubicBezTo>
                      <a:pt x="1097370" y="1526839"/>
                      <a:pt x="1105243" y="1533900"/>
                      <a:pt x="1112567" y="1543123"/>
                    </a:cubicBezTo>
                    <a:lnTo>
                      <a:pt x="1124853" y="1563279"/>
                    </a:lnTo>
                    <a:lnTo>
                      <a:pt x="1127874" y="1608516"/>
                    </a:lnTo>
                    <a:cubicBezTo>
                      <a:pt x="1163154" y="1819412"/>
                      <a:pt x="1301832" y="2014215"/>
                      <a:pt x="1515937" y="2118308"/>
                    </a:cubicBezTo>
                    <a:cubicBezTo>
                      <a:pt x="1858503" y="2284855"/>
                      <a:pt x="2264439" y="2156117"/>
                      <a:pt x="2422619" y="1830761"/>
                    </a:cubicBezTo>
                    <a:cubicBezTo>
                      <a:pt x="2481937" y="1708752"/>
                      <a:pt x="2497991" y="1576420"/>
                      <a:pt x="2476822" y="1449882"/>
                    </a:cubicBezTo>
                    <a:lnTo>
                      <a:pt x="2449966" y="1350031"/>
                    </a:lnTo>
                    <a:lnTo>
                      <a:pt x="2497985" y="865549"/>
                    </a:lnTo>
                    <a:lnTo>
                      <a:pt x="2048870" y="802019"/>
                    </a:lnTo>
                    <a:lnTo>
                      <a:pt x="2045220" y="798530"/>
                    </a:lnTo>
                    <a:cubicBezTo>
                      <a:pt x="1916681" y="686863"/>
                      <a:pt x="1761707" y="583962"/>
                      <a:pt x="1586571" y="498815"/>
                    </a:cubicBezTo>
                    <a:cubicBezTo>
                      <a:pt x="1508733" y="460972"/>
                      <a:pt x="1430596" y="428427"/>
                      <a:pt x="1353122" y="401126"/>
                    </a:cubicBezTo>
                    <a:lnTo>
                      <a:pt x="1123800" y="334945"/>
                    </a:lnTo>
                    <a:lnTo>
                      <a:pt x="774578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537;p24"/>
              <p:cNvSpPr/>
              <p:nvPr/>
            </p:nvSpPr>
            <p:spPr>
              <a:xfrm>
                <a:off x="10250802" y="901781"/>
                <a:ext cx="1080000" cy="108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538;p24"/>
              <p:cNvSpPr/>
              <p:nvPr/>
            </p:nvSpPr>
            <p:spPr>
              <a:xfrm>
                <a:off x="9187694" y="901781"/>
                <a:ext cx="1080000" cy="108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539;p24"/>
              <p:cNvSpPr/>
              <p:nvPr/>
            </p:nvSpPr>
            <p:spPr>
              <a:xfrm>
                <a:off x="9642536" y="1275233"/>
                <a:ext cx="540000" cy="5400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540;p24"/>
              <p:cNvSpPr/>
              <p:nvPr/>
            </p:nvSpPr>
            <p:spPr>
              <a:xfrm>
                <a:off x="10350110" y="1286118"/>
                <a:ext cx="540000" cy="5400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541;p24"/>
              <p:cNvSpPr/>
              <p:nvPr/>
            </p:nvSpPr>
            <p:spPr>
              <a:xfrm>
                <a:off x="9782215" y="1409123"/>
                <a:ext cx="288000" cy="288000"/>
              </a:xfrm>
              <a:prstGeom prst="ellipse">
                <a:avLst/>
              </a:prstGeom>
              <a:solidFill>
                <a:srgbClr val="201C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542;p24"/>
              <p:cNvSpPr/>
              <p:nvPr/>
            </p:nvSpPr>
            <p:spPr>
              <a:xfrm>
                <a:off x="10485232" y="1416747"/>
                <a:ext cx="288000" cy="288000"/>
              </a:xfrm>
              <a:prstGeom prst="ellipse">
                <a:avLst/>
              </a:prstGeom>
              <a:solidFill>
                <a:srgbClr val="201C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543;p24"/>
              <p:cNvSpPr/>
              <p:nvPr/>
            </p:nvSpPr>
            <p:spPr>
              <a:xfrm>
                <a:off x="9887331" y="1466119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544;p24"/>
              <p:cNvSpPr/>
              <p:nvPr/>
            </p:nvSpPr>
            <p:spPr>
              <a:xfrm>
                <a:off x="10598699" y="1473899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545;p24"/>
              <p:cNvSpPr/>
              <p:nvPr/>
            </p:nvSpPr>
            <p:spPr>
              <a:xfrm rot="10800000">
                <a:off x="10068732" y="1744386"/>
                <a:ext cx="373500" cy="310500"/>
              </a:xfrm>
              <a:prstGeom prst="triangle">
                <a:avLst>
                  <a:gd name="adj" fmla="val 50000"/>
                </a:avLst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" name="Google Shape;546;p24"/>
            <p:cNvSpPr/>
            <p:nvPr/>
          </p:nvSpPr>
          <p:spPr>
            <a:xfrm rot="-10360140" flipH="1">
              <a:off x="2798041" y="3409381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547;p24"/>
            <p:cNvSpPr/>
            <p:nvPr/>
          </p:nvSpPr>
          <p:spPr>
            <a:xfrm rot="-10360140" flipH="1">
              <a:off x="2574993" y="3410390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548;p24"/>
            <p:cNvSpPr/>
            <p:nvPr/>
          </p:nvSpPr>
          <p:spPr>
            <a:xfrm rot="-10360140" flipH="1">
              <a:off x="1364876" y="3381121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549;p24"/>
            <p:cNvSpPr/>
            <p:nvPr/>
          </p:nvSpPr>
          <p:spPr>
            <a:xfrm rot="-10360140" flipH="1">
              <a:off x="1668667" y="3412408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7086436" y="1360640"/>
            <a:ext cx="3942105" cy="4053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5400" dirty="0">
                <a:latin typeface="Chelsea Market"/>
                <a:cs typeface="Chelsea Market"/>
              </a:rPr>
              <a:t>WHAT</a:t>
            </a:r>
          </a:p>
          <a:p>
            <a:pPr algn="ctr">
              <a:lnSpc>
                <a:spcPct val="120000"/>
              </a:lnSpc>
            </a:pPr>
            <a:r>
              <a:rPr lang="fr-FR" sz="5400" dirty="0">
                <a:latin typeface="Chelsea Market"/>
                <a:cs typeface="Chelsea Market"/>
              </a:rPr>
              <a:t>DO I LOOK</a:t>
            </a:r>
          </a:p>
          <a:p>
            <a:pPr algn="ctr">
              <a:lnSpc>
                <a:spcPct val="120000"/>
              </a:lnSpc>
            </a:pPr>
            <a:r>
              <a:rPr lang="fr-FR" sz="5400" dirty="0">
                <a:latin typeface="Chelsea Market"/>
                <a:cs typeface="Chelsea Market"/>
              </a:rPr>
              <a:t>LIKE</a:t>
            </a:r>
          </a:p>
          <a:p>
            <a:pPr algn="ctr">
              <a:lnSpc>
                <a:spcPct val="120000"/>
              </a:lnSpc>
            </a:pPr>
            <a:r>
              <a:rPr lang="fr-FR" sz="5400" dirty="0">
                <a:latin typeface="Chelsea Market"/>
                <a:cs typeface="Chelsea Market"/>
              </a:rPr>
              <a:t>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B8BF219-FC96-4545-B931-0911E1F78B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64" r="13265" b="13070"/>
          <a:stretch/>
        </p:blipFill>
        <p:spPr>
          <a:xfrm>
            <a:off x="2731628" y="1144250"/>
            <a:ext cx="1858123" cy="216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96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65;p24"/>
          <p:cNvGrpSpPr/>
          <p:nvPr/>
        </p:nvGrpSpPr>
        <p:grpSpPr>
          <a:xfrm>
            <a:off x="6057327" y="278191"/>
            <a:ext cx="6041044" cy="6152456"/>
            <a:chOff x="4933090" y="1375489"/>
            <a:chExt cx="3375503" cy="3991947"/>
          </a:xfrm>
        </p:grpSpPr>
        <p:sp>
          <p:nvSpPr>
            <p:cNvPr id="5" name="Google Shape;466;p24"/>
            <p:cNvSpPr/>
            <p:nvPr/>
          </p:nvSpPr>
          <p:spPr>
            <a:xfrm rot="5400000">
              <a:off x="4624868" y="1683711"/>
              <a:ext cx="3991947" cy="3375503"/>
            </a:xfrm>
            <a:custGeom>
              <a:avLst/>
              <a:gdLst/>
              <a:ahLst/>
              <a:cxnLst/>
              <a:rect l="l" t="t" r="r" b="b"/>
              <a:pathLst>
                <a:path w="3991947" h="3375503" extrusionOk="0">
                  <a:moveTo>
                    <a:pt x="463426" y="1341256"/>
                  </a:moveTo>
                  <a:lnTo>
                    <a:pt x="467498" y="1340555"/>
                  </a:lnTo>
                  <a:cubicBezTo>
                    <a:pt x="505612" y="1336231"/>
                    <a:pt x="545076" y="1333960"/>
                    <a:pt x="585496" y="1333960"/>
                  </a:cubicBezTo>
                  <a:cubicBezTo>
                    <a:pt x="908857" y="1333960"/>
                    <a:pt x="1170992" y="1479300"/>
                    <a:pt x="1170992" y="1658587"/>
                  </a:cubicBezTo>
                  <a:cubicBezTo>
                    <a:pt x="1170992" y="1837874"/>
                    <a:pt x="908857" y="1983214"/>
                    <a:pt x="585496" y="1983214"/>
                  </a:cubicBezTo>
                  <a:lnTo>
                    <a:pt x="467891" y="1976640"/>
                  </a:lnTo>
                  <a:lnTo>
                    <a:pt x="473299" y="1990638"/>
                  </a:lnTo>
                  <a:cubicBezTo>
                    <a:pt x="507069" y="2096592"/>
                    <a:pt x="527956" y="2242966"/>
                    <a:pt x="527956" y="2404647"/>
                  </a:cubicBezTo>
                  <a:cubicBezTo>
                    <a:pt x="527956" y="2485487"/>
                    <a:pt x="522734" y="2562501"/>
                    <a:pt x="513291" y="2632549"/>
                  </a:cubicBezTo>
                  <a:lnTo>
                    <a:pt x="509558" y="2654131"/>
                  </a:lnTo>
                  <a:lnTo>
                    <a:pt x="547353" y="2664924"/>
                  </a:lnTo>
                  <a:cubicBezTo>
                    <a:pt x="603015" y="2691863"/>
                    <a:pt x="634527" y="2755264"/>
                    <a:pt x="640477" y="2835992"/>
                  </a:cubicBezTo>
                  <a:lnTo>
                    <a:pt x="639725" y="2845495"/>
                  </a:lnTo>
                  <a:lnTo>
                    <a:pt x="738745" y="2804050"/>
                  </a:lnTo>
                  <a:cubicBezTo>
                    <a:pt x="798628" y="2785988"/>
                    <a:pt x="865149" y="2772283"/>
                    <a:pt x="935703" y="2764437"/>
                  </a:cubicBezTo>
                  <a:cubicBezTo>
                    <a:pt x="1112088" y="2744817"/>
                    <a:pt x="1271929" y="2766444"/>
                    <a:pt x="1370344" y="2815431"/>
                  </a:cubicBezTo>
                  <a:lnTo>
                    <a:pt x="1419911" y="2846884"/>
                  </a:lnTo>
                  <a:lnTo>
                    <a:pt x="1430405" y="2757001"/>
                  </a:lnTo>
                  <a:cubicBezTo>
                    <a:pt x="1464400" y="2618021"/>
                    <a:pt x="1543985" y="2520503"/>
                    <a:pt x="1636741" y="2520503"/>
                  </a:cubicBezTo>
                  <a:cubicBezTo>
                    <a:pt x="1729499" y="2520503"/>
                    <a:pt x="1809084" y="2618021"/>
                    <a:pt x="1843079" y="2757001"/>
                  </a:cubicBezTo>
                  <a:lnTo>
                    <a:pt x="1851603" y="2830001"/>
                  </a:lnTo>
                  <a:lnTo>
                    <a:pt x="1857259" y="2825106"/>
                  </a:lnTo>
                  <a:cubicBezTo>
                    <a:pt x="1997269" y="2734779"/>
                    <a:pt x="2334201" y="2654763"/>
                    <a:pt x="2731469" y="2627075"/>
                  </a:cubicBezTo>
                  <a:cubicBezTo>
                    <a:pt x="2930102" y="2613232"/>
                    <a:pt x="3115612" y="2614435"/>
                    <a:pt x="3270363" y="2627853"/>
                  </a:cubicBezTo>
                  <a:lnTo>
                    <a:pt x="3398641" y="2643357"/>
                  </a:lnTo>
                  <a:lnTo>
                    <a:pt x="3400654" y="2589452"/>
                  </a:lnTo>
                  <a:cubicBezTo>
                    <a:pt x="3407994" y="2534984"/>
                    <a:pt x="3430936" y="2491116"/>
                    <a:pt x="3469880" y="2465932"/>
                  </a:cubicBezTo>
                  <a:lnTo>
                    <a:pt x="3477294" y="2462785"/>
                  </a:lnTo>
                  <a:lnTo>
                    <a:pt x="3474877" y="2387542"/>
                  </a:lnTo>
                  <a:cubicBezTo>
                    <a:pt x="3474877" y="2306702"/>
                    <a:pt x="3480099" y="2229688"/>
                    <a:pt x="3489542" y="2159641"/>
                  </a:cubicBezTo>
                  <a:lnTo>
                    <a:pt x="3528521" y="1978251"/>
                  </a:lnTo>
                  <a:lnTo>
                    <a:pt x="3524449" y="1978952"/>
                  </a:lnTo>
                  <a:cubicBezTo>
                    <a:pt x="3486335" y="1983276"/>
                    <a:pt x="3446871" y="1985547"/>
                    <a:pt x="3406451" y="1985547"/>
                  </a:cubicBezTo>
                  <a:cubicBezTo>
                    <a:pt x="3083090" y="1985547"/>
                    <a:pt x="2820955" y="1840207"/>
                    <a:pt x="2820955" y="1660920"/>
                  </a:cubicBezTo>
                  <a:cubicBezTo>
                    <a:pt x="2820955" y="1481633"/>
                    <a:pt x="3083090" y="1336293"/>
                    <a:pt x="3406451" y="1336293"/>
                  </a:cubicBezTo>
                  <a:lnTo>
                    <a:pt x="3524056" y="1342867"/>
                  </a:lnTo>
                  <a:lnTo>
                    <a:pt x="3518648" y="1328869"/>
                  </a:lnTo>
                  <a:cubicBezTo>
                    <a:pt x="3493320" y="1249404"/>
                    <a:pt x="3475239" y="1147202"/>
                    <a:pt x="3467782" y="1032859"/>
                  </a:cubicBezTo>
                  <a:lnTo>
                    <a:pt x="3464081" y="917672"/>
                  </a:lnTo>
                  <a:lnTo>
                    <a:pt x="3444998" y="909571"/>
                  </a:lnTo>
                  <a:cubicBezTo>
                    <a:pt x="3406054" y="884388"/>
                    <a:pt x="3383112" y="840520"/>
                    <a:pt x="3375772" y="786052"/>
                  </a:cubicBezTo>
                  <a:lnTo>
                    <a:pt x="3373759" y="732146"/>
                  </a:lnTo>
                  <a:lnTo>
                    <a:pt x="3245481" y="747650"/>
                  </a:lnTo>
                  <a:cubicBezTo>
                    <a:pt x="3090730" y="761068"/>
                    <a:pt x="2905220" y="762272"/>
                    <a:pt x="2706587" y="748428"/>
                  </a:cubicBezTo>
                  <a:cubicBezTo>
                    <a:pt x="2309319" y="720741"/>
                    <a:pt x="1972387" y="640725"/>
                    <a:pt x="1832377" y="550397"/>
                  </a:cubicBezTo>
                  <a:lnTo>
                    <a:pt x="1826721" y="545503"/>
                  </a:lnTo>
                  <a:lnTo>
                    <a:pt x="1818197" y="618503"/>
                  </a:lnTo>
                  <a:cubicBezTo>
                    <a:pt x="1784202" y="757482"/>
                    <a:pt x="1704617" y="855000"/>
                    <a:pt x="1611859" y="855000"/>
                  </a:cubicBezTo>
                  <a:cubicBezTo>
                    <a:pt x="1519103" y="855000"/>
                    <a:pt x="1439518" y="757482"/>
                    <a:pt x="1405523" y="618503"/>
                  </a:cubicBezTo>
                  <a:lnTo>
                    <a:pt x="1395029" y="528620"/>
                  </a:lnTo>
                  <a:lnTo>
                    <a:pt x="1345462" y="560073"/>
                  </a:lnTo>
                  <a:cubicBezTo>
                    <a:pt x="1247047" y="609060"/>
                    <a:pt x="1087206" y="630687"/>
                    <a:pt x="910821" y="611067"/>
                  </a:cubicBezTo>
                  <a:cubicBezTo>
                    <a:pt x="840267" y="603220"/>
                    <a:pt x="773746" y="589515"/>
                    <a:pt x="713864" y="571453"/>
                  </a:cubicBezTo>
                  <a:lnTo>
                    <a:pt x="614842" y="530008"/>
                  </a:lnTo>
                  <a:lnTo>
                    <a:pt x="615595" y="539512"/>
                  </a:lnTo>
                  <a:cubicBezTo>
                    <a:pt x="609645" y="620240"/>
                    <a:pt x="578133" y="683641"/>
                    <a:pt x="522471" y="710580"/>
                  </a:cubicBezTo>
                  <a:lnTo>
                    <a:pt x="503583" y="715973"/>
                  </a:lnTo>
                  <a:lnTo>
                    <a:pt x="513279" y="813967"/>
                  </a:lnTo>
                  <a:cubicBezTo>
                    <a:pt x="515765" y="852082"/>
                    <a:pt x="517070" y="891545"/>
                    <a:pt x="517070" y="931965"/>
                  </a:cubicBezTo>
                  <a:cubicBezTo>
                    <a:pt x="517070" y="1012805"/>
                    <a:pt x="511848" y="1089819"/>
                    <a:pt x="502405" y="1159866"/>
                  </a:cubicBezTo>
                  <a:close/>
                  <a:moveTo>
                    <a:pt x="0" y="1658587"/>
                  </a:moveTo>
                  <a:cubicBezTo>
                    <a:pt x="0" y="1568943"/>
                    <a:pt x="65534" y="1487786"/>
                    <a:pt x="171488" y="1429041"/>
                  </a:cubicBezTo>
                  <a:lnTo>
                    <a:pt x="221716" y="1406063"/>
                  </a:lnTo>
                  <a:lnTo>
                    <a:pt x="198503" y="1345973"/>
                  </a:lnTo>
                  <a:cubicBezTo>
                    <a:pt x="164733" y="1240019"/>
                    <a:pt x="143846" y="1093645"/>
                    <a:pt x="143846" y="931965"/>
                  </a:cubicBezTo>
                  <a:cubicBezTo>
                    <a:pt x="143846" y="810705"/>
                    <a:pt x="155595" y="698054"/>
                    <a:pt x="175716" y="604609"/>
                  </a:cubicBezTo>
                  <a:lnTo>
                    <a:pt x="194415" y="533504"/>
                  </a:lnTo>
                  <a:lnTo>
                    <a:pt x="190306" y="527850"/>
                  </a:lnTo>
                  <a:cubicBezTo>
                    <a:pt x="176640" y="506460"/>
                    <a:pt x="163860" y="483650"/>
                    <a:pt x="152215" y="459588"/>
                  </a:cubicBezTo>
                  <a:cubicBezTo>
                    <a:pt x="105633" y="363339"/>
                    <a:pt x="86023" y="265283"/>
                    <a:pt x="91973" y="184555"/>
                  </a:cubicBezTo>
                  <a:cubicBezTo>
                    <a:pt x="97922" y="103826"/>
                    <a:pt x="129434" y="40425"/>
                    <a:pt x="185096" y="13486"/>
                  </a:cubicBezTo>
                  <a:cubicBezTo>
                    <a:pt x="282505" y="-33657"/>
                    <a:pt x="421597" y="46487"/>
                    <a:pt x="517261" y="196217"/>
                  </a:cubicBezTo>
                  <a:lnTo>
                    <a:pt x="528259" y="215926"/>
                  </a:lnTo>
                  <a:lnTo>
                    <a:pt x="591752" y="190938"/>
                  </a:lnTo>
                  <a:cubicBezTo>
                    <a:pt x="688705" y="160948"/>
                    <a:pt x="819225" y="150247"/>
                    <a:pt x="960332" y="165941"/>
                  </a:cubicBezTo>
                  <a:cubicBezTo>
                    <a:pt x="1136717" y="185561"/>
                    <a:pt x="1287899" y="241782"/>
                    <a:pt x="1373144" y="311198"/>
                  </a:cubicBezTo>
                  <a:lnTo>
                    <a:pt x="1402740" y="340890"/>
                  </a:lnTo>
                  <a:lnTo>
                    <a:pt x="1405523" y="317055"/>
                  </a:lnTo>
                  <a:cubicBezTo>
                    <a:pt x="1439518" y="178075"/>
                    <a:pt x="1519103" y="80558"/>
                    <a:pt x="1611860" y="80558"/>
                  </a:cubicBezTo>
                  <a:cubicBezTo>
                    <a:pt x="1704617" y="80557"/>
                    <a:pt x="1784203" y="178076"/>
                    <a:pt x="1818197" y="317055"/>
                  </a:cubicBezTo>
                  <a:lnTo>
                    <a:pt x="1826496" y="388132"/>
                  </a:lnTo>
                  <a:lnTo>
                    <a:pt x="1844498" y="376488"/>
                  </a:lnTo>
                  <a:cubicBezTo>
                    <a:pt x="1995684" y="306456"/>
                    <a:pt x="2340458" y="273954"/>
                    <a:pt x="2737726" y="301641"/>
                  </a:cubicBezTo>
                  <a:cubicBezTo>
                    <a:pt x="3002571" y="320101"/>
                    <a:pt x="3240601" y="361816"/>
                    <a:pt x="3411344" y="414339"/>
                  </a:cubicBezTo>
                  <a:lnTo>
                    <a:pt x="3483700" y="440320"/>
                  </a:lnTo>
                  <a:lnTo>
                    <a:pt x="3513417" y="399753"/>
                  </a:lnTo>
                  <a:cubicBezTo>
                    <a:pt x="3626767" y="262921"/>
                    <a:pt x="3774659" y="200491"/>
                    <a:pt x="3865531" y="259254"/>
                  </a:cubicBezTo>
                  <a:cubicBezTo>
                    <a:pt x="3969385" y="326411"/>
                    <a:pt x="3959436" y="526433"/>
                    <a:pt x="3843309" y="706013"/>
                  </a:cubicBezTo>
                  <a:lnTo>
                    <a:pt x="3826681" y="728711"/>
                  </a:lnTo>
                  <a:lnTo>
                    <a:pt x="3833423" y="796862"/>
                  </a:lnTo>
                  <a:cubicBezTo>
                    <a:pt x="3835909" y="834977"/>
                    <a:pt x="3837215" y="874440"/>
                    <a:pt x="3837215" y="914860"/>
                  </a:cubicBezTo>
                  <a:cubicBezTo>
                    <a:pt x="3837215" y="1116961"/>
                    <a:pt x="3804579" y="1295145"/>
                    <a:pt x="3754939" y="1400363"/>
                  </a:cubicBezTo>
                  <a:lnTo>
                    <a:pt x="3754459" y="1401181"/>
                  </a:lnTo>
                  <a:lnTo>
                    <a:pt x="3820459" y="1431374"/>
                  </a:lnTo>
                  <a:cubicBezTo>
                    <a:pt x="3926413" y="1490120"/>
                    <a:pt x="3991947" y="1571277"/>
                    <a:pt x="3991947" y="1660920"/>
                  </a:cubicBezTo>
                  <a:cubicBezTo>
                    <a:pt x="3991947" y="1750564"/>
                    <a:pt x="3926413" y="1831721"/>
                    <a:pt x="3820459" y="1890466"/>
                  </a:cubicBezTo>
                  <a:lnTo>
                    <a:pt x="3770231" y="1913444"/>
                  </a:lnTo>
                  <a:lnTo>
                    <a:pt x="3793444" y="1973534"/>
                  </a:lnTo>
                  <a:cubicBezTo>
                    <a:pt x="3827214" y="2079488"/>
                    <a:pt x="3848101" y="2225862"/>
                    <a:pt x="3848101" y="2387542"/>
                  </a:cubicBezTo>
                  <a:cubicBezTo>
                    <a:pt x="3848101" y="2468382"/>
                    <a:pt x="3842879" y="2545396"/>
                    <a:pt x="3833436" y="2615444"/>
                  </a:cubicBezTo>
                  <a:lnTo>
                    <a:pt x="3832512" y="2620787"/>
                  </a:lnTo>
                  <a:lnTo>
                    <a:pt x="3868191" y="2669491"/>
                  </a:lnTo>
                  <a:cubicBezTo>
                    <a:pt x="3984317" y="2849071"/>
                    <a:pt x="3994267" y="3049092"/>
                    <a:pt x="3890413" y="3116249"/>
                  </a:cubicBezTo>
                  <a:cubicBezTo>
                    <a:pt x="3799540" y="3175012"/>
                    <a:pt x="3651648" y="3112582"/>
                    <a:pt x="3538299" y="2975750"/>
                  </a:cubicBezTo>
                  <a:lnTo>
                    <a:pt x="3508581" y="2935183"/>
                  </a:lnTo>
                  <a:lnTo>
                    <a:pt x="3436225" y="2961164"/>
                  </a:lnTo>
                  <a:cubicBezTo>
                    <a:pt x="3265483" y="3013688"/>
                    <a:pt x="3027453" y="3055402"/>
                    <a:pt x="2762608" y="3073862"/>
                  </a:cubicBezTo>
                  <a:cubicBezTo>
                    <a:pt x="2365340" y="3101549"/>
                    <a:pt x="2020566" y="3069047"/>
                    <a:pt x="1869380" y="2999015"/>
                  </a:cubicBezTo>
                  <a:lnTo>
                    <a:pt x="1851378" y="2987372"/>
                  </a:lnTo>
                  <a:lnTo>
                    <a:pt x="1843079" y="3058448"/>
                  </a:lnTo>
                  <a:cubicBezTo>
                    <a:pt x="1809085" y="3197427"/>
                    <a:pt x="1729499" y="3294946"/>
                    <a:pt x="1636742" y="3294945"/>
                  </a:cubicBezTo>
                  <a:cubicBezTo>
                    <a:pt x="1543985" y="3294945"/>
                    <a:pt x="1464400" y="3197428"/>
                    <a:pt x="1430405" y="3058448"/>
                  </a:cubicBezTo>
                  <a:lnTo>
                    <a:pt x="1427622" y="3034613"/>
                  </a:lnTo>
                  <a:lnTo>
                    <a:pt x="1398026" y="3064305"/>
                  </a:lnTo>
                  <a:cubicBezTo>
                    <a:pt x="1312781" y="3133721"/>
                    <a:pt x="1161599" y="3189942"/>
                    <a:pt x="985214" y="3209562"/>
                  </a:cubicBezTo>
                  <a:cubicBezTo>
                    <a:pt x="844107" y="3225256"/>
                    <a:pt x="713586" y="3214555"/>
                    <a:pt x="616634" y="3184565"/>
                  </a:cubicBezTo>
                  <a:lnTo>
                    <a:pt x="553141" y="3159577"/>
                  </a:lnTo>
                  <a:lnTo>
                    <a:pt x="542143" y="3179286"/>
                  </a:lnTo>
                  <a:cubicBezTo>
                    <a:pt x="446479" y="3329016"/>
                    <a:pt x="307386" y="3409160"/>
                    <a:pt x="209978" y="3362017"/>
                  </a:cubicBezTo>
                  <a:cubicBezTo>
                    <a:pt x="154316" y="3335078"/>
                    <a:pt x="122804" y="3271677"/>
                    <a:pt x="116855" y="3190948"/>
                  </a:cubicBezTo>
                  <a:cubicBezTo>
                    <a:pt x="110905" y="3110220"/>
                    <a:pt x="130515" y="3012164"/>
                    <a:pt x="177096" y="2915916"/>
                  </a:cubicBezTo>
                  <a:cubicBezTo>
                    <a:pt x="188742" y="2891854"/>
                    <a:pt x="201522" y="2869044"/>
                    <a:pt x="215188" y="2847654"/>
                  </a:cubicBezTo>
                  <a:lnTo>
                    <a:pt x="218716" y="2842799"/>
                  </a:lnTo>
                  <a:lnTo>
                    <a:pt x="209389" y="2818656"/>
                  </a:lnTo>
                  <a:cubicBezTo>
                    <a:pt x="175619" y="2712702"/>
                    <a:pt x="154732" y="2566328"/>
                    <a:pt x="154732" y="2404647"/>
                  </a:cubicBezTo>
                  <a:cubicBezTo>
                    <a:pt x="154732" y="2202546"/>
                    <a:pt x="187368" y="2024362"/>
                    <a:pt x="237008" y="1919144"/>
                  </a:cubicBezTo>
                  <a:lnTo>
                    <a:pt x="237488" y="1918326"/>
                  </a:lnTo>
                  <a:lnTo>
                    <a:pt x="171488" y="1888133"/>
                  </a:lnTo>
                  <a:cubicBezTo>
                    <a:pt x="65534" y="1829387"/>
                    <a:pt x="0" y="1748230"/>
                    <a:pt x="0" y="1658587"/>
                  </a:cubicBezTo>
                  <a:close/>
                </a:path>
              </a:pathLst>
            </a:custGeom>
            <a:solidFill>
              <a:srgbClr val="312723"/>
            </a:solidFill>
            <a:ln w="25400" cap="flat" cmpd="sng">
              <a:solidFill>
                <a:srgbClr val="2921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467;p24"/>
            <p:cNvSpPr/>
            <p:nvPr/>
          </p:nvSpPr>
          <p:spPr>
            <a:xfrm>
              <a:off x="5379097" y="1789972"/>
              <a:ext cx="2459291" cy="3217777"/>
            </a:xfrm>
            <a:custGeom>
              <a:avLst/>
              <a:gdLst/>
              <a:ahLst/>
              <a:cxnLst/>
              <a:rect l="l" t="t" r="r" b="b"/>
              <a:pathLst>
                <a:path w="2162014" h="2798067" fill="none" extrusionOk="0">
                  <a:moveTo>
                    <a:pt x="0" y="19243"/>
                  </a:moveTo>
                  <a:cubicBezTo>
                    <a:pt x="149923" y="7044"/>
                    <a:pt x="404189" y="20538"/>
                    <a:pt x="540504" y="14432"/>
                  </a:cubicBezTo>
                  <a:cubicBezTo>
                    <a:pt x="676819" y="8326"/>
                    <a:pt x="900700" y="3049"/>
                    <a:pt x="1102627" y="9429"/>
                  </a:cubicBezTo>
                  <a:cubicBezTo>
                    <a:pt x="1304554" y="15809"/>
                    <a:pt x="1384452" y="18743"/>
                    <a:pt x="1578270" y="5196"/>
                  </a:cubicBezTo>
                  <a:cubicBezTo>
                    <a:pt x="1772088" y="-8351"/>
                    <a:pt x="1992469" y="-3938"/>
                    <a:pt x="2162014" y="0"/>
                  </a:cubicBezTo>
                  <a:cubicBezTo>
                    <a:pt x="2148400" y="132108"/>
                    <a:pt x="2121111" y="319670"/>
                    <a:pt x="2136654" y="587594"/>
                  </a:cubicBezTo>
                  <a:cubicBezTo>
                    <a:pt x="2152198" y="855518"/>
                    <a:pt x="2145128" y="846641"/>
                    <a:pt x="2114917" y="1091246"/>
                  </a:cubicBezTo>
                  <a:cubicBezTo>
                    <a:pt x="2084706" y="1335851"/>
                    <a:pt x="2073605" y="1431577"/>
                    <a:pt x="2090764" y="1650860"/>
                  </a:cubicBezTo>
                  <a:cubicBezTo>
                    <a:pt x="2107924" y="1870143"/>
                    <a:pt x="2056629" y="2019758"/>
                    <a:pt x="2070235" y="2126531"/>
                  </a:cubicBezTo>
                  <a:cubicBezTo>
                    <a:pt x="2083841" y="2233304"/>
                    <a:pt x="2075044" y="2589389"/>
                    <a:pt x="2041252" y="2798067"/>
                  </a:cubicBezTo>
                  <a:cubicBezTo>
                    <a:pt x="1743059" y="2773018"/>
                    <a:pt x="1688245" y="2805466"/>
                    <a:pt x="1404984" y="2796784"/>
                  </a:cubicBezTo>
                  <a:cubicBezTo>
                    <a:pt x="1121723" y="2788102"/>
                    <a:pt x="1080452" y="2799518"/>
                    <a:pt x="806891" y="2795578"/>
                  </a:cubicBezTo>
                  <a:cubicBezTo>
                    <a:pt x="533330" y="2791638"/>
                    <a:pt x="358498" y="2785709"/>
                    <a:pt x="132447" y="2794218"/>
                  </a:cubicBezTo>
                  <a:cubicBezTo>
                    <a:pt x="120280" y="2647391"/>
                    <a:pt x="134919" y="2420312"/>
                    <a:pt x="100660" y="2128224"/>
                  </a:cubicBezTo>
                  <a:cubicBezTo>
                    <a:pt x="66400" y="1836136"/>
                    <a:pt x="58163" y="1671685"/>
                    <a:pt x="67548" y="1434480"/>
                  </a:cubicBezTo>
                  <a:cubicBezTo>
                    <a:pt x="76934" y="1197275"/>
                    <a:pt x="48016" y="994918"/>
                    <a:pt x="33112" y="712987"/>
                  </a:cubicBezTo>
                  <a:cubicBezTo>
                    <a:pt x="18207" y="431056"/>
                    <a:pt x="40947" y="179811"/>
                    <a:pt x="0" y="19243"/>
                  </a:cubicBezTo>
                  <a:close/>
                </a:path>
                <a:path w="2162014" h="2798067" extrusionOk="0">
                  <a:moveTo>
                    <a:pt x="0" y="19243"/>
                  </a:moveTo>
                  <a:cubicBezTo>
                    <a:pt x="140999" y="38005"/>
                    <a:pt x="394287" y="10394"/>
                    <a:pt x="518883" y="14625"/>
                  </a:cubicBezTo>
                  <a:cubicBezTo>
                    <a:pt x="643479" y="18856"/>
                    <a:pt x="869131" y="-3266"/>
                    <a:pt x="994526" y="10391"/>
                  </a:cubicBezTo>
                  <a:cubicBezTo>
                    <a:pt x="1119921" y="24048"/>
                    <a:pt x="1355457" y="-17628"/>
                    <a:pt x="1578270" y="5196"/>
                  </a:cubicBezTo>
                  <a:cubicBezTo>
                    <a:pt x="1801083" y="28020"/>
                    <a:pt x="2003006" y="-20899"/>
                    <a:pt x="2162014" y="0"/>
                  </a:cubicBezTo>
                  <a:cubicBezTo>
                    <a:pt x="2176690" y="111961"/>
                    <a:pt x="2128067" y="322500"/>
                    <a:pt x="2139069" y="531633"/>
                  </a:cubicBezTo>
                  <a:cubicBezTo>
                    <a:pt x="2150071" y="740766"/>
                    <a:pt x="2146135" y="920651"/>
                    <a:pt x="2117332" y="1035285"/>
                  </a:cubicBezTo>
                  <a:cubicBezTo>
                    <a:pt x="2088529" y="1149919"/>
                    <a:pt x="2084427" y="1477176"/>
                    <a:pt x="2093180" y="1594898"/>
                  </a:cubicBezTo>
                  <a:cubicBezTo>
                    <a:pt x="2101933" y="1712620"/>
                    <a:pt x="2089763" y="2033009"/>
                    <a:pt x="2069027" y="2154512"/>
                  </a:cubicBezTo>
                  <a:cubicBezTo>
                    <a:pt x="2048292" y="2276015"/>
                    <a:pt x="2079174" y="2502089"/>
                    <a:pt x="2041252" y="2798067"/>
                  </a:cubicBezTo>
                  <a:cubicBezTo>
                    <a:pt x="1811805" y="2791594"/>
                    <a:pt x="1671452" y="2775574"/>
                    <a:pt x="1443160" y="2796861"/>
                  </a:cubicBezTo>
                  <a:cubicBezTo>
                    <a:pt x="1214868" y="2818148"/>
                    <a:pt x="1118888" y="2791100"/>
                    <a:pt x="806891" y="2795578"/>
                  </a:cubicBezTo>
                  <a:cubicBezTo>
                    <a:pt x="494894" y="2800056"/>
                    <a:pt x="339364" y="2786642"/>
                    <a:pt x="132447" y="2794218"/>
                  </a:cubicBezTo>
                  <a:cubicBezTo>
                    <a:pt x="148770" y="2519109"/>
                    <a:pt x="105843" y="2287985"/>
                    <a:pt x="96686" y="2044975"/>
                  </a:cubicBezTo>
                  <a:cubicBezTo>
                    <a:pt x="87530" y="1801965"/>
                    <a:pt x="46761" y="1554000"/>
                    <a:pt x="60926" y="1295731"/>
                  </a:cubicBezTo>
                  <a:cubicBezTo>
                    <a:pt x="75091" y="1037462"/>
                    <a:pt x="87359" y="652585"/>
                    <a:pt x="0" y="19243"/>
                  </a:cubicBezTo>
                  <a:close/>
                </a:path>
              </a:pathLst>
            </a:custGeom>
            <a:solidFill>
              <a:srgbClr val="FFF2CC"/>
            </a:solidFill>
            <a:ln w="25400" cap="flat" cmpd="sng">
              <a:solidFill>
                <a:srgbClr val="5404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528;p24"/>
          <p:cNvGrpSpPr/>
          <p:nvPr/>
        </p:nvGrpSpPr>
        <p:grpSpPr>
          <a:xfrm>
            <a:off x="1955546" y="2520764"/>
            <a:ext cx="1056836" cy="1435304"/>
            <a:chOff x="879239" y="1133200"/>
            <a:chExt cx="3370378" cy="3999107"/>
          </a:xfrm>
        </p:grpSpPr>
        <p:grpSp>
          <p:nvGrpSpPr>
            <p:cNvPr id="11" name="Google Shape;529;p24"/>
            <p:cNvGrpSpPr/>
            <p:nvPr/>
          </p:nvGrpSpPr>
          <p:grpSpPr>
            <a:xfrm>
              <a:off x="879239" y="1133200"/>
              <a:ext cx="3370378" cy="3999107"/>
              <a:chOff x="8628480" y="-256823"/>
              <a:chExt cx="3288816" cy="3902329"/>
            </a:xfrm>
          </p:grpSpPr>
          <p:sp>
            <p:nvSpPr>
              <p:cNvPr id="16" name="Google Shape;530;p24"/>
              <p:cNvSpPr/>
              <p:nvPr/>
            </p:nvSpPr>
            <p:spPr>
              <a:xfrm rot="10800000">
                <a:off x="10336997" y="3241552"/>
                <a:ext cx="383700" cy="401700"/>
              </a:xfrm>
              <a:prstGeom prst="heart">
                <a:avLst/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531;p24"/>
              <p:cNvSpPr/>
              <p:nvPr/>
            </p:nvSpPr>
            <p:spPr>
              <a:xfrm rot="10800000">
                <a:off x="9916207" y="3243806"/>
                <a:ext cx="383700" cy="401700"/>
              </a:xfrm>
              <a:prstGeom prst="heart">
                <a:avLst/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532;p24"/>
              <p:cNvSpPr/>
              <p:nvPr/>
            </p:nvSpPr>
            <p:spPr>
              <a:xfrm rot="7050720" flipH="1">
                <a:off x="10883440" y="1703222"/>
                <a:ext cx="828040" cy="828040"/>
              </a:xfrm>
              <a:prstGeom prst="heart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533;p24"/>
              <p:cNvSpPr/>
              <p:nvPr/>
            </p:nvSpPr>
            <p:spPr>
              <a:xfrm rot="-7210186">
                <a:off x="8780453" y="1721176"/>
                <a:ext cx="827955" cy="827955"/>
              </a:xfrm>
              <a:prstGeom prst="heart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534;p24"/>
              <p:cNvSpPr/>
              <p:nvPr/>
            </p:nvSpPr>
            <p:spPr>
              <a:xfrm>
                <a:off x="9231084" y="1373848"/>
                <a:ext cx="2094900" cy="2055300"/>
              </a:xfrm>
              <a:prstGeom prst="ellipse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535;p24"/>
              <p:cNvSpPr/>
              <p:nvPr/>
            </p:nvSpPr>
            <p:spPr>
              <a:xfrm>
                <a:off x="9435211" y="1409003"/>
                <a:ext cx="1663800" cy="2055300"/>
              </a:xfrm>
              <a:prstGeom prst="ellipse">
                <a:avLst/>
              </a:prstGeom>
              <a:solidFill>
                <a:srgbClr val="CFBFB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536;p24"/>
              <p:cNvSpPr/>
              <p:nvPr/>
            </p:nvSpPr>
            <p:spPr>
              <a:xfrm rot="1555494" flipH="1">
                <a:off x="9064019" y="179284"/>
                <a:ext cx="2499741" cy="2192685"/>
              </a:xfrm>
              <a:custGeom>
                <a:avLst/>
                <a:gdLst/>
                <a:ahLst/>
                <a:cxnLst/>
                <a:rect l="l" t="t" r="r" b="b"/>
                <a:pathLst>
                  <a:path w="2497985" h="2191145" extrusionOk="0">
                    <a:moveTo>
                      <a:pt x="774578" y="0"/>
                    </a:moveTo>
                    <a:lnTo>
                      <a:pt x="392185" y="366758"/>
                    </a:lnTo>
                    <a:lnTo>
                      <a:pt x="360789" y="378107"/>
                    </a:lnTo>
                    <a:lnTo>
                      <a:pt x="343617" y="389204"/>
                    </a:lnTo>
                    <a:lnTo>
                      <a:pt x="329165" y="395365"/>
                    </a:lnTo>
                    <a:cubicBezTo>
                      <a:pt x="216572" y="456872"/>
                      <a:pt x="122414" y="551231"/>
                      <a:pt x="63097" y="673240"/>
                    </a:cubicBezTo>
                    <a:cubicBezTo>
                      <a:pt x="-95084" y="998596"/>
                      <a:pt x="54391" y="1397362"/>
                      <a:pt x="396958" y="1563910"/>
                    </a:cubicBezTo>
                    <a:cubicBezTo>
                      <a:pt x="482599" y="1605547"/>
                      <a:pt x="572202" y="1628728"/>
                      <a:pt x="660903" y="1634996"/>
                    </a:cubicBezTo>
                    <a:lnTo>
                      <a:pt x="851769" y="1619176"/>
                    </a:lnTo>
                    <a:lnTo>
                      <a:pt x="919444" y="1604600"/>
                    </a:lnTo>
                    <a:cubicBezTo>
                      <a:pt x="960463" y="1591591"/>
                      <a:pt x="1000042" y="1574739"/>
                      <a:pt x="1037572" y="1554237"/>
                    </a:cubicBezTo>
                    <a:lnTo>
                      <a:pt x="1085203" y="1521716"/>
                    </a:lnTo>
                    <a:lnTo>
                      <a:pt x="1088845" y="1522570"/>
                    </a:lnTo>
                    <a:cubicBezTo>
                      <a:pt x="1097370" y="1526839"/>
                      <a:pt x="1105243" y="1533900"/>
                      <a:pt x="1112567" y="1543123"/>
                    </a:cubicBezTo>
                    <a:lnTo>
                      <a:pt x="1124853" y="1563279"/>
                    </a:lnTo>
                    <a:lnTo>
                      <a:pt x="1127874" y="1608516"/>
                    </a:lnTo>
                    <a:cubicBezTo>
                      <a:pt x="1163154" y="1819412"/>
                      <a:pt x="1301832" y="2014215"/>
                      <a:pt x="1515937" y="2118308"/>
                    </a:cubicBezTo>
                    <a:cubicBezTo>
                      <a:pt x="1858503" y="2284855"/>
                      <a:pt x="2264439" y="2156117"/>
                      <a:pt x="2422619" y="1830761"/>
                    </a:cubicBezTo>
                    <a:cubicBezTo>
                      <a:pt x="2481937" y="1708752"/>
                      <a:pt x="2497991" y="1576420"/>
                      <a:pt x="2476822" y="1449882"/>
                    </a:cubicBezTo>
                    <a:lnTo>
                      <a:pt x="2449966" y="1350031"/>
                    </a:lnTo>
                    <a:lnTo>
                      <a:pt x="2497985" y="865549"/>
                    </a:lnTo>
                    <a:lnTo>
                      <a:pt x="2048870" y="802019"/>
                    </a:lnTo>
                    <a:lnTo>
                      <a:pt x="2045220" y="798530"/>
                    </a:lnTo>
                    <a:cubicBezTo>
                      <a:pt x="1916681" y="686863"/>
                      <a:pt x="1761707" y="583962"/>
                      <a:pt x="1586571" y="498815"/>
                    </a:cubicBezTo>
                    <a:cubicBezTo>
                      <a:pt x="1508733" y="460972"/>
                      <a:pt x="1430596" y="428427"/>
                      <a:pt x="1353122" y="401126"/>
                    </a:cubicBezTo>
                    <a:lnTo>
                      <a:pt x="1123800" y="334945"/>
                    </a:lnTo>
                    <a:lnTo>
                      <a:pt x="774578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537;p24"/>
              <p:cNvSpPr/>
              <p:nvPr/>
            </p:nvSpPr>
            <p:spPr>
              <a:xfrm>
                <a:off x="10250802" y="901781"/>
                <a:ext cx="1080000" cy="108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538;p24"/>
              <p:cNvSpPr/>
              <p:nvPr/>
            </p:nvSpPr>
            <p:spPr>
              <a:xfrm>
                <a:off x="9187694" y="901781"/>
                <a:ext cx="1080000" cy="108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539;p24"/>
              <p:cNvSpPr/>
              <p:nvPr/>
            </p:nvSpPr>
            <p:spPr>
              <a:xfrm>
                <a:off x="9642536" y="1275233"/>
                <a:ext cx="540000" cy="5400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540;p24"/>
              <p:cNvSpPr/>
              <p:nvPr/>
            </p:nvSpPr>
            <p:spPr>
              <a:xfrm>
                <a:off x="10350110" y="1286118"/>
                <a:ext cx="540000" cy="5400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541;p24"/>
              <p:cNvSpPr/>
              <p:nvPr/>
            </p:nvSpPr>
            <p:spPr>
              <a:xfrm>
                <a:off x="9782215" y="1409123"/>
                <a:ext cx="288000" cy="288000"/>
              </a:xfrm>
              <a:prstGeom prst="ellipse">
                <a:avLst/>
              </a:prstGeom>
              <a:solidFill>
                <a:srgbClr val="201C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542;p24"/>
              <p:cNvSpPr/>
              <p:nvPr/>
            </p:nvSpPr>
            <p:spPr>
              <a:xfrm>
                <a:off x="10485232" y="1416747"/>
                <a:ext cx="288000" cy="288000"/>
              </a:xfrm>
              <a:prstGeom prst="ellipse">
                <a:avLst/>
              </a:prstGeom>
              <a:solidFill>
                <a:srgbClr val="201C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543;p24"/>
              <p:cNvSpPr/>
              <p:nvPr/>
            </p:nvSpPr>
            <p:spPr>
              <a:xfrm>
                <a:off x="9887331" y="1466119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544;p24"/>
              <p:cNvSpPr/>
              <p:nvPr/>
            </p:nvSpPr>
            <p:spPr>
              <a:xfrm>
                <a:off x="10598699" y="1473899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545;p24"/>
              <p:cNvSpPr/>
              <p:nvPr/>
            </p:nvSpPr>
            <p:spPr>
              <a:xfrm rot="10800000">
                <a:off x="10068732" y="1744386"/>
                <a:ext cx="373500" cy="310500"/>
              </a:xfrm>
              <a:prstGeom prst="triangle">
                <a:avLst>
                  <a:gd name="adj" fmla="val 50000"/>
                </a:avLst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" name="Google Shape;546;p24"/>
            <p:cNvSpPr/>
            <p:nvPr/>
          </p:nvSpPr>
          <p:spPr>
            <a:xfrm rot="-10360140" flipH="1">
              <a:off x="2798041" y="3409381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547;p24"/>
            <p:cNvSpPr/>
            <p:nvPr/>
          </p:nvSpPr>
          <p:spPr>
            <a:xfrm rot="-10360140" flipH="1">
              <a:off x="2574993" y="3410390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548;p24"/>
            <p:cNvSpPr/>
            <p:nvPr/>
          </p:nvSpPr>
          <p:spPr>
            <a:xfrm rot="-10360140" flipH="1">
              <a:off x="1364876" y="3381121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549;p24"/>
            <p:cNvSpPr/>
            <p:nvPr/>
          </p:nvSpPr>
          <p:spPr>
            <a:xfrm rot="-10360140" flipH="1">
              <a:off x="1668667" y="3412408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Rectangle à coins arrondis 31"/>
          <p:cNvSpPr/>
          <p:nvPr/>
        </p:nvSpPr>
        <p:spPr>
          <a:xfrm>
            <a:off x="7152738" y="2374774"/>
            <a:ext cx="437261" cy="4069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7153943" y="3252846"/>
            <a:ext cx="437261" cy="4069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7153942" y="4084349"/>
            <a:ext cx="437261" cy="4069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7642799" y="2253828"/>
            <a:ext cx="949299" cy="574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latin typeface="Chelsea Market"/>
                <a:cs typeface="Chelsea Market"/>
              </a:rPr>
              <a:t>short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7670353" y="3116788"/>
            <a:ext cx="2784737" cy="574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latin typeface="Chelsea Market"/>
                <a:cs typeface="Chelsea Market"/>
              </a:rPr>
              <a:t>of medium </a:t>
            </a:r>
            <a:r>
              <a:rPr lang="fr-FR" sz="2800" dirty="0" err="1">
                <a:latin typeface="Chelsea Market"/>
                <a:cs typeface="Chelsea Market"/>
              </a:rPr>
              <a:t>height</a:t>
            </a:r>
            <a:endParaRPr lang="fr-FR" sz="2800" dirty="0">
              <a:latin typeface="Chelsea Market"/>
              <a:cs typeface="Chelsea Market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7671557" y="3934390"/>
            <a:ext cx="639919" cy="574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 err="1">
                <a:latin typeface="Chelsea Market"/>
                <a:cs typeface="Chelsea Market"/>
              </a:rPr>
              <a:t>tall</a:t>
            </a:r>
            <a:endParaRPr lang="fr-FR" sz="2800" dirty="0">
              <a:latin typeface="Chelsea Market"/>
              <a:cs typeface="Chelsea Market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-181434" y="211656"/>
            <a:ext cx="2902947" cy="54425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416877" y="153618"/>
            <a:ext cx="2334894" cy="595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latin typeface="Chelsea Market"/>
                <a:cs typeface="Chelsea Market"/>
              </a:rPr>
              <a:t>QUESTION 5</a:t>
            </a:r>
          </a:p>
        </p:txBody>
      </p:sp>
      <p:pic>
        <p:nvPicPr>
          <p:cNvPr id="2" name="Image 1" descr="Capture d’écran 2020-08-29 à 14.25.26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123" y="937589"/>
            <a:ext cx="3076776" cy="119262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453216" y="1058276"/>
            <a:ext cx="1148071" cy="666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3200" dirty="0">
                <a:latin typeface="Chelsea Market"/>
                <a:cs typeface="Chelsea Market"/>
              </a:rPr>
              <a:t>I </a:t>
            </a:r>
            <a:r>
              <a:rPr lang="fr-FR" sz="3200" dirty="0" err="1">
                <a:latin typeface="Chelsea Market"/>
                <a:cs typeface="Chelsea Market"/>
              </a:rPr>
              <a:t>am</a:t>
            </a:r>
            <a:endParaRPr lang="fr-FR" sz="3200" dirty="0">
              <a:latin typeface="Chelsea Market"/>
              <a:cs typeface="Chelsea Market"/>
            </a:endParaRP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32078935-3E94-46B3-B5C5-E8100C93B9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64" r="13265" b="13070"/>
          <a:stretch/>
        </p:blipFill>
        <p:spPr>
          <a:xfrm>
            <a:off x="2731628" y="1144250"/>
            <a:ext cx="1858123" cy="216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33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65;p24"/>
          <p:cNvGrpSpPr/>
          <p:nvPr/>
        </p:nvGrpSpPr>
        <p:grpSpPr>
          <a:xfrm>
            <a:off x="6057327" y="278191"/>
            <a:ext cx="6041044" cy="6152456"/>
            <a:chOff x="4933090" y="1375489"/>
            <a:chExt cx="3375503" cy="3991947"/>
          </a:xfrm>
        </p:grpSpPr>
        <p:sp>
          <p:nvSpPr>
            <p:cNvPr id="5" name="Google Shape;466;p24"/>
            <p:cNvSpPr/>
            <p:nvPr/>
          </p:nvSpPr>
          <p:spPr>
            <a:xfrm rot="5400000">
              <a:off x="4624868" y="1683711"/>
              <a:ext cx="3991947" cy="3375503"/>
            </a:xfrm>
            <a:custGeom>
              <a:avLst/>
              <a:gdLst/>
              <a:ahLst/>
              <a:cxnLst/>
              <a:rect l="l" t="t" r="r" b="b"/>
              <a:pathLst>
                <a:path w="3991947" h="3375503" extrusionOk="0">
                  <a:moveTo>
                    <a:pt x="463426" y="1341256"/>
                  </a:moveTo>
                  <a:lnTo>
                    <a:pt x="467498" y="1340555"/>
                  </a:lnTo>
                  <a:cubicBezTo>
                    <a:pt x="505612" y="1336231"/>
                    <a:pt x="545076" y="1333960"/>
                    <a:pt x="585496" y="1333960"/>
                  </a:cubicBezTo>
                  <a:cubicBezTo>
                    <a:pt x="908857" y="1333960"/>
                    <a:pt x="1170992" y="1479300"/>
                    <a:pt x="1170992" y="1658587"/>
                  </a:cubicBezTo>
                  <a:cubicBezTo>
                    <a:pt x="1170992" y="1837874"/>
                    <a:pt x="908857" y="1983214"/>
                    <a:pt x="585496" y="1983214"/>
                  </a:cubicBezTo>
                  <a:lnTo>
                    <a:pt x="467891" y="1976640"/>
                  </a:lnTo>
                  <a:lnTo>
                    <a:pt x="473299" y="1990638"/>
                  </a:lnTo>
                  <a:cubicBezTo>
                    <a:pt x="507069" y="2096592"/>
                    <a:pt x="527956" y="2242966"/>
                    <a:pt x="527956" y="2404647"/>
                  </a:cubicBezTo>
                  <a:cubicBezTo>
                    <a:pt x="527956" y="2485487"/>
                    <a:pt x="522734" y="2562501"/>
                    <a:pt x="513291" y="2632549"/>
                  </a:cubicBezTo>
                  <a:lnTo>
                    <a:pt x="509558" y="2654131"/>
                  </a:lnTo>
                  <a:lnTo>
                    <a:pt x="547353" y="2664924"/>
                  </a:lnTo>
                  <a:cubicBezTo>
                    <a:pt x="603015" y="2691863"/>
                    <a:pt x="634527" y="2755264"/>
                    <a:pt x="640477" y="2835992"/>
                  </a:cubicBezTo>
                  <a:lnTo>
                    <a:pt x="639725" y="2845495"/>
                  </a:lnTo>
                  <a:lnTo>
                    <a:pt x="738745" y="2804050"/>
                  </a:lnTo>
                  <a:cubicBezTo>
                    <a:pt x="798628" y="2785988"/>
                    <a:pt x="865149" y="2772283"/>
                    <a:pt x="935703" y="2764437"/>
                  </a:cubicBezTo>
                  <a:cubicBezTo>
                    <a:pt x="1112088" y="2744817"/>
                    <a:pt x="1271929" y="2766444"/>
                    <a:pt x="1370344" y="2815431"/>
                  </a:cubicBezTo>
                  <a:lnTo>
                    <a:pt x="1419911" y="2846884"/>
                  </a:lnTo>
                  <a:lnTo>
                    <a:pt x="1430405" y="2757001"/>
                  </a:lnTo>
                  <a:cubicBezTo>
                    <a:pt x="1464400" y="2618021"/>
                    <a:pt x="1543985" y="2520503"/>
                    <a:pt x="1636741" y="2520503"/>
                  </a:cubicBezTo>
                  <a:cubicBezTo>
                    <a:pt x="1729499" y="2520503"/>
                    <a:pt x="1809084" y="2618021"/>
                    <a:pt x="1843079" y="2757001"/>
                  </a:cubicBezTo>
                  <a:lnTo>
                    <a:pt x="1851603" y="2830001"/>
                  </a:lnTo>
                  <a:lnTo>
                    <a:pt x="1857259" y="2825106"/>
                  </a:lnTo>
                  <a:cubicBezTo>
                    <a:pt x="1997269" y="2734779"/>
                    <a:pt x="2334201" y="2654763"/>
                    <a:pt x="2731469" y="2627075"/>
                  </a:cubicBezTo>
                  <a:cubicBezTo>
                    <a:pt x="2930102" y="2613232"/>
                    <a:pt x="3115612" y="2614435"/>
                    <a:pt x="3270363" y="2627853"/>
                  </a:cubicBezTo>
                  <a:lnTo>
                    <a:pt x="3398641" y="2643357"/>
                  </a:lnTo>
                  <a:lnTo>
                    <a:pt x="3400654" y="2589452"/>
                  </a:lnTo>
                  <a:cubicBezTo>
                    <a:pt x="3407994" y="2534984"/>
                    <a:pt x="3430936" y="2491116"/>
                    <a:pt x="3469880" y="2465932"/>
                  </a:cubicBezTo>
                  <a:lnTo>
                    <a:pt x="3477294" y="2462785"/>
                  </a:lnTo>
                  <a:lnTo>
                    <a:pt x="3474877" y="2387542"/>
                  </a:lnTo>
                  <a:cubicBezTo>
                    <a:pt x="3474877" y="2306702"/>
                    <a:pt x="3480099" y="2229688"/>
                    <a:pt x="3489542" y="2159641"/>
                  </a:cubicBezTo>
                  <a:lnTo>
                    <a:pt x="3528521" y="1978251"/>
                  </a:lnTo>
                  <a:lnTo>
                    <a:pt x="3524449" y="1978952"/>
                  </a:lnTo>
                  <a:cubicBezTo>
                    <a:pt x="3486335" y="1983276"/>
                    <a:pt x="3446871" y="1985547"/>
                    <a:pt x="3406451" y="1985547"/>
                  </a:cubicBezTo>
                  <a:cubicBezTo>
                    <a:pt x="3083090" y="1985547"/>
                    <a:pt x="2820955" y="1840207"/>
                    <a:pt x="2820955" y="1660920"/>
                  </a:cubicBezTo>
                  <a:cubicBezTo>
                    <a:pt x="2820955" y="1481633"/>
                    <a:pt x="3083090" y="1336293"/>
                    <a:pt x="3406451" y="1336293"/>
                  </a:cubicBezTo>
                  <a:lnTo>
                    <a:pt x="3524056" y="1342867"/>
                  </a:lnTo>
                  <a:lnTo>
                    <a:pt x="3518648" y="1328869"/>
                  </a:lnTo>
                  <a:cubicBezTo>
                    <a:pt x="3493320" y="1249404"/>
                    <a:pt x="3475239" y="1147202"/>
                    <a:pt x="3467782" y="1032859"/>
                  </a:cubicBezTo>
                  <a:lnTo>
                    <a:pt x="3464081" y="917672"/>
                  </a:lnTo>
                  <a:lnTo>
                    <a:pt x="3444998" y="909571"/>
                  </a:lnTo>
                  <a:cubicBezTo>
                    <a:pt x="3406054" y="884388"/>
                    <a:pt x="3383112" y="840520"/>
                    <a:pt x="3375772" y="786052"/>
                  </a:cubicBezTo>
                  <a:lnTo>
                    <a:pt x="3373759" y="732146"/>
                  </a:lnTo>
                  <a:lnTo>
                    <a:pt x="3245481" y="747650"/>
                  </a:lnTo>
                  <a:cubicBezTo>
                    <a:pt x="3090730" y="761068"/>
                    <a:pt x="2905220" y="762272"/>
                    <a:pt x="2706587" y="748428"/>
                  </a:cubicBezTo>
                  <a:cubicBezTo>
                    <a:pt x="2309319" y="720741"/>
                    <a:pt x="1972387" y="640725"/>
                    <a:pt x="1832377" y="550397"/>
                  </a:cubicBezTo>
                  <a:lnTo>
                    <a:pt x="1826721" y="545503"/>
                  </a:lnTo>
                  <a:lnTo>
                    <a:pt x="1818197" y="618503"/>
                  </a:lnTo>
                  <a:cubicBezTo>
                    <a:pt x="1784202" y="757482"/>
                    <a:pt x="1704617" y="855000"/>
                    <a:pt x="1611859" y="855000"/>
                  </a:cubicBezTo>
                  <a:cubicBezTo>
                    <a:pt x="1519103" y="855000"/>
                    <a:pt x="1439518" y="757482"/>
                    <a:pt x="1405523" y="618503"/>
                  </a:cubicBezTo>
                  <a:lnTo>
                    <a:pt x="1395029" y="528620"/>
                  </a:lnTo>
                  <a:lnTo>
                    <a:pt x="1345462" y="560073"/>
                  </a:lnTo>
                  <a:cubicBezTo>
                    <a:pt x="1247047" y="609060"/>
                    <a:pt x="1087206" y="630687"/>
                    <a:pt x="910821" y="611067"/>
                  </a:cubicBezTo>
                  <a:cubicBezTo>
                    <a:pt x="840267" y="603220"/>
                    <a:pt x="773746" y="589515"/>
                    <a:pt x="713864" y="571453"/>
                  </a:cubicBezTo>
                  <a:lnTo>
                    <a:pt x="614842" y="530008"/>
                  </a:lnTo>
                  <a:lnTo>
                    <a:pt x="615595" y="539512"/>
                  </a:lnTo>
                  <a:cubicBezTo>
                    <a:pt x="609645" y="620240"/>
                    <a:pt x="578133" y="683641"/>
                    <a:pt x="522471" y="710580"/>
                  </a:cubicBezTo>
                  <a:lnTo>
                    <a:pt x="503583" y="715973"/>
                  </a:lnTo>
                  <a:lnTo>
                    <a:pt x="513279" y="813967"/>
                  </a:lnTo>
                  <a:cubicBezTo>
                    <a:pt x="515765" y="852082"/>
                    <a:pt x="517070" y="891545"/>
                    <a:pt x="517070" y="931965"/>
                  </a:cubicBezTo>
                  <a:cubicBezTo>
                    <a:pt x="517070" y="1012805"/>
                    <a:pt x="511848" y="1089819"/>
                    <a:pt x="502405" y="1159866"/>
                  </a:cubicBezTo>
                  <a:close/>
                  <a:moveTo>
                    <a:pt x="0" y="1658587"/>
                  </a:moveTo>
                  <a:cubicBezTo>
                    <a:pt x="0" y="1568943"/>
                    <a:pt x="65534" y="1487786"/>
                    <a:pt x="171488" y="1429041"/>
                  </a:cubicBezTo>
                  <a:lnTo>
                    <a:pt x="221716" y="1406063"/>
                  </a:lnTo>
                  <a:lnTo>
                    <a:pt x="198503" y="1345973"/>
                  </a:lnTo>
                  <a:cubicBezTo>
                    <a:pt x="164733" y="1240019"/>
                    <a:pt x="143846" y="1093645"/>
                    <a:pt x="143846" y="931965"/>
                  </a:cubicBezTo>
                  <a:cubicBezTo>
                    <a:pt x="143846" y="810705"/>
                    <a:pt x="155595" y="698054"/>
                    <a:pt x="175716" y="604609"/>
                  </a:cubicBezTo>
                  <a:lnTo>
                    <a:pt x="194415" y="533504"/>
                  </a:lnTo>
                  <a:lnTo>
                    <a:pt x="190306" y="527850"/>
                  </a:lnTo>
                  <a:cubicBezTo>
                    <a:pt x="176640" y="506460"/>
                    <a:pt x="163860" y="483650"/>
                    <a:pt x="152215" y="459588"/>
                  </a:cubicBezTo>
                  <a:cubicBezTo>
                    <a:pt x="105633" y="363339"/>
                    <a:pt x="86023" y="265283"/>
                    <a:pt x="91973" y="184555"/>
                  </a:cubicBezTo>
                  <a:cubicBezTo>
                    <a:pt x="97922" y="103826"/>
                    <a:pt x="129434" y="40425"/>
                    <a:pt x="185096" y="13486"/>
                  </a:cubicBezTo>
                  <a:cubicBezTo>
                    <a:pt x="282505" y="-33657"/>
                    <a:pt x="421597" y="46487"/>
                    <a:pt x="517261" y="196217"/>
                  </a:cubicBezTo>
                  <a:lnTo>
                    <a:pt x="528259" y="215926"/>
                  </a:lnTo>
                  <a:lnTo>
                    <a:pt x="591752" y="190938"/>
                  </a:lnTo>
                  <a:cubicBezTo>
                    <a:pt x="688705" y="160948"/>
                    <a:pt x="819225" y="150247"/>
                    <a:pt x="960332" y="165941"/>
                  </a:cubicBezTo>
                  <a:cubicBezTo>
                    <a:pt x="1136717" y="185561"/>
                    <a:pt x="1287899" y="241782"/>
                    <a:pt x="1373144" y="311198"/>
                  </a:cubicBezTo>
                  <a:lnTo>
                    <a:pt x="1402740" y="340890"/>
                  </a:lnTo>
                  <a:lnTo>
                    <a:pt x="1405523" y="317055"/>
                  </a:lnTo>
                  <a:cubicBezTo>
                    <a:pt x="1439518" y="178075"/>
                    <a:pt x="1519103" y="80558"/>
                    <a:pt x="1611860" y="80558"/>
                  </a:cubicBezTo>
                  <a:cubicBezTo>
                    <a:pt x="1704617" y="80557"/>
                    <a:pt x="1784203" y="178076"/>
                    <a:pt x="1818197" y="317055"/>
                  </a:cubicBezTo>
                  <a:lnTo>
                    <a:pt x="1826496" y="388132"/>
                  </a:lnTo>
                  <a:lnTo>
                    <a:pt x="1844498" y="376488"/>
                  </a:lnTo>
                  <a:cubicBezTo>
                    <a:pt x="1995684" y="306456"/>
                    <a:pt x="2340458" y="273954"/>
                    <a:pt x="2737726" y="301641"/>
                  </a:cubicBezTo>
                  <a:cubicBezTo>
                    <a:pt x="3002571" y="320101"/>
                    <a:pt x="3240601" y="361816"/>
                    <a:pt x="3411344" y="414339"/>
                  </a:cubicBezTo>
                  <a:lnTo>
                    <a:pt x="3483700" y="440320"/>
                  </a:lnTo>
                  <a:lnTo>
                    <a:pt x="3513417" y="399753"/>
                  </a:lnTo>
                  <a:cubicBezTo>
                    <a:pt x="3626767" y="262921"/>
                    <a:pt x="3774659" y="200491"/>
                    <a:pt x="3865531" y="259254"/>
                  </a:cubicBezTo>
                  <a:cubicBezTo>
                    <a:pt x="3969385" y="326411"/>
                    <a:pt x="3959436" y="526433"/>
                    <a:pt x="3843309" y="706013"/>
                  </a:cubicBezTo>
                  <a:lnTo>
                    <a:pt x="3826681" y="728711"/>
                  </a:lnTo>
                  <a:lnTo>
                    <a:pt x="3833423" y="796862"/>
                  </a:lnTo>
                  <a:cubicBezTo>
                    <a:pt x="3835909" y="834977"/>
                    <a:pt x="3837215" y="874440"/>
                    <a:pt x="3837215" y="914860"/>
                  </a:cubicBezTo>
                  <a:cubicBezTo>
                    <a:pt x="3837215" y="1116961"/>
                    <a:pt x="3804579" y="1295145"/>
                    <a:pt x="3754939" y="1400363"/>
                  </a:cubicBezTo>
                  <a:lnTo>
                    <a:pt x="3754459" y="1401181"/>
                  </a:lnTo>
                  <a:lnTo>
                    <a:pt x="3820459" y="1431374"/>
                  </a:lnTo>
                  <a:cubicBezTo>
                    <a:pt x="3926413" y="1490120"/>
                    <a:pt x="3991947" y="1571277"/>
                    <a:pt x="3991947" y="1660920"/>
                  </a:cubicBezTo>
                  <a:cubicBezTo>
                    <a:pt x="3991947" y="1750564"/>
                    <a:pt x="3926413" y="1831721"/>
                    <a:pt x="3820459" y="1890466"/>
                  </a:cubicBezTo>
                  <a:lnTo>
                    <a:pt x="3770231" y="1913444"/>
                  </a:lnTo>
                  <a:lnTo>
                    <a:pt x="3793444" y="1973534"/>
                  </a:lnTo>
                  <a:cubicBezTo>
                    <a:pt x="3827214" y="2079488"/>
                    <a:pt x="3848101" y="2225862"/>
                    <a:pt x="3848101" y="2387542"/>
                  </a:cubicBezTo>
                  <a:cubicBezTo>
                    <a:pt x="3848101" y="2468382"/>
                    <a:pt x="3842879" y="2545396"/>
                    <a:pt x="3833436" y="2615444"/>
                  </a:cubicBezTo>
                  <a:lnTo>
                    <a:pt x="3832512" y="2620787"/>
                  </a:lnTo>
                  <a:lnTo>
                    <a:pt x="3868191" y="2669491"/>
                  </a:lnTo>
                  <a:cubicBezTo>
                    <a:pt x="3984317" y="2849071"/>
                    <a:pt x="3994267" y="3049092"/>
                    <a:pt x="3890413" y="3116249"/>
                  </a:cubicBezTo>
                  <a:cubicBezTo>
                    <a:pt x="3799540" y="3175012"/>
                    <a:pt x="3651648" y="3112582"/>
                    <a:pt x="3538299" y="2975750"/>
                  </a:cubicBezTo>
                  <a:lnTo>
                    <a:pt x="3508581" y="2935183"/>
                  </a:lnTo>
                  <a:lnTo>
                    <a:pt x="3436225" y="2961164"/>
                  </a:lnTo>
                  <a:cubicBezTo>
                    <a:pt x="3265483" y="3013688"/>
                    <a:pt x="3027453" y="3055402"/>
                    <a:pt x="2762608" y="3073862"/>
                  </a:cubicBezTo>
                  <a:cubicBezTo>
                    <a:pt x="2365340" y="3101549"/>
                    <a:pt x="2020566" y="3069047"/>
                    <a:pt x="1869380" y="2999015"/>
                  </a:cubicBezTo>
                  <a:lnTo>
                    <a:pt x="1851378" y="2987372"/>
                  </a:lnTo>
                  <a:lnTo>
                    <a:pt x="1843079" y="3058448"/>
                  </a:lnTo>
                  <a:cubicBezTo>
                    <a:pt x="1809085" y="3197427"/>
                    <a:pt x="1729499" y="3294946"/>
                    <a:pt x="1636742" y="3294945"/>
                  </a:cubicBezTo>
                  <a:cubicBezTo>
                    <a:pt x="1543985" y="3294945"/>
                    <a:pt x="1464400" y="3197428"/>
                    <a:pt x="1430405" y="3058448"/>
                  </a:cubicBezTo>
                  <a:lnTo>
                    <a:pt x="1427622" y="3034613"/>
                  </a:lnTo>
                  <a:lnTo>
                    <a:pt x="1398026" y="3064305"/>
                  </a:lnTo>
                  <a:cubicBezTo>
                    <a:pt x="1312781" y="3133721"/>
                    <a:pt x="1161599" y="3189942"/>
                    <a:pt x="985214" y="3209562"/>
                  </a:cubicBezTo>
                  <a:cubicBezTo>
                    <a:pt x="844107" y="3225256"/>
                    <a:pt x="713586" y="3214555"/>
                    <a:pt x="616634" y="3184565"/>
                  </a:cubicBezTo>
                  <a:lnTo>
                    <a:pt x="553141" y="3159577"/>
                  </a:lnTo>
                  <a:lnTo>
                    <a:pt x="542143" y="3179286"/>
                  </a:lnTo>
                  <a:cubicBezTo>
                    <a:pt x="446479" y="3329016"/>
                    <a:pt x="307386" y="3409160"/>
                    <a:pt x="209978" y="3362017"/>
                  </a:cubicBezTo>
                  <a:cubicBezTo>
                    <a:pt x="154316" y="3335078"/>
                    <a:pt x="122804" y="3271677"/>
                    <a:pt x="116855" y="3190948"/>
                  </a:cubicBezTo>
                  <a:cubicBezTo>
                    <a:pt x="110905" y="3110220"/>
                    <a:pt x="130515" y="3012164"/>
                    <a:pt x="177096" y="2915916"/>
                  </a:cubicBezTo>
                  <a:cubicBezTo>
                    <a:pt x="188742" y="2891854"/>
                    <a:pt x="201522" y="2869044"/>
                    <a:pt x="215188" y="2847654"/>
                  </a:cubicBezTo>
                  <a:lnTo>
                    <a:pt x="218716" y="2842799"/>
                  </a:lnTo>
                  <a:lnTo>
                    <a:pt x="209389" y="2818656"/>
                  </a:lnTo>
                  <a:cubicBezTo>
                    <a:pt x="175619" y="2712702"/>
                    <a:pt x="154732" y="2566328"/>
                    <a:pt x="154732" y="2404647"/>
                  </a:cubicBezTo>
                  <a:cubicBezTo>
                    <a:pt x="154732" y="2202546"/>
                    <a:pt x="187368" y="2024362"/>
                    <a:pt x="237008" y="1919144"/>
                  </a:cubicBezTo>
                  <a:lnTo>
                    <a:pt x="237488" y="1918326"/>
                  </a:lnTo>
                  <a:lnTo>
                    <a:pt x="171488" y="1888133"/>
                  </a:lnTo>
                  <a:cubicBezTo>
                    <a:pt x="65534" y="1829387"/>
                    <a:pt x="0" y="1748230"/>
                    <a:pt x="0" y="1658587"/>
                  </a:cubicBezTo>
                  <a:close/>
                </a:path>
              </a:pathLst>
            </a:custGeom>
            <a:solidFill>
              <a:srgbClr val="312723"/>
            </a:solidFill>
            <a:ln w="25400" cap="flat" cmpd="sng">
              <a:solidFill>
                <a:srgbClr val="2921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467;p24"/>
            <p:cNvSpPr/>
            <p:nvPr/>
          </p:nvSpPr>
          <p:spPr>
            <a:xfrm>
              <a:off x="5379097" y="1789972"/>
              <a:ext cx="2459291" cy="3217777"/>
            </a:xfrm>
            <a:custGeom>
              <a:avLst/>
              <a:gdLst/>
              <a:ahLst/>
              <a:cxnLst/>
              <a:rect l="l" t="t" r="r" b="b"/>
              <a:pathLst>
                <a:path w="2162014" h="2798067" fill="none" extrusionOk="0">
                  <a:moveTo>
                    <a:pt x="0" y="19243"/>
                  </a:moveTo>
                  <a:cubicBezTo>
                    <a:pt x="149923" y="7044"/>
                    <a:pt x="404189" y="20538"/>
                    <a:pt x="540504" y="14432"/>
                  </a:cubicBezTo>
                  <a:cubicBezTo>
                    <a:pt x="676819" y="8326"/>
                    <a:pt x="900700" y="3049"/>
                    <a:pt x="1102627" y="9429"/>
                  </a:cubicBezTo>
                  <a:cubicBezTo>
                    <a:pt x="1304554" y="15809"/>
                    <a:pt x="1384452" y="18743"/>
                    <a:pt x="1578270" y="5196"/>
                  </a:cubicBezTo>
                  <a:cubicBezTo>
                    <a:pt x="1772088" y="-8351"/>
                    <a:pt x="1992469" y="-3938"/>
                    <a:pt x="2162014" y="0"/>
                  </a:cubicBezTo>
                  <a:cubicBezTo>
                    <a:pt x="2148400" y="132108"/>
                    <a:pt x="2121111" y="319670"/>
                    <a:pt x="2136654" y="587594"/>
                  </a:cubicBezTo>
                  <a:cubicBezTo>
                    <a:pt x="2152198" y="855518"/>
                    <a:pt x="2145128" y="846641"/>
                    <a:pt x="2114917" y="1091246"/>
                  </a:cubicBezTo>
                  <a:cubicBezTo>
                    <a:pt x="2084706" y="1335851"/>
                    <a:pt x="2073605" y="1431577"/>
                    <a:pt x="2090764" y="1650860"/>
                  </a:cubicBezTo>
                  <a:cubicBezTo>
                    <a:pt x="2107924" y="1870143"/>
                    <a:pt x="2056629" y="2019758"/>
                    <a:pt x="2070235" y="2126531"/>
                  </a:cubicBezTo>
                  <a:cubicBezTo>
                    <a:pt x="2083841" y="2233304"/>
                    <a:pt x="2075044" y="2589389"/>
                    <a:pt x="2041252" y="2798067"/>
                  </a:cubicBezTo>
                  <a:cubicBezTo>
                    <a:pt x="1743059" y="2773018"/>
                    <a:pt x="1688245" y="2805466"/>
                    <a:pt x="1404984" y="2796784"/>
                  </a:cubicBezTo>
                  <a:cubicBezTo>
                    <a:pt x="1121723" y="2788102"/>
                    <a:pt x="1080452" y="2799518"/>
                    <a:pt x="806891" y="2795578"/>
                  </a:cubicBezTo>
                  <a:cubicBezTo>
                    <a:pt x="533330" y="2791638"/>
                    <a:pt x="358498" y="2785709"/>
                    <a:pt x="132447" y="2794218"/>
                  </a:cubicBezTo>
                  <a:cubicBezTo>
                    <a:pt x="120280" y="2647391"/>
                    <a:pt x="134919" y="2420312"/>
                    <a:pt x="100660" y="2128224"/>
                  </a:cubicBezTo>
                  <a:cubicBezTo>
                    <a:pt x="66400" y="1836136"/>
                    <a:pt x="58163" y="1671685"/>
                    <a:pt x="67548" y="1434480"/>
                  </a:cubicBezTo>
                  <a:cubicBezTo>
                    <a:pt x="76934" y="1197275"/>
                    <a:pt x="48016" y="994918"/>
                    <a:pt x="33112" y="712987"/>
                  </a:cubicBezTo>
                  <a:cubicBezTo>
                    <a:pt x="18207" y="431056"/>
                    <a:pt x="40947" y="179811"/>
                    <a:pt x="0" y="19243"/>
                  </a:cubicBezTo>
                  <a:close/>
                </a:path>
                <a:path w="2162014" h="2798067" extrusionOk="0">
                  <a:moveTo>
                    <a:pt x="0" y="19243"/>
                  </a:moveTo>
                  <a:cubicBezTo>
                    <a:pt x="140999" y="38005"/>
                    <a:pt x="394287" y="10394"/>
                    <a:pt x="518883" y="14625"/>
                  </a:cubicBezTo>
                  <a:cubicBezTo>
                    <a:pt x="643479" y="18856"/>
                    <a:pt x="869131" y="-3266"/>
                    <a:pt x="994526" y="10391"/>
                  </a:cubicBezTo>
                  <a:cubicBezTo>
                    <a:pt x="1119921" y="24048"/>
                    <a:pt x="1355457" y="-17628"/>
                    <a:pt x="1578270" y="5196"/>
                  </a:cubicBezTo>
                  <a:cubicBezTo>
                    <a:pt x="1801083" y="28020"/>
                    <a:pt x="2003006" y="-20899"/>
                    <a:pt x="2162014" y="0"/>
                  </a:cubicBezTo>
                  <a:cubicBezTo>
                    <a:pt x="2176690" y="111961"/>
                    <a:pt x="2128067" y="322500"/>
                    <a:pt x="2139069" y="531633"/>
                  </a:cubicBezTo>
                  <a:cubicBezTo>
                    <a:pt x="2150071" y="740766"/>
                    <a:pt x="2146135" y="920651"/>
                    <a:pt x="2117332" y="1035285"/>
                  </a:cubicBezTo>
                  <a:cubicBezTo>
                    <a:pt x="2088529" y="1149919"/>
                    <a:pt x="2084427" y="1477176"/>
                    <a:pt x="2093180" y="1594898"/>
                  </a:cubicBezTo>
                  <a:cubicBezTo>
                    <a:pt x="2101933" y="1712620"/>
                    <a:pt x="2089763" y="2033009"/>
                    <a:pt x="2069027" y="2154512"/>
                  </a:cubicBezTo>
                  <a:cubicBezTo>
                    <a:pt x="2048292" y="2276015"/>
                    <a:pt x="2079174" y="2502089"/>
                    <a:pt x="2041252" y="2798067"/>
                  </a:cubicBezTo>
                  <a:cubicBezTo>
                    <a:pt x="1811805" y="2791594"/>
                    <a:pt x="1671452" y="2775574"/>
                    <a:pt x="1443160" y="2796861"/>
                  </a:cubicBezTo>
                  <a:cubicBezTo>
                    <a:pt x="1214868" y="2818148"/>
                    <a:pt x="1118888" y="2791100"/>
                    <a:pt x="806891" y="2795578"/>
                  </a:cubicBezTo>
                  <a:cubicBezTo>
                    <a:pt x="494894" y="2800056"/>
                    <a:pt x="339364" y="2786642"/>
                    <a:pt x="132447" y="2794218"/>
                  </a:cubicBezTo>
                  <a:cubicBezTo>
                    <a:pt x="148770" y="2519109"/>
                    <a:pt x="105843" y="2287985"/>
                    <a:pt x="96686" y="2044975"/>
                  </a:cubicBezTo>
                  <a:cubicBezTo>
                    <a:pt x="87530" y="1801965"/>
                    <a:pt x="46761" y="1554000"/>
                    <a:pt x="60926" y="1295731"/>
                  </a:cubicBezTo>
                  <a:cubicBezTo>
                    <a:pt x="75091" y="1037462"/>
                    <a:pt x="87359" y="652585"/>
                    <a:pt x="0" y="19243"/>
                  </a:cubicBezTo>
                  <a:close/>
                </a:path>
              </a:pathLst>
            </a:custGeom>
            <a:solidFill>
              <a:srgbClr val="FFF2CC"/>
            </a:solidFill>
            <a:ln w="25400" cap="flat" cmpd="sng">
              <a:solidFill>
                <a:srgbClr val="5404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528;p24"/>
          <p:cNvGrpSpPr/>
          <p:nvPr/>
        </p:nvGrpSpPr>
        <p:grpSpPr>
          <a:xfrm>
            <a:off x="1955546" y="2520764"/>
            <a:ext cx="1056836" cy="1435304"/>
            <a:chOff x="879239" y="1133200"/>
            <a:chExt cx="3370378" cy="3999107"/>
          </a:xfrm>
        </p:grpSpPr>
        <p:grpSp>
          <p:nvGrpSpPr>
            <p:cNvPr id="11" name="Google Shape;529;p24"/>
            <p:cNvGrpSpPr/>
            <p:nvPr/>
          </p:nvGrpSpPr>
          <p:grpSpPr>
            <a:xfrm>
              <a:off x="879239" y="1133200"/>
              <a:ext cx="3370378" cy="3999107"/>
              <a:chOff x="8628480" y="-256823"/>
              <a:chExt cx="3288816" cy="3902329"/>
            </a:xfrm>
          </p:grpSpPr>
          <p:sp>
            <p:nvSpPr>
              <p:cNvPr id="16" name="Google Shape;530;p24"/>
              <p:cNvSpPr/>
              <p:nvPr/>
            </p:nvSpPr>
            <p:spPr>
              <a:xfrm rot="10800000">
                <a:off x="10336997" y="3241552"/>
                <a:ext cx="383700" cy="401700"/>
              </a:xfrm>
              <a:prstGeom prst="heart">
                <a:avLst/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531;p24"/>
              <p:cNvSpPr/>
              <p:nvPr/>
            </p:nvSpPr>
            <p:spPr>
              <a:xfrm rot="10800000">
                <a:off x="9916207" y="3243806"/>
                <a:ext cx="383700" cy="401700"/>
              </a:xfrm>
              <a:prstGeom prst="heart">
                <a:avLst/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532;p24"/>
              <p:cNvSpPr/>
              <p:nvPr/>
            </p:nvSpPr>
            <p:spPr>
              <a:xfrm rot="7050720" flipH="1">
                <a:off x="10883440" y="1703222"/>
                <a:ext cx="828040" cy="828040"/>
              </a:xfrm>
              <a:prstGeom prst="heart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533;p24"/>
              <p:cNvSpPr/>
              <p:nvPr/>
            </p:nvSpPr>
            <p:spPr>
              <a:xfrm rot="-7210186">
                <a:off x="8780453" y="1721176"/>
                <a:ext cx="827955" cy="827955"/>
              </a:xfrm>
              <a:prstGeom prst="heart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534;p24"/>
              <p:cNvSpPr/>
              <p:nvPr/>
            </p:nvSpPr>
            <p:spPr>
              <a:xfrm>
                <a:off x="9231084" y="1373848"/>
                <a:ext cx="2094900" cy="2055300"/>
              </a:xfrm>
              <a:prstGeom prst="ellipse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535;p24"/>
              <p:cNvSpPr/>
              <p:nvPr/>
            </p:nvSpPr>
            <p:spPr>
              <a:xfrm>
                <a:off x="9435211" y="1409003"/>
                <a:ext cx="1663800" cy="2055300"/>
              </a:xfrm>
              <a:prstGeom prst="ellipse">
                <a:avLst/>
              </a:prstGeom>
              <a:solidFill>
                <a:srgbClr val="CFBFB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536;p24"/>
              <p:cNvSpPr/>
              <p:nvPr/>
            </p:nvSpPr>
            <p:spPr>
              <a:xfrm rot="1555494" flipH="1">
                <a:off x="9064019" y="179284"/>
                <a:ext cx="2499741" cy="2192685"/>
              </a:xfrm>
              <a:custGeom>
                <a:avLst/>
                <a:gdLst/>
                <a:ahLst/>
                <a:cxnLst/>
                <a:rect l="l" t="t" r="r" b="b"/>
                <a:pathLst>
                  <a:path w="2497985" h="2191145" extrusionOk="0">
                    <a:moveTo>
                      <a:pt x="774578" y="0"/>
                    </a:moveTo>
                    <a:lnTo>
                      <a:pt x="392185" y="366758"/>
                    </a:lnTo>
                    <a:lnTo>
                      <a:pt x="360789" y="378107"/>
                    </a:lnTo>
                    <a:lnTo>
                      <a:pt x="343617" y="389204"/>
                    </a:lnTo>
                    <a:lnTo>
                      <a:pt x="329165" y="395365"/>
                    </a:lnTo>
                    <a:cubicBezTo>
                      <a:pt x="216572" y="456872"/>
                      <a:pt x="122414" y="551231"/>
                      <a:pt x="63097" y="673240"/>
                    </a:cubicBezTo>
                    <a:cubicBezTo>
                      <a:pt x="-95084" y="998596"/>
                      <a:pt x="54391" y="1397362"/>
                      <a:pt x="396958" y="1563910"/>
                    </a:cubicBezTo>
                    <a:cubicBezTo>
                      <a:pt x="482599" y="1605547"/>
                      <a:pt x="572202" y="1628728"/>
                      <a:pt x="660903" y="1634996"/>
                    </a:cubicBezTo>
                    <a:lnTo>
                      <a:pt x="851769" y="1619176"/>
                    </a:lnTo>
                    <a:lnTo>
                      <a:pt x="919444" y="1604600"/>
                    </a:lnTo>
                    <a:cubicBezTo>
                      <a:pt x="960463" y="1591591"/>
                      <a:pt x="1000042" y="1574739"/>
                      <a:pt x="1037572" y="1554237"/>
                    </a:cubicBezTo>
                    <a:lnTo>
                      <a:pt x="1085203" y="1521716"/>
                    </a:lnTo>
                    <a:lnTo>
                      <a:pt x="1088845" y="1522570"/>
                    </a:lnTo>
                    <a:cubicBezTo>
                      <a:pt x="1097370" y="1526839"/>
                      <a:pt x="1105243" y="1533900"/>
                      <a:pt x="1112567" y="1543123"/>
                    </a:cubicBezTo>
                    <a:lnTo>
                      <a:pt x="1124853" y="1563279"/>
                    </a:lnTo>
                    <a:lnTo>
                      <a:pt x="1127874" y="1608516"/>
                    </a:lnTo>
                    <a:cubicBezTo>
                      <a:pt x="1163154" y="1819412"/>
                      <a:pt x="1301832" y="2014215"/>
                      <a:pt x="1515937" y="2118308"/>
                    </a:cubicBezTo>
                    <a:cubicBezTo>
                      <a:pt x="1858503" y="2284855"/>
                      <a:pt x="2264439" y="2156117"/>
                      <a:pt x="2422619" y="1830761"/>
                    </a:cubicBezTo>
                    <a:cubicBezTo>
                      <a:pt x="2481937" y="1708752"/>
                      <a:pt x="2497991" y="1576420"/>
                      <a:pt x="2476822" y="1449882"/>
                    </a:cubicBezTo>
                    <a:lnTo>
                      <a:pt x="2449966" y="1350031"/>
                    </a:lnTo>
                    <a:lnTo>
                      <a:pt x="2497985" y="865549"/>
                    </a:lnTo>
                    <a:lnTo>
                      <a:pt x="2048870" y="802019"/>
                    </a:lnTo>
                    <a:lnTo>
                      <a:pt x="2045220" y="798530"/>
                    </a:lnTo>
                    <a:cubicBezTo>
                      <a:pt x="1916681" y="686863"/>
                      <a:pt x="1761707" y="583962"/>
                      <a:pt x="1586571" y="498815"/>
                    </a:cubicBezTo>
                    <a:cubicBezTo>
                      <a:pt x="1508733" y="460972"/>
                      <a:pt x="1430596" y="428427"/>
                      <a:pt x="1353122" y="401126"/>
                    </a:cubicBezTo>
                    <a:lnTo>
                      <a:pt x="1123800" y="334945"/>
                    </a:lnTo>
                    <a:lnTo>
                      <a:pt x="774578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537;p24"/>
              <p:cNvSpPr/>
              <p:nvPr/>
            </p:nvSpPr>
            <p:spPr>
              <a:xfrm>
                <a:off x="10250802" y="901781"/>
                <a:ext cx="1080000" cy="108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538;p24"/>
              <p:cNvSpPr/>
              <p:nvPr/>
            </p:nvSpPr>
            <p:spPr>
              <a:xfrm>
                <a:off x="9187694" y="901781"/>
                <a:ext cx="1080000" cy="108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539;p24"/>
              <p:cNvSpPr/>
              <p:nvPr/>
            </p:nvSpPr>
            <p:spPr>
              <a:xfrm>
                <a:off x="9642536" y="1275233"/>
                <a:ext cx="540000" cy="5400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540;p24"/>
              <p:cNvSpPr/>
              <p:nvPr/>
            </p:nvSpPr>
            <p:spPr>
              <a:xfrm>
                <a:off x="10350110" y="1286118"/>
                <a:ext cx="540000" cy="5400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541;p24"/>
              <p:cNvSpPr/>
              <p:nvPr/>
            </p:nvSpPr>
            <p:spPr>
              <a:xfrm>
                <a:off x="9782215" y="1409123"/>
                <a:ext cx="288000" cy="288000"/>
              </a:xfrm>
              <a:prstGeom prst="ellipse">
                <a:avLst/>
              </a:prstGeom>
              <a:solidFill>
                <a:srgbClr val="201C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542;p24"/>
              <p:cNvSpPr/>
              <p:nvPr/>
            </p:nvSpPr>
            <p:spPr>
              <a:xfrm>
                <a:off x="10485232" y="1416747"/>
                <a:ext cx="288000" cy="288000"/>
              </a:xfrm>
              <a:prstGeom prst="ellipse">
                <a:avLst/>
              </a:prstGeom>
              <a:solidFill>
                <a:srgbClr val="201C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543;p24"/>
              <p:cNvSpPr/>
              <p:nvPr/>
            </p:nvSpPr>
            <p:spPr>
              <a:xfrm>
                <a:off x="9887331" y="1466119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544;p24"/>
              <p:cNvSpPr/>
              <p:nvPr/>
            </p:nvSpPr>
            <p:spPr>
              <a:xfrm>
                <a:off x="10598699" y="1473899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545;p24"/>
              <p:cNvSpPr/>
              <p:nvPr/>
            </p:nvSpPr>
            <p:spPr>
              <a:xfrm rot="10800000">
                <a:off x="10068732" y="1744386"/>
                <a:ext cx="373500" cy="310500"/>
              </a:xfrm>
              <a:prstGeom prst="triangle">
                <a:avLst>
                  <a:gd name="adj" fmla="val 50000"/>
                </a:avLst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" name="Google Shape;546;p24"/>
            <p:cNvSpPr/>
            <p:nvPr/>
          </p:nvSpPr>
          <p:spPr>
            <a:xfrm rot="-10360140" flipH="1">
              <a:off x="2798041" y="3409381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547;p24"/>
            <p:cNvSpPr/>
            <p:nvPr/>
          </p:nvSpPr>
          <p:spPr>
            <a:xfrm rot="-10360140" flipH="1">
              <a:off x="2574993" y="3410390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548;p24"/>
            <p:cNvSpPr/>
            <p:nvPr/>
          </p:nvSpPr>
          <p:spPr>
            <a:xfrm rot="-10360140" flipH="1">
              <a:off x="1364876" y="3381121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549;p24"/>
            <p:cNvSpPr/>
            <p:nvPr/>
          </p:nvSpPr>
          <p:spPr>
            <a:xfrm rot="-10360140" flipH="1">
              <a:off x="1668667" y="3412408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Rectangle à coins arrondis 31"/>
          <p:cNvSpPr/>
          <p:nvPr/>
        </p:nvSpPr>
        <p:spPr>
          <a:xfrm>
            <a:off x="7152738" y="2374774"/>
            <a:ext cx="437261" cy="4069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7153943" y="3252846"/>
            <a:ext cx="437261" cy="4069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7153942" y="4084349"/>
            <a:ext cx="437261" cy="4069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7642799" y="2253828"/>
            <a:ext cx="949299" cy="574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latin typeface="Chelsea Market"/>
                <a:cs typeface="Chelsea Market"/>
              </a:rPr>
              <a:t>short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7670353" y="3116788"/>
            <a:ext cx="2784737" cy="574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latin typeface="Chelsea Market"/>
                <a:cs typeface="Chelsea Market"/>
              </a:rPr>
              <a:t>of medium </a:t>
            </a:r>
            <a:r>
              <a:rPr lang="fr-FR" sz="2800" dirty="0" err="1">
                <a:latin typeface="Chelsea Market"/>
                <a:cs typeface="Chelsea Market"/>
              </a:rPr>
              <a:t>height</a:t>
            </a:r>
            <a:endParaRPr lang="fr-FR" sz="2800" dirty="0">
              <a:latin typeface="Chelsea Market"/>
              <a:cs typeface="Chelsea Market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7671557" y="3934390"/>
            <a:ext cx="639919" cy="574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 err="1">
                <a:latin typeface="Chelsea Market"/>
                <a:cs typeface="Chelsea Market"/>
              </a:rPr>
              <a:t>tall</a:t>
            </a:r>
            <a:endParaRPr lang="fr-FR" sz="2800" dirty="0">
              <a:latin typeface="Chelsea Market"/>
              <a:cs typeface="Chelsea Market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-181434" y="211656"/>
            <a:ext cx="2902947" cy="54425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416877" y="153618"/>
            <a:ext cx="2334894" cy="595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latin typeface="Chelsea Market"/>
                <a:cs typeface="Chelsea Market"/>
              </a:rPr>
              <a:t>QUESTION 5</a:t>
            </a:r>
          </a:p>
        </p:txBody>
      </p:sp>
      <p:pic>
        <p:nvPicPr>
          <p:cNvPr id="2" name="Image 1" descr="Capture d’écran 2020-08-29 à 14.25.26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123" y="937589"/>
            <a:ext cx="3076776" cy="119262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453216" y="1058276"/>
            <a:ext cx="1148071" cy="666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3200" dirty="0">
                <a:latin typeface="Chelsea Market"/>
                <a:cs typeface="Chelsea Market"/>
              </a:rPr>
              <a:t>I </a:t>
            </a:r>
            <a:r>
              <a:rPr lang="fr-FR" sz="3200" dirty="0" err="1">
                <a:latin typeface="Chelsea Market"/>
                <a:cs typeface="Chelsea Market"/>
              </a:rPr>
              <a:t>am</a:t>
            </a:r>
            <a:endParaRPr lang="fr-FR" sz="3200" dirty="0">
              <a:latin typeface="Chelsea Market"/>
              <a:cs typeface="Chelsea Market"/>
            </a:endParaRP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32078935-3E94-46B3-B5C5-E8100C93B9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64" r="13265" b="13070"/>
          <a:stretch/>
        </p:blipFill>
        <p:spPr>
          <a:xfrm>
            <a:off x="2731628" y="1144250"/>
            <a:ext cx="1858123" cy="2160302"/>
          </a:xfrm>
          <a:prstGeom prst="rect">
            <a:avLst/>
          </a:prstGeom>
        </p:spPr>
      </p:pic>
      <p:pic>
        <p:nvPicPr>
          <p:cNvPr id="40" name="Image 39" descr="unnamed.png">
            <a:extLst>
              <a:ext uri="{FF2B5EF4-FFF2-40B4-BE49-F238E27FC236}">
                <a16:creationId xmlns:a16="http://schemas.microsoft.com/office/drawing/2014/main" id="{92B1C68A-AF86-4233-96A4-B493122496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1" y="3850573"/>
            <a:ext cx="908223" cy="665202"/>
          </a:xfrm>
          <a:prstGeom prst="rect">
            <a:avLst/>
          </a:prstGeom>
          <a:ln w="19050" cmpd="sng">
            <a:noFill/>
          </a:ln>
        </p:spPr>
      </p:pic>
    </p:spTree>
    <p:extLst>
      <p:ext uri="{BB962C8B-B14F-4D97-AF65-F5344CB8AC3E}">
        <p14:creationId xmlns:p14="http://schemas.microsoft.com/office/powerpoint/2010/main" val="3492240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65;p24"/>
          <p:cNvGrpSpPr/>
          <p:nvPr/>
        </p:nvGrpSpPr>
        <p:grpSpPr>
          <a:xfrm>
            <a:off x="6057327" y="278191"/>
            <a:ext cx="6041044" cy="6152456"/>
            <a:chOff x="4933090" y="1375489"/>
            <a:chExt cx="3375503" cy="3991947"/>
          </a:xfrm>
        </p:grpSpPr>
        <p:sp>
          <p:nvSpPr>
            <p:cNvPr id="5" name="Google Shape;466;p24"/>
            <p:cNvSpPr/>
            <p:nvPr/>
          </p:nvSpPr>
          <p:spPr>
            <a:xfrm rot="5400000">
              <a:off x="4624868" y="1683711"/>
              <a:ext cx="3991947" cy="3375503"/>
            </a:xfrm>
            <a:custGeom>
              <a:avLst/>
              <a:gdLst/>
              <a:ahLst/>
              <a:cxnLst/>
              <a:rect l="l" t="t" r="r" b="b"/>
              <a:pathLst>
                <a:path w="3991947" h="3375503" extrusionOk="0">
                  <a:moveTo>
                    <a:pt x="463426" y="1341256"/>
                  </a:moveTo>
                  <a:lnTo>
                    <a:pt x="467498" y="1340555"/>
                  </a:lnTo>
                  <a:cubicBezTo>
                    <a:pt x="505612" y="1336231"/>
                    <a:pt x="545076" y="1333960"/>
                    <a:pt x="585496" y="1333960"/>
                  </a:cubicBezTo>
                  <a:cubicBezTo>
                    <a:pt x="908857" y="1333960"/>
                    <a:pt x="1170992" y="1479300"/>
                    <a:pt x="1170992" y="1658587"/>
                  </a:cubicBezTo>
                  <a:cubicBezTo>
                    <a:pt x="1170992" y="1837874"/>
                    <a:pt x="908857" y="1983214"/>
                    <a:pt x="585496" y="1983214"/>
                  </a:cubicBezTo>
                  <a:lnTo>
                    <a:pt x="467891" y="1976640"/>
                  </a:lnTo>
                  <a:lnTo>
                    <a:pt x="473299" y="1990638"/>
                  </a:lnTo>
                  <a:cubicBezTo>
                    <a:pt x="507069" y="2096592"/>
                    <a:pt x="527956" y="2242966"/>
                    <a:pt x="527956" y="2404647"/>
                  </a:cubicBezTo>
                  <a:cubicBezTo>
                    <a:pt x="527956" y="2485487"/>
                    <a:pt x="522734" y="2562501"/>
                    <a:pt x="513291" y="2632549"/>
                  </a:cubicBezTo>
                  <a:lnTo>
                    <a:pt x="509558" y="2654131"/>
                  </a:lnTo>
                  <a:lnTo>
                    <a:pt x="547353" y="2664924"/>
                  </a:lnTo>
                  <a:cubicBezTo>
                    <a:pt x="603015" y="2691863"/>
                    <a:pt x="634527" y="2755264"/>
                    <a:pt x="640477" y="2835992"/>
                  </a:cubicBezTo>
                  <a:lnTo>
                    <a:pt x="639725" y="2845495"/>
                  </a:lnTo>
                  <a:lnTo>
                    <a:pt x="738745" y="2804050"/>
                  </a:lnTo>
                  <a:cubicBezTo>
                    <a:pt x="798628" y="2785988"/>
                    <a:pt x="865149" y="2772283"/>
                    <a:pt x="935703" y="2764437"/>
                  </a:cubicBezTo>
                  <a:cubicBezTo>
                    <a:pt x="1112088" y="2744817"/>
                    <a:pt x="1271929" y="2766444"/>
                    <a:pt x="1370344" y="2815431"/>
                  </a:cubicBezTo>
                  <a:lnTo>
                    <a:pt x="1419911" y="2846884"/>
                  </a:lnTo>
                  <a:lnTo>
                    <a:pt x="1430405" y="2757001"/>
                  </a:lnTo>
                  <a:cubicBezTo>
                    <a:pt x="1464400" y="2618021"/>
                    <a:pt x="1543985" y="2520503"/>
                    <a:pt x="1636741" y="2520503"/>
                  </a:cubicBezTo>
                  <a:cubicBezTo>
                    <a:pt x="1729499" y="2520503"/>
                    <a:pt x="1809084" y="2618021"/>
                    <a:pt x="1843079" y="2757001"/>
                  </a:cubicBezTo>
                  <a:lnTo>
                    <a:pt x="1851603" y="2830001"/>
                  </a:lnTo>
                  <a:lnTo>
                    <a:pt x="1857259" y="2825106"/>
                  </a:lnTo>
                  <a:cubicBezTo>
                    <a:pt x="1997269" y="2734779"/>
                    <a:pt x="2334201" y="2654763"/>
                    <a:pt x="2731469" y="2627075"/>
                  </a:cubicBezTo>
                  <a:cubicBezTo>
                    <a:pt x="2930102" y="2613232"/>
                    <a:pt x="3115612" y="2614435"/>
                    <a:pt x="3270363" y="2627853"/>
                  </a:cubicBezTo>
                  <a:lnTo>
                    <a:pt x="3398641" y="2643357"/>
                  </a:lnTo>
                  <a:lnTo>
                    <a:pt x="3400654" y="2589452"/>
                  </a:lnTo>
                  <a:cubicBezTo>
                    <a:pt x="3407994" y="2534984"/>
                    <a:pt x="3430936" y="2491116"/>
                    <a:pt x="3469880" y="2465932"/>
                  </a:cubicBezTo>
                  <a:lnTo>
                    <a:pt x="3477294" y="2462785"/>
                  </a:lnTo>
                  <a:lnTo>
                    <a:pt x="3474877" y="2387542"/>
                  </a:lnTo>
                  <a:cubicBezTo>
                    <a:pt x="3474877" y="2306702"/>
                    <a:pt x="3480099" y="2229688"/>
                    <a:pt x="3489542" y="2159641"/>
                  </a:cubicBezTo>
                  <a:lnTo>
                    <a:pt x="3528521" y="1978251"/>
                  </a:lnTo>
                  <a:lnTo>
                    <a:pt x="3524449" y="1978952"/>
                  </a:lnTo>
                  <a:cubicBezTo>
                    <a:pt x="3486335" y="1983276"/>
                    <a:pt x="3446871" y="1985547"/>
                    <a:pt x="3406451" y="1985547"/>
                  </a:cubicBezTo>
                  <a:cubicBezTo>
                    <a:pt x="3083090" y="1985547"/>
                    <a:pt x="2820955" y="1840207"/>
                    <a:pt x="2820955" y="1660920"/>
                  </a:cubicBezTo>
                  <a:cubicBezTo>
                    <a:pt x="2820955" y="1481633"/>
                    <a:pt x="3083090" y="1336293"/>
                    <a:pt x="3406451" y="1336293"/>
                  </a:cubicBezTo>
                  <a:lnTo>
                    <a:pt x="3524056" y="1342867"/>
                  </a:lnTo>
                  <a:lnTo>
                    <a:pt x="3518648" y="1328869"/>
                  </a:lnTo>
                  <a:cubicBezTo>
                    <a:pt x="3493320" y="1249404"/>
                    <a:pt x="3475239" y="1147202"/>
                    <a:pt x="3467782" y="1032859"/>
                  </a:cubicBezTo>
                  <a:lnTo>
                    <a:pt x="3464081" y="917672"/>
                  </a:lnTo>
                  <a:lnTo>
                    <a:pt x="3444998" y="909571"/>
                  </a:lnTo>
                  <a:cubicBezTo>
                    <a:pt x="3406054" y="884388"/>
                    <a:pt x="3383112" y="840520"/>
                    <a:pt x="3375772" y="786052"/>
                  </a:cubicBezTo>
                  <a:lnTo>
                    <a:pt x="3373759" y="732146"/>
                  </a:lnTo>
                  <a:lnTo>
                    <a:pt x="3245481" y="747650"/>
                  </a:lnTo>
                  <a:cubicBezTo>
                    <a:pt x="3090730" y="761068"/>
                    <a:pt x="2905220" y="762272"/>
                    <a:pt x="2706587" y="748428"/>
                  </a:cubicBezTo>
                  <a:cubicBezTo>
                    <a:pt x="2309319" y="720741"/>
                    <a:pt x="1972387" y="640725"/>
                    <a:pt x="1832377" y="550397"/>
                  </a:cubicBezTo>
                  <a:lnTo>
                    <a:pt x="1826721" y="545503"/>
                  </a:lnTo>
                  <a:lnTo>
                    <a:pt x="1818197" y="618503"/>
                  </a:lnTo>
                  <a:cubicBezTo>
                    <a:pt x="1784202" y="757482"/>
                    <a:pt x="1704617" y="855000"/>
                    <a:pt x="1611859" y="855000"/>
                  </a:cubicBezTo>
                  <a:cubicBezTo>
                    <a:pt x="1519103" y="855000"/>
                    <a:pt x="1439518" y="757482"/>
                    <a:pt x="1405523" y="618503"/>
                  </a:cubicBezTo>
                  <a:lnTo>
                    <a:pt x="1395029" y="528620"/>
                  </a:lnTo>
                  <a:lnTo>
                    <a:pt x="1345462" y="560073"/>
                  </a:lnTo>
                  <a:cubicBezTo>
                    <a:pt x="1247047" y="609060"/>
                    <a:pt x="1087206" y="630687"/>
                    <a:pt x="910821" y="611067"/>
                  </a:cubicBezTo>
                  <a:cubicBezTo>
                    <a:pt x="840267" y="603220"/>
                    <a:pt x="773746" y="589515"/>
                    <a:pt x="713864" y="571453"/>
                  </a:cubicBezTo>
                  <a:lnTo>
                    <a:pt x="614842" y="530008"/>
                  </a:lnTo>
                  <a:lnTo>
                    <a:pt x="615595" y="539512"/>
                  </a:lnTo>
                  <a:cubicBezTo>
                    <a:pt x="609645" y="620240"/>
                    <a:pt x="578133" y="683641"/>
                    <a:pt x="522471" y="710580"/>
                  </a:cubicBezTo>
                  <a:lnTo>
                    <a:pt x="503583" y="715973"/>
                  </a:lnTo>
                  <a:lnTo>
                    <a:pt x="513279" y="813967"/>
                  </a:lnTo>
                  <a:cubicBezTo>
                    <a:pt x="515765" y="852082"/>
                    <a:pt x="517070" y="891545"/>
                    <a:pt x="517070" y="931965"/>
                  </a:cubicBezTo>
                  <a:cubicBezTo>
                    <a:pt x="517070" y="1012805"/>
                    <a:pt x="511848" y="1089819"/>
                    <a:pt x="502405" y="1159866"/>
                  </a:cubicBezTo>
                  <a:close/>
                  <a:moveTo>
                    <a:pt x="0" y="1658587"/>
                  </a:moveTo>
                  <a:cubicBezTo>
                    <a:pt x="0" y="1568943"/>
                    <a:pt x="65534" y="1487786"/>
                    <a:pt x="171488" y="1429041"/>
                  </a:cubicBezTo>
                  <a:lnTo>
                    <a:pt x="221716" y="1406063"/>
                  </a:lnTo>
                  <a:lnTo>
                    <a:pt x="198503" y="1345973"/>
                  </a:lnTo>
                  <a:cubicBezTo>
                    <a:pt x="164733" y="1240019"/>
                    <a:pt x="143846" y="1093645"/>
                    <a:pt x="143846" y="931965"/>
                  </a:cubicBezTo>
                  <a:cubicBezTo>
                    <a:pt x="143846" y="810705"/>
                    <a:pt x="155595" y="698054"/>
                    <a:pt x="175716" y="604609"/>
                  </a:cubicBezTo>
                  <a:lnTo>
                    <a:pt x="194415" y="533504"/>
                  </a:lnTo>
                  <a:lnTo>
                    <a:pt x="190306" y="527850"/>
                  </a:lnTo>
                  <a:cubicBezTo>
                    <a:pt x="176640" y="506460"/>
                    <a:pt x="163860" y="483650"/>
                    <a:pt x="152215" y="459588"/>
                  </a:cubicBezTo>
                  <a:cubicBezTo>
                    <a:pt x="105633" y="363339"/>
                    <a:pt x="86023" y="265283"/>
                    <a:pt x="91973" y="184555"/>
                  </a:cubicBezTo>
                  <a:cubicBezTo>
                    <a:pt x="97922" y="103826"/>
                    <a:pt x="129434" y="40425"/>
                    <a:pt x="185096" y="13486"/>
                  </a:cubicBezTo>
                  <a:cubicBezTo>
                    <a:pt x="282505" y="-33657"/>
                    <a:pt x="421597" y="46487"/>
                    <a:pt x="517261" y="196217"/>
                  </a:cubicBezTo>
                  <a:lnTo>
                    <a:pt x="528259" y="215926"/>
                  </a:lnTo>
                  <a:lnTo>
                    <a:pt x="591752" y="190938"/>
                  </a:lnTo>
                  <a:cubicBezTo>
                    <a:pt x="688705" y="160948"/>
                    <a:pt x="819225" y="150247"/>
                    <a:pt x="960332" y="165941"/>
                  </a:cubicBezTo>
                  <a:cubicBezTo>
                    <a:pt x="1136717" y="185561"/>
                    <a:pt x="1287899" y="241782"/>
                    <a:pt x="1373144" y="311198"/>
                  </a:cubicBezTo>
                  <a:lnTo>
                    <a:pt x="1402740" y="340890"/>
                  </a:lnTo>
                  <a:lnTo>
                    <a:pt x="1405523" y="317055"/>
                  </a:lnTo>
                  <a:cubicBezTo>
                    <a:pt x="1439518" y="178075"/>
                    <a:pt x="1519103" y="80558"/>
                    <a:pt x="1611860" y="80558"/>
                  </a:cubicBezTo>
                  <a:cubicBezTo>
                    <a:pt x="1704617" y="80557"/>
                    <a:pt x="1784203" y="178076"/>
                    <a:pt x="1818197" y="317055"/>
                  </a:cubicBezTo>
                  <a:lnTo>
                    <a:pt x="1826496" y="388132"/>
                  </a:lnTo>
                  <a:lnTo>
                    <a:pt x="1844498" y="376488"/>
                  </a:lnTo>
                  <a:cubicBezTo>
                    <a:pt x="1995684" y="306456"/>
                    <a:pt x="2340458" y="273954"/>
                    <a:pt x="2737726" y="301641"/>
                  </a:cubicBezTo>
                  <a:cubicBezTo>
                    <a:pt x="3002571" y="320101"/>
                    <a:pt x="3240601" y="361816"/>
                    <a:pt x="3411344" y="414339"/>
                  </a:cubicBezTo>
                  <a:lnTo>
                    <a:pt x="3483700" y="440320"/>
                  </a:lnTo>
                  <a:lnTo>
                    <a:pt x="3513417" y="399753"/>
                  </a:lnTo>
                  <a:cubicBezTo>
                    <a:pt x="3626767" y="262921"/>
                    <a:pt x="3774659" y="200491"/>
                    <a:pt x="3865531" y="259254"/>
                  </a:cubicBezTo>
                  <a:cubicBezTo>
                    <a:pt x="3969385" y="326411"/>
                    <a:pt x="3959436" y="526433"/>
                    <a:pt x="3843309" y="706013"/>
                  </a:cubicBezTo>
                  <a:lnTo>
                    <a:pt x="3826681" y="728711"/>
                  </a:lnTo>
                  <a:lnTo>
                    <a:pt x="3833423" y="796862"/>
                  </a:lnTo>
                  <a:cubicBezTo>
                    <a:pt x="3835909" y="834977"/>
                    <a:pt x="3837215" y="874440"/>
                    <a:pt x="3837215" y="914860"/>
                  </a:cubicBezTo>
                  <a:cubicBezTo>
                    <a:pt x="3837215" y="1116961"/>
                    <a:pt x="3804579" y="1295145"/>
                    <a:pt x="3754939" y="1400363"/>
                  </a:cubicBezTo>
                  <a:lnTo>
                    <a:pt x="3754459" y="1401181"/>
                  </a:lnTo>
                  <a:lnTo>
                    <a:pt x="3820459" y="1431374"/>
                  </a:lnTo>
                  <a:cubicBezTo>
                    <a:pt x="3926413" y="1490120"/>
                    <a:pt x="3991947" y="1571277"/>
                    <a:pt x="3991947" y="1660920"/>
                  </a:cubicBezTo>
                  <a:cubicBezTo>
                    <a:pt x="3991947" y="1750564"/>
                    <a:pt x="3926413" y="1831721"/>
                    <a:pt x="3820459" y="1890466"/>
                  </a:cubicBezTo>
                  <a:lnTo>
                    <a:pt x="3770231" y="1913444"/>
                  </a:lnTo>
                  <a:lnTo>
                    <a:pt x="3793444" y="1973534"/>
                  </a:lnTo>
                  <a:cubicBezTo>
                    <a:pt x="3827214" y="2079488"/>
                    <a:pt x="3848101" y="2225862"/>
                    <a:pt x="3848101" y="2387542"/>
                  </a:cubicBezTo>
                  <a:cubicBezTo>
                    <a:pt x="3848101" y="2468382"/>
                    <a:pt x="3842879" y="2545396"/>
                    <a:pt x="3833436" y="2615444"/>
                  </a:cubicBezTo>
                  <a:lnTo>
                    <a:pt x="3832512" y="2620787"/>
                  </a:lnTo>
                  <a:lnTo>
                    <a:pt x="3868191" y="2669491"/>
                  </a:lnTo>
                  <a:cubicBezTo>
                    <a:pt x="3984317" y="2849071"/>
                    <a:pt x="3994267" y="3049092"/>
                    <a:pt x="3890413" y="3116249"/>
                  </a:cubicBezTo>
                  <a:cubicBezTo>
                    <a:pt x="3799540" y="3175012"/>
                    <a:pt x="3651648" y="3112582"/>
                    <a:pt x="3538299" y="2975750"/>
                  </a:cubicBezTo>
                  <a:lnTo>
                    <a:pt x="3508581" y="2935183"/>
                  </a:lnTo>
                  <a:lnTo>
                    <a:pt x="3436225" y="2961164"/>
                  </a:lnTo>
                  <a:cubicBezTo>
                    <a:pt x="3265483" y="3013688"/>
                    <a:pt x="3027453" y="3055402"/>
                    <a:pt x="2762608" y="3073862"/>
                  </a:cubicBezTo>
                  <a:cubicBezTo>
                    <a:pt x="2365340" y="3101549"/>
                    <a:pt x="2020566" y="3069047"/>
                    <a:pt x="1869380" y="2999015"/>
                  </a:cubicBezTo>
                  <a:lnTo>
                    <a:pt x="1851378" y="2987372"/>
                  </a:lnTo>
                  <a:lnTo>
                    <a:pt x="1843079" y="3058448"/>
                  </a:lnTo>
                  <a:cubicBezTo>
                    <a:pt x="1809085" y="3197427"/>
                    <a:pt x="1729499" y="3294946"/>
                    <a:pt x="1636742" y="3294945"/>
                  </a:cubicBezTo>
                  <a:cubicBezTo>
                    <a:pt x="1543985" y="3294945"/>
                    <a:pt x="1464400" y="3197428"/>
                    <a:pt x="1430405" y="3058448"/>
                  </a:cubicBezTo>
                  <a:lnTo>
                    <a:pt x="1427622" y="3034613"/>
                  </a:lnTo>
                  <a:lnTo>
                    <a:pt x="1398026" y="3064305"/>
                  </a:lnTo>
                  <a:cubicBezTo>
                    <a:pt x="1312781" y="3133721"/>
                    <a:pt x="1161599" y="3189942"/>
                    <a:pt x="985214" y="3209562"/>
                  </a:cubicBezTo>
                  <a:cubicBezTo>
                    <a:pt x="844107" y="3225256"/>
                    <a:pt x="713586" y="3214555"/>
                    <a:pt x="616634" y="3184565"/>
                  </a:cubicBezTo>
                  <a:lnTo>
                    <a:pt x="553141" y="3159577"/>
                  </a:lnTo>
                  <a:lnTo>
                    <a:pt x="542143" y="3179286"/>
                  </a:lnTo>
                  <a:cubicBezTo>
                    <a:pt x="446479" y="3329016"/>
                    <a:pt x="307386" y="3409160"/>
                    <a:pt x="209978" y="3362017"/>
                  </a:cubicBezTo>
                  <a:cubicBezTo>
                    <a:pt x="154316" y="3335078"/>
                    <a:pt x="122804" y="3271677"/>
                    <a:pt x="116855" y="3190948"/>
                  </a:cubicBezTo>
                  <a:cubicBezTo>
                    <a:pt x="110905" y="3110220"/>
                    <a:pt x="130515" y="3012164"/>
                    <a:pt x="177096" y="2915916"/>
                  </a:cubicBezTo>
                  <a:cubicBezTo>
                    <a:pt x="188742" y="2891854"/>
                    <a:pt x="201522" y="2869044"/>
                    <a:pt x="215188" y="2847654"/>
                  </a:cubicBezTo>
                  <a:lnTo>
                    <a:pt x="218716" y="2842799"/>
                  </a:lnTo>
                  <a:lnTo>
                    <a:pt x="209389" y="2818656"/>
                  </a:lnTo>
                  <a:cubicBezTo>
                    <a:pt x="175619" y="2712702"/>
                    <a:pt x="154732" y="2566328"/>
                    <a:pt x="154732" y="2404647"/>
                  </a:cubicBezTo>
                  <a:cubicBezTo>
                    <a:pt x="154732" y="2202546"/>
                    <a:pt x="187368" y="2024362"/>
                    <a:pt x="237008" y="1919144"/>
                  </a:cubicBezTo>
                  <a:lnTo>
                    <a:pt x="237488" y="1918326"/>
                  </a:lnTo>
                  <a:lnTo>
                    <a:pt x="171488" y="1888133"/>
                  </a:lnTo>
                  <a:cubicBezTo>
                    <a:pt x="65534" y="1829387"/>
                    <a:pt x="0" y="1748230"/>
                    <a:pt x="0" y="1658587"/>
                  </a:cubicBezTo>
                  <a:close/>
                </a:path>
              </a:pathLst>
            </a:custGeom>
            <a:solidFill>
              <a:srgbClr val="312723"/>
            </a:solidFill>
            <a:ln w="25400" cap="flat" cmpd="sng">
              <a:solidFill>
                <a:srgbClr val="2921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467;p24"/>
            <p:cNvSpPr/>
            <p:nvPr/>
          </p:nvSpPr>
          <p:spPr>
            <a:xfrm>
              <a:off x="5379097" y="1789972"/>
              <a:ext cx="2459291" cy="3217777"/>
            </a:xfrm>
            <a:custGeom>
              <a:avLst/>
              <a:gdLst/>
              <a:ahLst/>
              <a:cxnLst/>
              <a:rect l="l" t="t" r="r" b="b"/>
              <a:pathLst>
                <a:path w="2162014" h="2798067" fill="none" extrusionOk="0">
                  <a:moveTo>
                    <a:pt x="0" y="19243"/>
                  </a:moveTo>
                  <a:cubicBezTo>
                    <a:pt x="149923" y="7044"/>
                    <a:pt x="404189" y="20538"/>
                    <a:pt x="540504" y="14432"/>
                  </a:cubicBezTo>
                  <a:cubicBezTo>
                    <a:pt x="676819" y="8326"/>
                    <a:pt x="900700" y="3049"/>
                    <a:pt x="1102627" y="9429"/>
                  </a:cubicBezTo>
                  <a:cubicBezTo>
                    <a:pt x="1304554" y="15809"/>
                    <a:pt x="1384452" y="18743"/>
                    <a:pt x="1578270" y="5196"/>
                  </a:cubicBezTo>
                  <a:cubicBezTo>
                    <a:pt x="1772088" y="-8351"/>
                    <a:pt x="1992469" y="-3938"/>
                    <a:pt x="2162014" y="0"/>
                  </a:cubicBezTo>
                  <a:cubicBezTo>
                    <a:pt x="2148400" y="132108"/>
                    <a:pt x="2121111" y="319670"/>
                    <a:pt x="2136654" y="587594"/>
                  </a:cubicBezTo>
                  <a:cubicBezTo>
                    <a:pt x="2152198" y="855518"/>
                    <a:pt x="2145128" y="846641"/>
                    <a:pt x="2114917" y="1091246"/>
                  </a:cubicBezTo>
                  <a:cubicBezTo>
                    <a:pt x="2084706" y="1335851"/>
                    <a:pt x="2073605" y="1431577"/>
                    <a:pt x="2090764" y="1650860"/>
                  </a:cubicBezTo>
                  <a:cubicBezTo>
                    <a:pt x="2107924" y="1870143"/>
                    <a:pt x="2056629" y="2019758"/>
                    <a:pt x="2070235" y="2126531"/>
                  </a:cubicBezTo>
                  <a:cubicBezTo>
                    <a:pt x="2083841" y="2233304"/>
                    <a:pt x="2075044" y="2589389"/>
                    <a:pt x="2041252" y="2798067"/>
                  </a:cubicBezTo>
                  <a:cubicBezTo>
                    <a:pt x="1743059" y="2773018"/>
                    <a:pt x="1688245" y="2805466"/>
                    <a:pt x="1404984" y="2796784"/>
                  </a:cubicBezTo>
                  <a:cubicBezTo>
                    <a:pt x="1121723" y="2788102"/>
                    <a:pt x="1080452" y="2799518"/>
                    <a:pt x="806891" y="2795578"/>
                  </a:cubicBezTo>
                  <a:cubicBezTo>
                    <a:pt x="533330" y="2791638"/>
                    <a:pt x="358498" y="2785709"/>
                    <a:pt x="132447" y="2794218"/>
                  </a:cubicBezTo>
                  <a:cubicBezTo>
                    <a:pt x="120280" y="2647391"/>
                    <a:pt x="134919" y="2420312"/>
                    <a:pt x="100660" y="2128224"/>
                  </a:cubicBezTo>
                  <a:cubicBezTo>
                    <a:pt x="66400" y="1836136"/>
                    <a:pt x="58163" y="1671685"/>
                    <a:pt x="67548" y="1434480"/>
                  </a:cubicBezTo>
                  <a:cubicBezTo>
                    <a:pt x="76934" y="1197275"/>
                    <a:pt x="48016" y="994918"/>
                    <a:pt x="33112" y="712987"/>
                  </a:cubicBezTo>
                  <a:cubicBezTo>
                    <a:pt x="18207" y="431056"/>
                    <a:pt x="40947" y="179811"/>
                    <a:pt x="0" y="19243"/>
                  </a:cubicBezTo>
                  <a:close/>
                </a:path>
                <a:path w="2162014" h="2798067" extrusionOk="0">
                  <a:moveTo>
                    <a:pt x="0" y="19243"/>
                  </a:moveTo>
                  <a:cubicBezTo>
                    <a:pt x="140999" y="38005"/>
                    <a:pt x="394287" y="10394"/>
                    <a:pt x="518883" y="14625"/>
                  </a:cubicBezTo>
                  <a:cubicBezTo>
                    <a:pt x="643479" y="18856"/>
                    <a:pt x="869131" y="-3266"/>
                    <a:pt x="994526" y="10391"/>
                  </a:cubicBezTo>
                  <a:cubicBezTo>
                    <a:pt x="1119921" y="24048"/>
                    <a:pt x="1355457" y="-17628"/>
                    <a:pt x="1578270" y="5196"/>
                  </a:cubicBezTo>
                  <a:cubicBezTo>
                    <a:pt x="1801083" y="28020"/>
                    <a:pt x="2003006" y="-20899"/>
                    <a:pt x="2162014" y="0"/>
                  </a:cubicBezTo>
                  <a:cubicBezTo>
                    <a:pt x="2176690" y="111961"/>
                    <a:pt x="2128067" y="322500"/>
                    <a:pt x="2139069" y="531633"/>
                  </a:cubicBezTo>
                  <a:cubicBezTo>
                    <a:pt x="2150071" y="740766"/>
                    <a:pt x="2146135" y="920651"/>
                    <a:pt x="2117332" y="1035285"/>
                  </a:cubicBezTo>
                  <a:cubicBezTo>
                    <a:pt x="2088529" y="1149919"/>
                    <a:pt x="2084427" y="1477176"/>
                    <a:pt x="2093180" y="1594898"/>
                  </a:cubicBezTo>
                  <a:cubicBezTo>
                    <a:pt x="2101933" y="1712620"/>
                    <a:pt x="2089763" y="2033009"/>
                    <a:pt x="2069027" y="2154512"/>
                  </a:cubicBezTo>
                  <a:cubicBezTo>
                    <a:pt x="2048292" y="2276015"/>
                    <a:pt x="2079174" y="2502089"/>
                    <a:pt x="2041252" y="2798067"/>
                  </a:cubicBezTo>
                  <a:cubicBezTo>
                    <a:pt x="1811805" y="2791594"/>
                    <a:pt x="1671452" y="2775574"/>
                    <a:pt x="1443160" y="2796861"/>
                  </a:cubicBezTo>
                  <a:cubicBezTo>
                    <a:pt x="1214868" y="2818148"/>
                    <a:pt x="1118888" y="2791100"/>
                    <a:pt x="806891" y="2795578"/>
                  </a:cubicBezTo>
                  <a:cubicBezTo>
                    <a:pt x="494894" y="2800056"/>
                    <a:pt x="339364" y="2786642"/>
                    <a:pt x="132447" y="2794218"/>
                  </a:cubicBezTo>
                  <a:cubicBezTo>
                    <a:pt x="148770" y="2519109"/>
                    <a:pt x="105843" y="2287985"/>
                    <a:pt x="96686" y="2044975"/>
                  </a:cubicBezTo>
                  <a:cubicBezTo>
                    <a:pt x="87530" y="1801965"/>
                    <a:pt x="46761" y="1554000"/>
                    <a:pt x="60926" y="1295731"/>
                  </a:cubicBezTo>
                  <a:cubicBezTo>
                    <a:pt x="75091" y="1037462"/>
                    <a:pt x="87359" y="652585"/>
                    <a:pt x="0" y="19243"/>
                  </a:cubicBezTo>
                  <a:close/>
                </a:path>
              </a:pathLst>
            </a:custGeom>
            <a:solidFill>
              <a:srgbClr val="FFF2CC"/>
            </a:solidFill>
            <a:ln w="25400" cap="flat" cmpd="sng">
              <a:solidFill>
                <a:srgbClr val="5404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528;p24"/>
          <p:cNvGrpSpPr/>
          <p:nvPr/>
        </p:nvGrpSpPr>
        <p:grpSpPr>
          <a:xfrm>
            <a:off x="1955546" y="2520764"/>
            <a:ext cx="1056836" cy="1435304"/>
            <a:chOff x="879239" y="1133200"/>
            <a:chExt cx="3370378" cy="3999107"/>
          </a:xfrm>
        </p:grpSpPr>
        <p:grpSp>
          <p:nvGrpSpPr>
            <p:cNvPr id="11" name="Google Shape;529;p24"/>
            <p:cNvGrpSpPr/>
            <p:nvPr/>
          </p:nvGrpSpPr>
          <p:grpSpPr>
            <a:xfrm>
              <a:off x="879239" y="1133200"/>
              <a:ext cx="3370378" cy="3999107"/>
              <a:chOff x="8628480" y="-256823"/>
              <a:chExt cx="3288816" cy="3902329"/>
            </a:xfrm>
          </p:grpSpPr>
          <p:sp>
            <p:nvSpPr>
              <p:cNvPr id="16" name="Google Shape;530;p24"/>
              <p:cNvSpPr/>
              <p:nvPr/>
            </p:nvSpPr>
            <p:spPr>
              <a:xfrm rot="10800000">
                <a:off x="10336997" y="3241552"/>
                <a:ext cx="383700" cy="401700"/>
              </a:xfrm>
              <a:prstGeom prst="heart">
                <a:avLst/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531;p24"/>
              <p:cNvSpPr/>
              <p:nvPr/>
            </p:nvSpPr>
            <p:spPr>
              <a:xfrm rot="10800000">
                <a:off x="9916207" y="3243806"/>
                <a:ext cx="383700" cy="401700"/>
              </a:xfrm>
              <a:prstGeom prst="heart">
                <a:avLst/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532;p24"/>
              <p:cNvSpPr/>
              <p:nvPr/>
            </p:nvSpPr>
            <p:spPr>
              <a:xfrm rot="7050720" flipH="1">
                <a:off x="10883440" y="1703222"/>
                <a:ext cx="828040" cy="828040"/>
              </a:xfrm>
              <a:prstGeom prst="heart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533;p24"/>
              <p:cNvSpPr/>
              <p:nvPr/>
            </p:nvSpPr>
            <p:spPr>
              <a:xfrm rot="-7210186">
                <a:off x="8780453" y="1721176"/>
                <a:ext cx="827955" cy="827955"/>
              </a:xfrm>
              <a:prstGeom prst="heart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534;p24"/>
              <p:cNvSpPr/>
              <p:nvPr/>
            </p:nvSpPr>
            <p:spPr>
              <a:xfrm>
                <a:off x="9231084" y="1373848"/>
                <a:ext cx="2094900" cy="2055300"/>
              </a:xfrm>
              <a:prstGeom prst="ellipse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535;p24"/>
              <p:cNvSpPr/>
              <p:nvPr/>
            </p:nvSpPr>
            <p:spPr>
              <a:xfrm>
                <a:off x="9435211" y="1409003"/>
                <a:ext cx="1663800" cy="2055300"/>
              </a:xfrm>
              <a:prstGeom prst="ellipse">
                <a:avLst/>
              </a:prstGeom>
              <a:solidFill>
                <a:srgbClr val="CFBFB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536;p24"/>
              <p:cNvSpPr/>
              <p:nvPr/>
            </p:nvSpPr>
            <p:spPr>
              <a:xfrm rot="1555494" flipH="1">
                <a:off x="9064019" y="179284"/>
                <a:ext cx="2499741" cy="2192685"/>
              </a:xfrm>
              <a:custGeom>
                <a:avLst/>
                <a:gdLst/>
                <a:ahLst/>
                <a:cxnLst/>
                <a:rect l="l" t="t" r="r" b="b"/>
                <a:pathLst>
                  <a:path w="2497985" h="2191145" extrusionOk="0">
                    <a:moveTo>
                      <a:pt x="774578" y="0"/>
                    </a:moveTo>
                    <a:lnTo>
                      <a:pt x="392185" y="366758"/>
                    </a:lnTo>
                    <a:lnTo>
                      <a:pt x="360789" y="378107"/>
                    </a:lnTo>
                    <a:lnTo>
                      <a:pt x="343617" y="389204"/>
                    </a:lnTo>
                    <a:lnTo>
                      <a:pt x="329165" y="395365"/>
                    </a:lnTo>
                    <a:cubicBezTo>
                      <a:pt x="216572" y="456872"/>
                      <a:pt x="122414" y="551231"/>
                      <a:pt x="63097" y="673240"/>
                    </a:cubicBezTo>
                    <a:cubicBezTo>
                      <a:pt x="-95084" y="998596"/>
                      <a:pt x="54391" y="1397362"/>
                      <a:pt x="396958" y="1563910"/>
                    </a:cubicBezTo>
                    <a:cubicBezTo>
                      <a:pt x="482599" y="1605547"/>
                      <a:pt x="572202" y="1628728"/>
                      <a:pt x="660903" y="1634996"/>
                    </a:cubicBezTo>
                    <a:lnTo>
                      <a:pt x="851769" y="1619176"/>
                    </a:lnTo>
                    <a:lnTo>
                      <a:pt x="919444" y="1604600"/>
                    </a:lnTo>
                    <a:cubicBezTo>
                      <a:pt x="960463" y="1591591"/>
                      <a:pt x="1000042" y="1574739"/>
                      <a:pt x="1037572" y="1554237"/>
                    </a:cubicBezTo>
                    <a:lnTo>
                      <a:pt x="1085203" y="1521716"/>
                    </a:lnTo>
                    <a:lnTo>
                      <a:pt x="1088845" y="1522570"/>
                    </a:lnTo>
                    <a:cubicBezTo>
                      <a:pt x="1097370" y="1526839"/>
                      <a:pt x="1105243" y="1533900"/>
                      <a:pt x="1112567" y="1543123"/>
                    </a:cubicBezTo>
                    <a:lnTo>
                      <a:pt x="1124853" y="1563279"/>
                    </a:lnTo>
                    <a:lnTo>
                      <a:pt x="1127874" y="1608516"/>
                    </a:lnTo>
                    <a:cubicBezTo>
                      <a:pt x="1163154" y="1819412"/>
                      <a:pt x="1301832" y="2014215"/>
                      <a:pt x="1515937" y="2118308"/>
                    </a:cubicBezTo>
                    <a:cubicBezTo>
                      <a:pt x="1858503" y="2284855"/>
                      <a:pt x="2264439" y="2156117"/>
                      <a:pt x="2422619" y="1830761"/>
                    </a:cubicBezTo>
                    <a:cubicBezTo>
                      <a:pt x="2481937" y="1708752"/>
                      <a:pt x="2497991" y="1576420"/>
                      <a:pt x="2476822" y="1449882"/>
                    </a:cubicBezTo>
                    <a:lnTo>
                      <a:pt x="2449966" y="1350031"/>
                    </a:lnTo>
                    <a:lnTo>
                      <a:pt x="2497985" y="865549"/>
                    </a:lnTo>
                    <a:lnTo>
                      <a:pt x="2048870" y="802019"/>
                    </a:lnTo>
                    <a:lnTo>
                      <a:pt x="2045220" y="798530"/>
                    </a:lnTo>
                    <a:cubicBezTo>
                      <a:pt x="1916681" y="686863"/>
                      <a:pt x="1761707" y="583962"/>
                      <a:pt x="1586571" y="498815"/>
                    </a:cubicBezTo>
                    <a:cubicBezTo>
                      <a:pt x="1508733" y="460972"/>
                      <a:pt x="1430596" y="428427"/>
                      <a:pt x="1353122" y="401126"/>
                    </a:cubicBezTo>
                    <a:lnTo>
                      <a:pt x="1123800" y="334945"/>
                    </a:lnTo>
                    <a:lnTo>
                      <a:pt x="774578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537;p24"/>
              <p:cNvSpPr/>
              <p:nvPr/>
            </p:nvSpPr>
            <p:spPr>
              <a:xfrm>
                <a:off x="10250802" y="901781"/>
                <a:ext cx="1080000" cy="108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538;p24"/>
              <p:cNvSpPr/>
              <p:nvPr/>
            </p:nvSpPr>
            <p:spPr>
              <a:xfrm>
                <a:off x="9187694" y="901781"/>
                <a:ext cx="1080000" cy="108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539;p24"/>
              <p:cNvSpPr/>
              <p:nvPr/>
            </p:nvSpPr>
            <p:spPr>
              <a:xfrm>
                <a:off x="9642536" y="1275233"/>
                <a:ext cx="540000" cy="5400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540;p24"/>
              <p:cNvSpPr/>
              <p:nvPr/>
            </p:nvSpPr>
            <p:spPr>
              <a:xfrm>
                <a:off x="10350110" y="1286118"/>
                <a:ext cx="540000" cy="5400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541;p24"/>
              <p:cNvSpPr/>
              <p:nvPr/>
            </p:nvSpPr>
            <p:spPr>
              <a:xfrm>
                <a:off x="9782215" y="1409123"/>
                <a:ext cx="288000" cy="288000"/>
              </a:xfrm>
              <a:prstGeom prst="ellipse">
                <a:avLst/>
              </a:prstGeom>
              <a:solidFill>
                <a:srgbClr val="201C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542;p24"/>
              <p:cNvSpPr/>
              <p:nvPr/>
            </p:nvSpPr>
            <p:spPr>
              <a:xfrm>
                <a:off x="10485232" y="1416747"/>
                <a:ext cx="288000" cy="288000"/>
              </a:xfrm>
              <a:prstGeom prst="ellipse">
                <a:avLst/>
              </a:prstGeom>
              <a:solidFill>
                <a:srgbClr val="201C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543;p24"/>
              <p:cNvSpPr/>
              <p:nvPr/>
            </p:nvSpPr>
            <p:spPr>
              <a:xfrm>
                <a:off x="9887331" y="1466119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544;p24"/>
              <p:cNvSpPr/>
              <p:nvPr/>
            </p:nvSpPr>
            <p:spPr>
              <a:xfrm>
                <a:off x="10598699" y="1473899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545;p24"/>
              <p:cNvSpPr/>
              <p:nvPr/>
            </p:nvSpPr>
            <p:spPr>
              <a:xfrm rot="10800000">
                <a:off x="10068732" y="1744386"/>
                <a:ext cx="373500" cy="310500"/>
              </a:xfrm>
              <a:prstGeom prst="triangle">
                <a:avLst>
                  <a:gd name="adj" fmla="val 50000"/>
                </a:avLst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" name="Google Shape;546;p24"/>
            <p:cNvSpPr/>
            <p:nvPr/>
          </p:nvSpPr>
          <p:spPr>
            <a:xfrm rot="-10360140" flipH="1">
              <a:off x="2798041" y="3409381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547;p24"/>
            <p:cNvSpPr/>
            <p:nvPr/>
          </p:nvSpPr>
          <p:spPr>
            <a:xfrm rot="-10360140" flipH="1">
              <a:off x="2574993" y="3410390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548;p24"/>
            <p:cNvSpPr/>
            <p:nvPr/>
          </p:nvSpPr>
          <p:spPr>
            <a:xfrm rot="-10360140" flipH="1">
              <a:off x="1364876" y="3381121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549;p24"/>
            <p:cNvSpPr/>
            <p:nvPr/>
          </p:nvSpPr>
          <p:spPr>
            <a:xfrm rot="-10360140" flipH="1">
              <a:off x="1668667" y="3412408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Rectangle à coins arrondis 31"/>
          <p:cNvSpPr/>
          <p:nvPr/>
        </p:nvSpPr>
        <p:spPr>
          <a:xfrm>
            <a:off x="7152738" y="2374774"/>
            <a:ext cx="437261" cy="4069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7153943" y="3252846"/>
            <a:ext cx="437261" cy="4069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7153942" y="4084349"/>
            <a:ext cx="437261" cy="4069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7642799" y="2253828"/>
            <a:ext cx="2996333" cy="574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 err="1">
                <a:latin typeface="Chelsea Market"/>
                <a:cs typeface="Chelsea Market"/>
              </a:rPr>
              <a:t>thin</a:t>
            </a:r>
            <a:r>
              <a:rPr lang="fr-FR" sz="2800" dirty="0">
                <a:latin typeface="Chelsea Market"/>
                <a:cs typeface="Chelsea Market"/>
              </a:rPr>
              <a:t> </a:t>
            </a:r>
            <a:r>
              <a:rPr lang="fr-FR" sz="2800" dirty="0" err="1">
                <a:latin typeface="Chelsea Market"/>
                <a:cs typeface="Chelsea Market"/>
              </a:rPr>
              <a:t>dark</a:t>
            </a:r>
            <a:r>
              <a:rPr lang="fr-FR" sz="2800" dirty="0">
                <a:latin typeface="Chelsea Market"/>
                <a:cs typeface="Chelsea Market"/>
              </a:rPr>
              <a:t> </a:t>
            </a:r>
            <a:r>
              <a:rPr lang="fr-FR" sz="2800" dirty="0" err="1">
                <a:latin typeface="Chelsea Market"/>
                <a:cs typeface="Chelsea Market"/>
              </a:rPr>
              <a:t>eyebrows</a:t>
            </a:r>
            <a:endParaRPr lang="fr-FR" sz="2800" dirty="0">
              <a:latin typeface="Chelsea Market"/>
              <a:cs typeface="Chelsea Market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7670353" y="3116788"/>
            <a:ext cx="3122971" cy="574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 err="1">
                <a:latin typeface="Chelsea Market"/>
                <a:cs typeface="Chelsea Market"/>
              </a:rPr>
              <a:t>thick</a:t>
            </a:r>
            <a:r>
              <a:rPr lang="fr-FR" sz="2800" dirty="0">
                <a:latin typeface="Chelsea Market"/>
                <a:cs typeface="Chelsea Market"/>
              </a:rPr>
              <a:t> </a:t>
            </a:r>
            <a:r>
              <a:rPr lang="fr-FR" sz="2800" dirty="0" err="1">
                <a:latin typeface="Chelsea Market"/>
                <a:cs typeface="Chelsea Market"/>
              </a:rPr>
              <a:t>dark</a:t>
            </a:r>
            <a:r>
              <a:rPr lang="fr-FR" sz="2800" dirty="0">
                <a:latin typeface="Chelsea Market"/>
                <a:cs typeface="Chelsea Market"/>
              </a:rPr>
              <a:t> </a:t>
            </a:r>
            <a:r>
              <a:rPr lang="fr-FR" sz="2800" dirty="0" err="1">
                <a:latin typeface="Chelsea Market"/>
                <a:cs typeface="Chelsea Market"/>
              </a:rPr>
              <a:t>eyebrows</a:t>
            </a:r>
            <a:endParaRPr lang="fr-FR" sz="2800" dirty="0">
              <a:latin typeface="Chelsea Market"/>
              <a:cs typeface="Chelsea Market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7671557" y="3934390"/>
            <a:ext cx="3129383" cy="574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 err="1">
                <a:latin typeface="Chelsea Market"/>
                <a:cs typeface="Chelsea Market"/>
              </a:rPr>
              <a:t>bushy</a:t>
            </a:r>
            <a:r>
              <a:rPr lang="fr-FR" sz="2800" dirty="0">
                <a:latin typeface="Chelsea Market"/>
                <a:cs typeface="Chelsea Market"/>
              </a:rPr>
              <a:t> </a:t>
            </a:r>
            <a:r>
              <a:rPr lang="fr-FR" sz="2800" dirty="0" err="1">
                <a:latin typeface="Chelsea Market"/>
                <a:cs typeface="Chelsea Market"/>
              </a:rPr>
              <a:t>red</a:t>
            </a:r>
            <a:r>
              <a:rPr lang="fr-FR" sz="2800" dirty="0">
                <a:latin typeface="Chelsea Market"/>
                <a:cs typeface="Chelsea Market"/>
              </a:rPr>
              <a:t> </a:t>
            </a:r>
            <a:r>
              <a:rPr lang="fr-FR" sz="2800" dirty="0" err="1">
                <a:latin typeface="Chelsea Market"/>
                <a:cs typeface="Chelsea Market"/>
              </a:rPr>
              <a:t>eyebrows</a:t>
            </a:r>
            <a:endParaRPr lang="fr-FR" sz="2800" dirty="0">
              <a:latin typeface="Chelsea Market"/>
              <a:cs typeface="Chelsea Market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-181434" y="211656"/>
            <a:ext cx="2902947" cy="54425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416877" y="153618"/>
            <a:ext cx="2307192" cy="595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latin typeface="Chelsea Market"/>
                <a:cs typeface="Chelsea Market"/>
              </a:rPr>
              <a:t>QUESTION 6</a:t>
            </a:r>
          </a:p>
        </p:txBody>
      </p:sp>
      <p:pic>
        <p:nvPicPr>
          <p:cNvPr id="2" name="Image 1" descr="Capture d’écran 2020-08-29 à 14.25.26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123" y="937589"/>
            <a:ext cx="3076776" cy="119262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434781" y="1058276"/>
            <a:ext cx="1184941" cy="643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3200" dirty="0">
                <a:latin typeface="Chelsea Market"/>
                <a:cs typeface="Chelsea Market"/>
              </a:rPr>
              <a:t>I have</a:t>
            </a: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FE0F247E-7212-4BBD-BA30-E9F3BE5A6A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64" r="13265" b="13070"/>
          <a:stretch/>
        </p:blipFill>
        <p:spPr>
          <a:xfrm>
            <a:off x="2731628" y="1144250"/>
            <a:ext cx="1858123" cy="216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84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65;p24"/>
          <p:cNvGrpSpPr/>
          <p:nvPr/>
        </p:nvGrpSpPr>
        <p:grpSpPr>
          <a:xfrm>
            <a:off x="6057327" y="278191"/>
            <a:ext cx="6041044" cy="6152456"/>
            <a:chOff x="4933090" y="1375489"/>
            <a:chExt cx="3375503" cy="3991947"/>
          </a:xfrm>
        </p:grpSpPr>
        <p:sp>
          <p:nvSpPr>
            <p:cNvPr id="5" name="Google Shape;466;p24"/>
            <p:cNvSpPr/>
            <p:nvPr/>
          </p:nvSpPr>
          <p:spPr>
            <a:xfrm rot="5400000">
              <a:off x="4624868" y="1683711"/>
              <a:ext cx="3991947" cy="3375503"/>
            </a:xfrm>
            <a:custGeom>
              <a:avLst/>
              <a:gdLst/>
              <a:ahLst/>
              <a:cxnLst/>
              <a:rect l="l" t="t" r="r" b="b"/>
              <a:pathLst>
                <a:path w="3991947" h="3375503" extrusionOk="0">
                  <a:moveTo>
                    <a:pt x="463426" y="1341256"/>
                  </a:moveTo>
                  <a:lnTo>
                    <a:pt x="467498" y="1340555"/>
                  </a:lnTo>
                  <a:cubicBezTo>
                    <a:pt x="505612" y="1336231"/>
                    <a:pt x="545076" y="1333960"/>
                    <a:pt x="585496" y="1333960"/>
                  </a:cubicBezTo>
                  <a:cubicBezTo>
                    <a:pt x="908857" y="1333960"/>
                    <a:pt x="1170992" y="1479300"/>
                    <a:pt x="1170992" y="1658587"/>
                  </a:cubicBezTo>
                  <a:cubicBezTo>
                    <a:pt x="1170992" y="1837874"/>
                    <a:pt x="908857" y="1983214"/>
                    <a:pt x="585496" y="1983214"/>
                  </a:cubicBezTo>
                  <a:lnTo>
                    <a:pt x="467891" y="1976640"/>
                  </a:lnTo>
                  <a:lnTo>
                    <a:pt x="473299" y="1990638"/>
                  </a:lnTo>
                  <a:cubicBezTo>
                    <a:pt x="507069" y="2096592"/>
                    <a:pt x="527956" y="2242966"/>
                    <a:pt x="527956" y="2404647"/>
                  </a:cubicBezTo>
                  <a:cubicBezTo>
                    <a:pt x="527956" y="2485487"/>
                    <a:pt x="522734" y="2562501"/>
                    <a:pt x="513291" y="2632549"/>
                  </a:cubicBezTo>
                  <a:lnTo>
                    <a:pt x="509558" y="2654131"/>
                  </a:lnTo>
                  <a:lnTo>
                    <a:pt x="547353" y="2664924"/>
                  </a:lnTo>
                  <a:cubicBezTo>
                    <a:pt x="603015" y="2691863"/>
                    <a:pt x="634527" y="2755264"/>
                    <a:pt x="640477" y="2835992"/>
                  </a:cubicBezTo>
                  <a:lnTo>
                    <a:pt x="639725" y="2845495"/>
                  </a:lnTo>
                  <a:lnTo>
                    <a:pt x="738745" y="2804050"/>
                  </a:lnTo>
                  <a:cubicBezTo>
                    <a:pt x="798628" y="2785988"/>
                    <a:pt x="865149" y="2772283"/>
                    <a:pt x="935703" y="2764437"/>
                  </a:cubicBezTo>
                  <a:cubicBezTo>
                    <a:pt x="1112088" y="2744817"/>
                    <a:pt x="1271929" y="2766444"/>
                    <a:pt x="1370344" y="2815431"/>
                  </a:cubicBezTo>
                  <a:lnTo>
                    <a:pt x="1419911" y="2846884"/>
                  </a:lnTo>
                  <a:lnTo>
                    <a:pt x="1430405" y="2757001"/>
                  </a:lnTo>
                  <a:cubicBezTo>
                    <a:pt x="1464400" y="2618021"/>
                    <a:pt x="1543985" y="2520503"/>
                    <a:pt x="1636741" y="2520503"/>
                  </a:cubicBezTo>
                  <a:cubicBezTo>
                    <a:pt x="1729499" y="2520503"/>
                    <a:pt x="1809084" y="2618021"/>
                    <a:pt x="1843079" y="2757001"/>
                  </a:cubicBezTo>
                  <a:lnTo>
                    <a:pt x="1851603" y="2830001"/>
                  </a:lnTo>
                  <a:lnTo>
                    <a:pt x="1857259" y="2825106"/>
                  </a:lnTo>
                  <a:cubicBezTo>
                    <a:pt x="1997269" y="2734779"/>
                    <a:pt x="2334201" y="2654763"/>
                    <a:pt x="2731469" y="2627075"/>
                  </a:cubicBezTo>
                  <a:cubicBezTo>
                    <a:pt x="2930102" y="2613232"/>
                    <a:pt x="3115612" y="2614435"/>
                    <a:pt x="3270363" y="2627853"/>
                  </a:cubicBezTo>
                  <a:lnTo>
                    <a:pt x="3398641" y="2643357"/>
                  </a:lnTo>
                  <a:lnTo>
                    <a:pt x="3400654" y="2589452"/>
                  </a:lnTo>
                  <a:cubicBezTo>
                    <a:pt x="3407994" y="2534984"/>
                    <a:pt x="3430936" y="2491116"/>
                    <a:pt x="3469880" y="2465932"/>
                  </a:cubicBezTo>
                  <a:lnTo>
                    <a:pt x="3477294" y="2462785"/>
                  </a:lnTo>
                  <a:lnTo>
                    <a:pt x="3474877" y="2387542"/>
                  </a:lnTo>
                  <a:cubicBezTo>
                    <a:pt x="3474877" y="2306702"/>
                    <a:pt x="3480099" y="2229688"/>
                    <a:pt x="3489542" y="2159641"/>
                  </a:cubicBezTo>
                  <a:lnTo>
                    <a:pt x="3528521" y="1978251"/>
                  </a:lnTo>
                  <a:lnTo>
                    <a:pt x="3524449" y="1978952"/>
                  </a:lnTo>
                  <a:cubicBezTo>
                    <a:pt x="3486335" y="1983276"/>
                    <a:pt x="3446871" y="1985547"/>
                    <a:pt x="3406451" y="1985547"/>
                  </a:cubicBezTo>
                  <a:cubicBezTo>
                    <a:pt x="3083090" y="1985547"/>
                    <a:pt x="2820955" y="1840207"/>
                    <a:pt x="2820955" y="1660920"/>
                  </a:cubicBezTo>
                  <a:cubicBezTo>
                    <a:pt x="2820955" y="1481633"/>
                    <a:pt x="3083090" y="1336293"/>
                    <a:pt x="3406451" y="1336293"/>
                  </a:cubicBezTo>
                  <a:lnTo>
                    <a:pt x="3524056" y="1342867"/>
                  </a:lnTo>
                  <a:lnTo>
                    <a:pt x="3518648" y="1328869"/>
                  </a:lnTo>
                  <a:cubicBezTo>
                    <a:pt x="3493320" y="1249404"/>
                    <a:pt x="3475239" y="1147202"/>
                    <a:pt x="3467782" y="1032859"/>
                  </a:cubicBezTo>
                  <a:lnTo>
                    <a:pt x="3464081" y="917672"/>
                  </a:lnTo>
                  <a:lnTo>
                    <a:pt x="3444998" y="909571"/>
                  </a:lnTo>
                  <a:cubicBezTo>
                    <a:pt x="3406054" y="884388"/>
                    <a:pt x="3383112" y="840520"/>
                    <a:pt x="3375772" y="786052"/>
                  </a:cubicBezTo>
                  <a:lnTo>
                    <a:pt x="3373759" y="732146"/>
                  </a:lnTo>
                  <a:lnTo>
                    <a:pt x="3245481" y="747650"/>
                  </a:lnTo>
                  <a:cubicBezTo>
                    <a:pt x="3090730" y="761068"/>
                    <a:pt x="2905220" y="762272"/>
                    <a:pt x="2706587" y="748428"/>
                  </a:cubicBezTo>
                  <a:cubicBezTo>
                    <a:pt x="2309319" y="720741"/>
                    <a:pt x="1972387" y="640725"/>
                    <a:pt x="1832377" y="550397"/>
                  </a:cubicBezTo>
                  <a:lnTo>
                    <a:pt x="1826721" y="545503"/>
                  </a:lnTo>
                  <a:lnTo>
                    <a:pt x="1818197" y="618503"/>
                  </a:lnTo>
                  <a:cubicBezTo>
                    <a:pt x="1784202" y="757482"/>
                    <a:pt x="1704617" y="855000"/>
                    <a:pt x="1611859" y="855000"/>
                  </a:cubicBezTo>
                  <a:cubicBezTo>
                    <a:pt x="1519103" y="855000"/>
                    <a:pt x="1439518" y="757482"/>
                    <a:pt x="1405523" y="618503"/>
                  </a:cubicBezTo>
                  <a:lnTo>
                    <a:pt x="1395029" y="528620"/>
                  </a:lnTo>
                  <a:lnTo>
                    <a:pt x="1345462" y="560073"/>
                  </a:lnTo>
                  <a:cubicBezTo>
                    <a:pt x="1247047" y="609060"/>
                    <a:pt x="1087206" y="630687"/>
                    <a:pt x="910821" y="611067"/>
                  </a:cubicBezTo>
                  <a:cubicBezTo>
                    <a:pt x="840267" y="603220"/>
                    <a:pt x="773746" y="589515"/>
                    <a:pt x="713864" y="571453"/>
                  </a:cubicBezTo>
                  <a:lnTo>
                    <a:pt x="614842" y="530008"/>
                  </a:lnTo>
                  <a:lnTo>
                    <a:pt x="615595" y="539512"/>
                  </a:lnTo>
                  <a:cubicBezTo>
                    <a:pt x="609645" y="620240"/>
                    <a:pt x="578133" y="683641"/>
                    <a:pt x="522471" y="710580"/>
                  </a:cubicBezTo>
                  <a:lnTo>
                    <a:pt x="503583" y="715973"/>
                  </a:lnTo>
                  <a:lnTo>
                    <a:pt x="513279" y="813967"/>
                  </a:lnTo>
                  <a:cubicBezTo>
                    <a:pt x="515765" y="852082"/>
                    <a:pt x="517070" y="891545"/>
                    <a:pt x="517070" y="931965"/>
                  </a:cubicBezTo>
                  <a:cubicBezTo>
                    <a:pt x="517070" y="1012805"/>
                    <a:pt x="511848" y="1089819"/>
                    <a:pt x="502405" y="1159866"/>
                  </a:cubicBezTo>
                  <a:close/>
                  <a:moveTo>
                    <a:pt x="0" y="1658587"/>
                  </a:moveTo>
                  <a:cubicBezTo>
                    <a:pt x="0" y="1568943"/>
                    <a:pt x="65534" y="1487786"/>
                    <a:pt x="171488" y="1429041"/>
                  </a:cubicBezTo>
                  <a:lnTo>
                    <a:pt x="221716" y="1406063"/>
                  </a:lnTo>
                  <a:lnTo>
                    <a:pt x="198503" y="1345973"/>
                  </a:lnTo>
                  <a:cubicBezTo>
                    <a:pt x="164733" y="1240019"/>
                    <a:pt x="143846" y="1093645"/>
                    <a:pt x="143846" y="931965"/>
                  </a:cubicBezTo>
                  <a:cubicBezTo>
                    <a:pt x="143846" y="810705"/>
                    <a:pt x="155595" y="698054"/>
                    <a:pt x="175716" y="604609"/>
                  </a:cubicBezTo>
                  <a:lnTo>
                    <a:pt x="194415" y="533504"/>
                  </a:lnTo>
                  <a:lnTo>
                    <a:pt x="190306" y="527850"/>
                  </a:lnTo>
                  <a:cubicBezTo>
                    <a:pt x="176640" y="506460"/>
                    <a:pt x="163860" y="483650"/>
                    <a:pt x="152215" y="459588"/>
                  </a:cubicBezTo>
                  <a:cubicBezTo>
                    <a:pt x="105633" y="363339"/>
                    <a:pt x="86023" y="265283"/>
                    <a:pt x="91973" y="184555"/>
                  </a:cubicBezTo>
                  <a:cubicBezTo>
                    <a:pt x="97922" y="103826"/>
                    <a:pt x="129434" y="40425"/>
                    <a:pt x="185096" y="13486"/>
                  </a:cubicBezTo>
                  <a:cubicBezTo>
                    <a:pt x="282505" y="-33657"/>
                    <a:pt x="421597" y="46487"/>
                    <a:pt x="517261" y="196217"/>
                  </a:cubicBezTo>
                  <a:lnTo>
                    <a:pt x="528259" y="215926"/>
                  </a:lnTo>
                  <a:lnTo>
                    <a:pt x="591752" y="190938"/>
                  </a:lnTo>
                  <a:cubicBezTo>
                    <a:pt x="688705" y="160948"/>
                    <a:pt x="819225" y="150247"/>
                    <a:pt x="960332" y="165941"/>
                  </a:cubicBezTo>
                  <a:cubicBezTo>
                    <a:pt x="1136717" y="185561"/>
                    <a:pt x="1287899" y="241782"/>
                    <a:pt x="1373144" y="311198"/>
                  </a:cubicBezTo>
                  <a:lnTo>
                    <a:pt x="1402740" y="340890"/>
                  </a:lnTo>
                  <a:lnTo>
                    <a:pt x="1405523" y="317055"/>
                  </a:lnTo>
                  <a:cubicBezTo>
                    <a:pt x="1439518" y="178075"/>
                    <a:pt x="1519103" y="80558"/>
                    <a:pt x="1611860" y="80558"/>
                  </a:cubicBezTo>
                  <a:cubicBezTo>
                    <a:pt x="1704617" y="80557"/>
                    <a:pt x="1784203" y="178076"/>
                    <a:pt x="1818197" y="317055"/>
                  </a:cubicBezTo>
                  <a:lnTo>
                    <a:pt x="1826496" y="388132"/>
                  </a:lnTo>
                  <a:lnTo>
                    <a:pt x="1844498" y="376488"/>
                  </a:lnTo>
                  <a:cubicBezTo>
                    <a:pt x="1995684" y="306456"/>
                    <a:pt x="2340458" y="273954"/>
                    <a:pt x="2737726" y="301641"/>
                  </a:cubicBezTo>
                  <a:cubicBezTo>
                    <a:pt x="3002571" y="320101"/>
                    <a:pt x="3240601" y="361816"/>
                    <a:pt x="3411344" y="414339"/>
                  </a:cubicBezTo>
                  <a:lnTo>
                    <a:pt x="3483700" y="440320"/>
                  </a:lnTo>
                  <a:lnTo>
                    <a:pt x="3513417" y="399753"/>
                  </a:lnTo>
                  <a:cubicBezTo>
                    <a:pt x="3626767" y="262921"/>
                    <a:pt x="3774659" y="200491"/>
                    <a:pt x="3865531" y="259254"/>
                  </a:cubicBezTo>
                  <a:cubicBezTo>
                    <a:pt x="3969385" y="326411"/>
                    <a:pt x="3959436" y="526433"/>
                    <a:pt x="3843309" y="706013"/>
                  </a:cubicBezTo>
                  <a:lnTo>
                    <a:pt x="3826681" y="728711"/>
                  </a:lnTo>
                  <a:lnTo>
                    <a:pt x="3833423" y="796862"/>
                  </a:lnTo>
                  <a:cubicBezTo>
                    <a:pt x="3835909" y="834977"/>
                    <a:pt x="3837215" y="874440"/>
                    <a:pt x="3837215" y="914860"/>
                  </a:cubicBezTo>
                  <a:cubicBezTo>
                    <a:pt x="3837215" y="1116961"/>
                    <a:pt x="3804579" y="1295145"/>
                    <a:pt x="3754939" y="1400363"/>
                  </a:cubicBezTo>
                  <a:lnTo>
                    <a:pt x="3754459" y="1401181"/>
                  </a:lnTo>
                  <a:lnTo>
                    <a:pt x="3820459" y="1431374"/>
                  </a:lnTo>
                  <a:cubicBezTo>
                    <a:pt x="3926413" y="1490120"/>
                    <a:pt x="3991947" y="1571277"/>
                    <a:pt x="3991947" y="1660920"/>
                  </a:cubicBezTo>
                  <a:cubicBezTo>
                    <a:pt x="3991947" y="1750564"/>
                    <a:pt x="3926413" y="1831721"/>
                    <a:pt x="3820459" y="1890466"/>
                  </a:cubicBezTo>
                  <a:lnTo>
                    <a:pt x="3770231" y="1913444"/>
                  </a:lnTo>
                  <a:lnTo>
                    <a:pt x="3793444" y="1973534"/>
                  </a:lnTo>
                  <a:cubicBezTo>
                    <a:pt x="3827214" y="2079488"/>
                    <a:pt x="3848101" y="2225862"/>
                    <a:pt x="3848101" y="2387542"/>
                  </a:cubicBezTo>
                  <a:cubicBezTo>
                    <a:pt x="3848101" y="2468382"/>
                    <a:pt x="3842879" y="2545396"/>
                    <a:pt x="3833436" y="2615444"/>
                  </a:cubicBezTo>
                  <a:lnTo>
                    <a:pt x="3832512" y="2620787"/>
                  </a:lnTo>
                  <a:lnTo>
                    <a:pt x="3868191" y="2669491"/>
                  </a:lnTo>
                  <a:cubicBezTo>
                    <a:pt x="3984317" y="2849071"/>
                    <a:pt x="3994267" y="3049092"/>
                    <a:pt x="3890413" y="3116249"/>
                  </a:cubicBezTo>
                  <a:cubicBezTo>
                    <a:pt x="3799540" y="3175012"/>
                    <a:pt x="3651648" y="3112582"/>
                    <a:pt x="3538299" y="2975750"/>
                  </a:cubicBezTo>
                  <a:lnTo>
                    <a:pt x="3508581" y="2935183"/>
                  </a:lnTo>
                  <a:lnTo>
                    <a:pt x="3436225" y="2961164"/>
                  </a:lnTo>
                  <a:cubicBezTo>
                    <a:pt x="3265483" y="3013688"/>
                    <a:pt x="3027453" y="3055402"/>
                    <a:pt x="2762608" y="3073862"/>
                  </a:cubicBezTo>
                  <a:cubicBezTo>
                    <a:pt x="2365340" y="3101549"/>
                    <a:pt x="2020566" y="3069047"/>
                    <a:pt x="1869380" y="2999015"/>
                  </a:cubicBezTo>
                  <a:lnTo>
                    <a:pt x="1851378" y="2987372"/>
                  </a:lnTo>
                  <a:lnTo>
                    <a:pt x="1843079" y="3058448"/>
                  </a:lnTo>
                  <a:cubicBezTo>
                    <a:pt x="1809085" y="3197427"/>
                    <a:pt x="1729499" y="3294946"/>
                    <a:pt x="1636742" y="3294945"/>
                  </a:cubicBezTo>
                  <a:cubicBezTo>
                    <a:pt x="1543985" y="3294945"/>
                    <a:pt x="1464400" y="3197428"/>
                    <a:pt x="1430405" y="3058448"/>
                  </a:cubicBezTo>
                  <a:lnTo>
                    <a:pt x="1427622" y="3034613"/>
                  </a:lnTo>
                  <a:lnTo>
                    <a:pt x="1398026" y="3064305"/>
                  </a:lnTo>
                  <a:cubicBezTo>
                    <a:pt x="1312781" y="3133721"/>
                    <a:pt x="1161599" y="3189942"/>
                    <a:pt x="985214" y="3209562"/>
                  </a:cubicBezTo>
                  <a:cubicBezTo>
                    <a:pt x="844107" y="3225256"/>
                    <a:pt x="713586" y="3214555"/>
                    <a:pt x="616634" y="3184565"/>
                  </a:cubicBezTo>
                  <a:lnTo>
                    <a:pt x="553141" y="3159577"/>
                  </a:lnTo>
                  <a:lnTo>
                    <a:pt x="542143" y="3179286"/>
                  </a:lnTo>
                  <a:cubicBezTo>
                    <a:pt x="446479" y="3329016"/>
                    <a:pt x="307386" y="3409160"/>
                    <a:pt x="209978" y="3362017"/>
                  </a:cubicBezTo>
                  <a:cubicBezTo>
                    <a:pt x="154316" y="3335078"/>
                    <a:pt x="122804" y="3271677"/>
                    <a:pt x="116855" y="3190948"/>
                  </a:cubicBezTo>
                  <a:cubicBezTo>
                    <a:pt x="110905" y="3110220"/>
                    <a:pt x="130515" y="3012164"/>
                    <a:pt x="177096" y="2915916"/>
                  </a:cubicBezTo>
                  <a:cubicBezTo>
                    <a:pt x="188742" y="2891854"/>
                    <a:pt x="201522" y="2869044"/>
                    <a:pt x="215188" y="2847654"/>
                  </a:cubicBezTo>
                  <a:lnTo>
                    <a:pt x="218716" y="2842799"/>
                  </a:lnTo>
                  <a:lnTo>
                    <a:pt x="209389" y="2818656"/>
                  </a:lnTo>
                  <a:cubicBezTo>
                    <a:pt x="175619" y="2712702"/>
                    <a:pt x="154732" y="2566328"/>
                    <a:pt x="154732" y="2404647"/>
                  </a:cubicBezTo>
                  <a:cubicBezTo>
                    <a:pt x="154732" y="2202546"/>
                    <a:pt x="187368" y="2024362"/>
                    <a:pt x="237008" y="1919144"/>
                  </a:cubicBezTo>
                  <a:lnTo>
                    <a:pt x="237488" y="1918326"/>
                  </a:lnTo>
                  <a:lnTo>
                    <a:pt x="171488" y="1888133"/>
                  </a:lnTo>
                  <a:cubicBezTo>
                    <a:pt x="65534" y="1829387"/>
                    <a:pt x="0" y="1748230"/>
                    <a:pt x="0" y="1658587"/>
                  </a:cubicBezTo>
                  <a:close/>
                </a:path>
              </a:pathLst>
            </a:custGeom>
            <a:solidFill>
              <a:srgbClr val="312723"/>
            </a:solidFill>
            <a:ln w="25400" cap="flat" cmpd="sng">
              <a:solidFill>
                <a:srgbClr val="2921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467;p24"/>
            <p:cNvSpPr/>
            <p:nvPr/>
          </p:nvSpPr>
          <p:spPr>
            <a:xfrm>
              <a:off x="5379097" y="1789972"/>
              <a:ext cx="2459291" cy="3217777"/>
            </a:xfrm>
            <a:custGeom>
              <a:avLst/>
              <a:gdLst/>
              <a:ahLst/>
              <a:cxnLst/>
              <a:rect l="l" t="t" r="r" b="b"/>
              <a:pathLst>
                <a:path w="2162014" h="2798067" fill="none" extrusionOk="0">
                  <a:moveTo>
                    <a:pt x="0" y="19243"/>
                  </a:moveTo>
                  <a:cubicBezTo>
                    <a:pt x="149923" y="7044"/>
                    <a:pt x="404189" y="20538"/>
                    <a:pt x="540504" y="14432"/>
                  </a:cubicBezTo>
                  <a:cubicBezTo>
                    <a:pt x="676819" y="8326"/>
                    <a:pt x="900700" y="3049"/>
                    <a:pt x="1102627" y="9429"/>
                  </a:cubicBezTo>
                  <a:cubicBezTo>
                    <a:pt x="1304554" y="15809"/>
                    <a:pt x="1384452" y="18743"/>
                    <a:pt x="1578270" y="5196"/>
                  </a:cubicBezTo>
                  <a:cubicBezTo>
                    <a:pt x="1772088" y="-8351"/>
                    <a:pt x="1992469" y="-3938"/>
                    <a:pt x="2162014" y="0"/>
                  </a:cubicBezTo>
                  <a:cubicBezTo>
                    <a:pt x="2148400" y="132108"/>
                    <a:pt x="2121111" y="319670"/>
                    <a:pt x="2136654" y="587594"/>
                  </a:cubicBezTo>
                  <a:cubicBezTo>
                    <a:pt x="2152198" y="855518"/>
                    <a:pt x="2145128" y="846641"/>
                    <a:pt x="2114917" y="1091246"/>
                  </a:cubicBezTo>
                  <a:cubicBezTo>
                    <a:pt x="2084706" y="1335851"/>
                    <a:pt x="2073605" y="1431577"/>
                    <a:pt x="2090764" y="1650860"/>
                  </a:cubicBezTo>
                  <a:cubicBezTo>
                    <a:pt x="2107924" y="1870143"/>
                    <a:pt x="2056629" y="2019758"/>
                    <a:pt x="2070235" y="2126531"/>
                  </a:cubicBezTo>
                  <a:cubicBezTo>
                    <a:pt x="2083841" y="2233304"/>
                    <a:pt x="2075044" y="2589389"/>
                    <a:pt x="2041252" y="2798067"/>
                  </a:cubicBezTo>
                  <a:cubicBezTo>
                    <a:pt x="1743059" y="2773018"/>
                    <a:pt x="1688245" y="2805466"/>
                    <a:pt x="1404984" y="2796784"/>
                  </a:cubicBezTo>
                  <a:cubicBezTo>
                    <a:pt x="1121723" y="2788102"/>
                    <a:pt x="1080452" y="2799518"/>
                    <a:pt x="806891" y="2795578"/>
                  </a:cubicBezTo>
                  <a:cubicBezTo>
                    <a:pt x="533330" y="2791638"/>
                    <a:pt x="358498" y="2785709"/>
                    <a:pt x="132447" y="2794218"/>
                  </a:cubicBezTo>
                  <a:cubicBezTo>
                    <a:pt x="120280" y="2647391"/>
                    <a:pt x="134919" y="2420312"/>
                    <a:pt x="100660" y="2128224"/>
                  </a:cubicBezTo>
                  <a:cubicBezTo>
                    <a:pt x="66400" y="1836136"/>
                    <a:pt x="58163" y="1671685"/>
                    <a:pt x="67548" y="1434480"/>
                  </a:cubicBezTo>
                  <a:cubicBezTo>
                    <a:pt x="76934" y="1197275"/>
                    <a:pt x="48016" y="994918"/>
                    <a:pt x="33112" y="712987"/>
                  </a:cubicBezTo>
                  <a:cubicBezTo>
                    <a:pt x="18207" y="431056"/>
                    <a:pt x="40947" y="179811"/>
                    <a:pt x="0" y="19243"/>
                  </a:cubicBezTo>
                  <a:close/>
                </a:path>
                <a:path w="2162014" h="2798067" extrusionOk="0">
                  <a:moveTo>
                    <a:pt x="0" y="19243"/>
                  </a:moveTo>
                  <a:cubicBezTo>
                    <a:pt x="140999" y="38005"/>
                    <a:pt x="394287" y="10394"/>
                    <a:pt x="518883" y="14625"/>
                  </a:cubicBezTo>
                  <a:cubicBezTo>
                    <a:pt x="643479" y="18856"/>
                    <a:pt x="869131" y="-3266"/>
                    <a:pt x="994526" y="10391"/>
                  </a:cubicBezTo>
                  <a:cubicBezTo>
                    <a:pt x="1119921" y="24048"/>
                    <a:pt x="1355457" y="-17628"/>
                    <a:pt x="1578270" y="5196"/>
                  </a:cubicBezTo>
                  <a:cubicBezTo>
                    <a:pt x="1801083" y="28020"/>
                    <a:pt x="2003006" y="-20899"/>
                    <a:pt x="2162014" y="0"/>
                  </a:cubicBezTo>
                  <a:cubicBezTo>
                    <a:pt x="2176690" y="111961"/>
                    <a:pt x="2128067" y="322500"/>
                    <a:pt x="2139069" y="531633"/>
                  </a:cubicBezTo>
                  <a:cubicBezTo>
                    <a:pt x="2150071" y="740766"/>
                    <a:pt x="2146135" y="920651"/>
                    <a:pt x="2117332" y="1035285"/>
                  </a:cubicBezTo>
                  <a:cubicBezTo>
                    <a:pt x="2088529" y="1149919"/>
                    <a:pt x="2084427" y="1477176"/>
                    <a:pt x="2093180" y="1594898"/>
                  </a:cubicBezTo>
                  <a:cubicBezTo>
                    <a:pt x="2101933" y="1712620"/>
                    <a:pt x="2089763" y="2033009"/>
                    <a:pt x="2069027" y="2154512"/>
                  </a:cubicBezTo>
                  <a:cubicBezTo>
                    <a:pt x="2048292" y="2276015"/>
                    <a:pt x="2079174" y="2502089"/>
                    <a:pt x="2041252" y="2798067"/>
                  </a:cubicBezTo>
                  <a:cubicBezTo>
                    <a:pt x="1811805" y="2791594"/>
                    <a:pt x="1671452" y="2775574"/>
                    <a:pt x="1443160" y="2796861"/>
                  </a:cubicBezTo>
                  <a:cubicBezTo>
                    <a:pt x="1214868" y="2818148"/>
                    <a:pt x="1118888" y="2791100"/>
                    <a:pt x="806891" y="2795578"/>
                  </a:cubicBezTo>
                  <a:cubicBezTo>
                    <a:pt x="494894" y="2800056"/>
                    <a:pt x="339364" y="2786642"/>
                    <a:pt x="132447" y="2794218"/>
                  </a:cubicBezTo>
                  <a:cubicBezTo>
                    <a:pt x="148770" y="2519109"/>
                    <a:pt x="105843" y="2287985"/>
                    <a:pt x="96686" y="2044975"/>
                  </a:cubicBezTo>
                  <a:cubicBezTo>
                    <a:pt x="87530" y="1801965"/>
                    <a:pt x="46761" y="1554000"/>
                    <a:pt x="60926" y="1295731"/>
                  </a:cubicBezTo>
                  <a:cubicBezTo>
                    <a:pt x="75091" y="1037462"/>
                    <a:pt x="87359" y="652585"/>
                    <a:pt x="0" y="19243"/>
                  </a:cubicBezTo>
                  <a:close/>
                </a:path>
              </a:pathLst>
            </a:custGeom>
            <a:solidFill>
              <a:srgbClr val="FFF2CC"/>
            </a:solidFill>
            <a:ln w="25400" cap="flat" cmpd="sng">
              <a:solidFill>
                <a:srgbClr val="5404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528;p24"/>
          <p:cNvGrpSpPr/>
          <p:nvPr/>
        </p:nvGrpSpPr>
        <p:grpSpPr>
          <a:xfrm>
            <a:off x="1955546" y="2520764"/>
            <a:ext cx="1056836" cy="1435304"/>
            <a:chOff x="879239" y="1133200"/>
            <a:chExt cx="3370378" cy="3999107"/>
          </a:xfrm>
        </p:grpSpPr>
        <p:grpSp>
          <p:nvGrpSpPr>
            <p:cNvPr id="11" name="Google Shape;529;p24"/>
            <p:cNvGrpSpPr/>
            <p:nvPr/>
          </p:nvGrpSpPr>
          <p:grpSpPr>
            <a:xfrm>
              <a:off x="879239" y="1133200"/>
              <a:ext cx="3370378" cy="3999107"/>
              <a:chOff x="8628480" y="-256823"/>
              <a:chExt cx="3288816" cy="3902329"/>
            </a:xfrm>
          </p:grpSpPr>
          <p:sp>
            <p:nvSpPr>
              <p:cNvPr id="16" name="Google Shape;530;p24"/>
              <p:cNvSpPr/>
              <p:nvPr/>
            </p:nvSpPr>
            <p:spPr>
              <a:xfrm rot="10800000">
                <a:off x="10336997" y="3241552"/>
                <a:ext cx="383700" cy="401700"/>
              </a:xfrm>
              <a:prstGeom prst="heart">
                <a:avLst/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531;p24"/>
              <p:cNvSpPr/>
              <p:nvPr/>
            </p:nvSpPr>
            <p:spPr>
              <a:xfrm rot="10800000">
                <a:off x="9916207" y="3243806"/>
                <a:ext cx="383700" cy="401700"/>
              </a:xfrm>
              <a:prstGeom prst="heart">
                <a:avLst/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532;p24"/>
              <p:cNvSpPr/>
              <p:nvPr/>
            </p:nvSpPr>
            <p:spPr>
              <a:xfrm rot="7050720" flipH="1">
                <a:off x="10883440" y="1703222"/>
                <a:ext cx="828040" cy="828040"/>
              </a:xfrm>
              <a:prstGeom prst="heart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533;p24"/>
              <p:cNvSpPr/>
              <p:nvPr/>
            </p:nvSpPr>
            <p:spPr>
              <a:xfrm rot="-7210186">
                <a:off x="8780453" y="1721176"/>
                <a:ext cx="827955" cy="827955"/>
              </a:xfrm>
              <a:prstGeom prst="heart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534;p24"/>
              <p:cNvSpPr/>
              <p:nvPr/>
            </p:nvSpPr>
            <p:spPr>
              <a:xfrm>
                <a:off x="9231084" y="1373848"/>
                <a:ext cx="2094900" cy="2055300"/>
              </a:xfrm>
              <a:prstGeom prst="ellipse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535;p24"/>
              <p:cNvSpPr/>
              <p:nvPr/>
            </p:nvSpPr>
            <p:spPr>
              <a:xfrm>
                <a:off x="9435211" y="1409003"/>
                <a:ext cx="1663800" cy="2055300"/>
              </a:xfrm>
              <a:prstGeom prst="ellipse">
                <a:avLst/>
              </a:prstGeom>
              <a:solidFill>
                <a:srgbClr val="CFBFB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536;p24"/>
              <p:cNvSpPr/>
              <p:nvPr/>
            </p:nvSpPr>
            <p:spPr>
              <a:xfrm rot="1555494" flipH="1">
                <a:off x="9064019" y="179284"/>
                <a:ext cx="2499741" cy="2192685"/>
              </a:xfrm>
              <a:custGeom>
                <a:avLst/>
                <a:gdLst/>
                <a:ahLst/>
                <a:cxnLst/>
                <a:rect l="l" t="t" r="r" b="b"/>
                <a:pathLst>
                  <a:path w="2497985" h="2191145" extrusionOk="0">
                    <a:moveTo>
                      <a:pt x="774578" y="0"/>
                    </a:moveTo>
                    <a:lnTo>
                      <a:pt x="392185" y="366758"/>
                    </a:lnTo>
                    <a:lnTo>
                      <a:pt x="360789" y="378107"/>
                    </a:lnTo>
                    <a:lnTo>
                      <a:pt x="343617" y="389204"/>
                    </a:lnTo>
                    <a:lnTo>
                      <a:pt x="329165" y="395365"/>
                    </a:lnTo>
                    <a:cubicBezTo>
                      <a:pt x="216572" y="456872"/>
                      <a:pt x="122414" y="551231"/>
                      <a:pt x="63097" y="673240"/>
                    </a:cubicBezTo>
                    <a:cubicBezTo>
                      <a:pt x="-95084" y="998596"/>
                      <a:pt x="54391" y="1397362"/>
                      <a:pt x="396958" y="1563910"/>
                    </a:cubicBezTo>
                    <a:cubicBezTo>
                      <a:pt x="482599" y="1605547"/>
                      <a:pt x="572202" y="1628728"/>
                      <a:pt x="660903" y="1634996"/>
                    </a:cubicBezTo>
                    <a:lnTo>
                      <a:pt x="851769" y="1619176"/>
                    </a:lnTo>
                    <a:lnTo>
                      <a:pt x="919444" y="1604600"/>
                    </a:lnTo>
                    <a:cubicBezTo>
                      <a:pt x="960463" y="1591591"/>
                      <a:pt x="1000042" y="1574739"/>
                      <a:pt x="1037572" y="1554237"/>
                    </a:cubicBezTo>
                    <a:lnTo>
                      <a:pt x="1085203" y="1521716"/>
                    </a:lnTo>
                    <a:lnTo>
                      <a:pt x="1088845" y="1522570"/>
                    </a:lnTo>
                    <a:cubicBezTo>
                      <a:pt x="1097370" y="1526839"/>
                      <a:pt x="1105243" y="1533900"/>
                      <a:pt x="1112567" y="1543123"/>
                    </a:cubicBezTo>
                    <a:lnTo>
                      <a:pt x="1124853" y="1563279"/>
                    </a:lnTo>
                    <a:lnTo>
                      <a:pt x="1127874" y="1608516"/>
                    </a:lnTo>
                    <a:cubicBezTo>
                      <a:pt x="1163154" y="1819412"/>
                      <a:pt x="1301832" y="2014215"/>
                      <a:pt x="1515937" y="2118308"/>
                    </a:cubicBezTo>
                    <a:cubicBezTo>
                      <a:pt x="1858503" y="2284855"/>
                      <a:pt x="2264439" y="2156117"/>
                      <a:pt x="2422619" y="1830761"/>
                    </a:cubicBezTo>
                    <a:cubicBezTo>
                      <a:pt x="2481937" y="1708752"/>
                      <a:pt x="2497991" y="1576420"/>
                      <a:pt x="2476822" y="1449882"/>
                    </a:cubicBezTo>
                    <a:lnTo>
                      <a:pt x="2449966" y="1350031"/>
                    </a:lnTo>
                    <a:lnTo>
                      <a:pt x="2497985" y="865549"/>
                    </a:lnTo>
                    <a:lnTo>
                      <a:pt x="2048870" y="802019"/>
                    </a:lnTo>
                    <a:lnTo>
                      <a:pt x="2045220" y="798530"/>
                    </a:lnTo>
                    <a:cubicBezTo>
                      <a:pt x="1916681" y="686863"/>
                      <a:pt x="1761707" y="583962"/>
                      <a:pt x="1586571" y="498815"/>
                    </a:cubicBezTo>
                    <a:cubicBezTo>
                      <a:pt x="1508733" y="460972"/>
                      <a:pt x="1430596" y="428427"/>
                      <a:pt x="1353122" y="401126"/>
                    </a:cubicBezTo>
                    <a:lnTo>
                      <a:pt x="1123800" y="334945"/>
                    </a:lnTo>
                    <a:lnTo>
                      <a:pt x="774578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537;p24"/>
              <p:cNvSpPr/>
              <p:nvPr/>
            </p:nvSpPr>
            <p:spPr>
              <a:xfrm>
                <a:off x="10250802" y="901781"/>
                <a:ext cx="1080000" cy="108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538;p24"/>
              <p:cNvSpPr/>
              <p:nvPr/>
            </p:nvSpPr>
            <p:spPr>
              <a:xfrm>
                <a:off x="9187694" y="901781"/>
                <a:ext cx="1080000" cy="108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539;p24"/>
              <p:cNvSpPr/>
              <p:nvPr/>
            </p:nvSpPr>
            <p:spPr>
              <a:xfrm>
                <a:off x="9642536" y="1275233"/>
                <a:ext cx="540000" cy="5400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540;p24"/>
              <p:cNvSpPr/>
              <p:nvPr/>
            </p:nvSpPr>
            <p:spPr>
              <a:xfrm>
                <a:off x="10350110" y="1286118"/>
                <a:ext cx="540000" cy="5400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541;p24"/>
              <p:cNvSpPr/>
              <p:nvPr/>
            </p:nvSpPr>
            <p:spPr>
              <a:xfrm>
                <a:off x="9782215" y="1409123"/>
                <a:ext cx="288000" cy="288000"/>
              </a:xfrm>
              <a:prstGeom prst="ellipse">
                <a:avLst/>
              </a:prstGeom>
              <a:solidFill>
                <a:srgbClr val="201C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542;p24"/>
              <p:cNvSpPr/>
              <p:nvPr/>
            </p:nvSpPr>
            <p:spPr>
              <a:xfrm>
                <a:off x="10485232" y="1416747"/>
                <a:ext cx="288000" cy="288000"/>
              </a:xfrm>
              <a:prstGeom prst="ellipse">
                <a:avLst/>
              </a:prstGeom>
              <a:solidFill>
                <a:srgbClr val="201C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543;p24"/>
              <p:cNvSpPr/>
              <p:nvPr/>
            </p:nvSpPr>
            <p:spPr>
              <a:xfrm>
                <a:off x="9887331" y="1466119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544;p24"/>
              <p:cNvSpPr/>
              <p:nvPr/>
            </p:nvSpPr>
            <p:spPr>
              <a:xfrm>
                <a:off x="10598699" y="1473899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545;p24"/>
              <p:cNvSpPr/>
              <p:nvPr/>
            </p:nvSpPr>
            <p:spPr>
              <a:xfrm rot="10800000">
                <a:off x="10068732" y="1744386"/>
                <a:ext cx="373500" cy="310500"/>
              </a:xfrm>
              <a:prstGeom prst="triangle">
                <a:avLst>
                  <a:gd name="adj" fmla="val 50000"/>
                </a:avLst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" name="Google Shape;546;p24"/>
            <p:cNvSpPr/>
            <p:nvPr/>
          </p:nvSpPr>
          <p:spPr>
            <a:xfrm rot="-10360140" flipH="1">
              <a:off x="2798041" y="3409381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547;p24"/>
            <p:cNvSpPr/>
            <p:nvPr/>
          </p:nvSpPr>
          <p:spPr>
            <a:xfrm rot="-10360140" flipH="1">
              <a:off x="2574993" y="3410390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548;p24"/>
            <p:cNvSpPr/>
            <p:nvPr/>
          </p:nvSpPr>
          <p:spPr>
            <a:xfrm rot="-10360140" flipH="1">
              <a:off x="1364876" y="3381121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549;p24"/>
            <p:cNvSpPr/>
            <p:nvPr/>
          </p:nvSpPr>
          <p:spPr>
            <a:xfrm rot="-10360140" flipH="1">
              <a:off x="1668667" y="3412408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Rectangle à coins arrondis 31"/>
          <p:cNvSpPr/>
          <p:nvPr/>
        </p:nvSpPr>
        <p:spPr>
          <a:xfrm>
            <a:off x="7152738" y="2374774"/>
            <a:ext cx="437261" cy="4069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7153943" y="3252846"/>
            <a:ext cx="437261" cy="4069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7153942" y="4084349"/>
            <a:ext cx="437261" cy="4069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7642799" y="2253828"/>
            <a:ext cx="2996333" cy="574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 err="1">
                <a:latin typeface="Chelsea Market"/>
                <a:cs typeface="Chelsea Market"/>
              </a:rPr>
              <a:t>thin</a:t>
            </a:r>
            <a:r>
              <a:rPr lang="fr-FR" sz="2800" dirty="0">
                <a:latin typeface="Chelsea Market"/>
                <a:cs typeface="Chelsea Market"/>
              </a:rPr>
              <a:t> </a:t>
            </a:r>
            <a:r>
              <a:rPr lang="fr-FR" sz="2800" dirty="0" err="1">
                <a:latin typeface="Chelsea Market"/>
                <a:cs typeface="Chelsea Market"/>
              </a:rPr>
              <a:t>dark</a:t>
            </a:r>
            <a:r>
              <a:rPr lang="fr-FR" sz="2800" dirty="0">
                <a:latin typeface="Chelsea Market"/>
                <a:cs typeface="Chelsea Market"/>
              </a:rPr>
              <a:t> </a:t>
            </a:r>
            <a:r>
              <a:rPr lang="fr-FR" sz="2800" dirty="0" err="1">
                <a:latin typeface="Chelsea Market"/>
                <a:cs typeface="Chelsea Market"/>
              </a:rPr>
              <a:t>eyebrows</a:t>
            </a:r>
            <a:endParaRPr lang="fr-FR" sz="2800" dirty="0">
              <a:latin typeface="Chelsea Market"/>
              <a:cs typeface="Chelsea Market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7670353" y="3116788"/>
            <a:ext cx="3122971" cy="574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 err="1">
                <a:latin typeface="Chelsea Market"/>
                <a:cs typeface="Chelsea Market"/>
              </a:rPr>
              <a:t>thick</a:t>
            </a:r>
            <a:r>
              <a:rPr lang="fr-FR" sz="2800" dirty="0">
                <a:latin typeface="Chelsea Market"/>
                <a:cs typeface="Chelsea Market"/>
              </a:rPr>
              <a:t> </a:t>
            </a:r>
            <a:r>
              <a:rPr lang="fr-FR" sz="2800" dirty="0" err="1">
                <a:latin typeface="Chelsea Market"/>
                <a:cs typeface="Chelsea Market"/>
              </a:rPr>
              <a:t>dark</a:t>
            </a:r>
            <a:r>
              <a:rPr lang="fr-FR" sz="2800" dirty="0">
                <a:latin typeface="Chelsea Market"/>
                <a:cs typeface="Chelsea Market"/>
              </a:rPr>
              <a:t> </a:t>
            </a:r>
            <a:r>
              <a:rPr lang="fr-FR" sz="2800" dirty="0" err="1">
                <a:latin typeface="Chelsea Market"/>
                <a:cs typeface="Chelsea Market"/>
              </a:rPr>
              <a:t>eyebrows</a:t>
            </a:r>
            <a:endParaRPr lang="fr-FR" sz="2800" dirty="0">
              <a:latin typeface="Chelsea Market"/>
              <a:cs typeface="Chelsea Market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7671557" y="3934390"/>
            <a:ext cx="3129383" cy="574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 err="1">
                <a:latin typeface="Chelsea Market"/>
                <a:cs typeface="Chelsea Market"/>
              </a:rPr>
              <a:t>bushy</a:t>
            </a:r>
            <a:r>
              <a:rPr lang="fr-FR" sz="2800" dirty="0">
                <a:latin typeface="Chelsea Market"/>
                <a:cs typeface="Chelsea Market"/>
              </a:rPr>
              <a:t> </a:t>
            </a:r>
            <a:r>
              <a:rPr lang="fr-FR" sz="2800" dirty="0" err="1">
                <a:latin typeface="Chelsea Market"/>
                <a:cs typeface="Chelsea Market"/>
              </a:rPr>
              <a:t>red</a:t>
            </a:r>
            <a:r>
              <a:rPr lang="fr-FR" sz="2800" dirty="0">
                <a:latin typeface="Chelsea Market"/>
                <a:cs typeface="Chelsea Market"/>
              </a:rPr>
              <a:t> </a:t>
            </a:r>
            <a:r>
              <a:rPr lang="fr-FR" sz="2800" dirty="0" err="1">
                <a:latin typeface="Chelsea Market"/>
                <a:cs typeface="Chelsea Market"/>
              </a:rPr>
              <a:t>eyebrows</a:t>
            </a:r>
            <a:endParaRPr lang="fr-FR" sz="2800" dirty="0">
              <a:latin typeface="Chelsea Market"/>
              <a:cs typeface="Chelsea Market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-181434" y="211656"/>
            <a:ext cx="2902947" cy="54425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416877" y="153618"/>
            <a:ext cx="2307192" cy="595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latin typeface="Chelsea Market"/>
                <a:cs typeface="Chelsea Market"/>
              </a:rPr>
              <a:t>QUESTION 6</a:t>
            </a:r>
          </a:p>
        </p:txBody>
      </p:sp>
      <p:pic>
        <p:nvPicPr>
          <p:cNvPr id="2" name="Image 1" descr="Capture d’écran 2020-08-29 à 14.25.26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123" y="937589"/>
            <a:ext cx="3076776" cy="119262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434781" y="1058276"/>
            <a:ext cx="1184941" cy="643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3200" dirty="0">
                <a:latin typeface="Chelsea Market"/>
                <a:cs typeface="Chelsea Market"/>
              </a:rPr>
              <a:t>I have</a:t>
            </a: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FE0F247E-7212-4BBD-BA30-E9F3BE5A6A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64" r="13265" b="13070"/>
          <a:stretch/>
        </p:blipFill>
        <p:spPr>
          <a:xfrm>
            <a:off x="2731628" y="1144250"/>
            <a:ext cx="1858123" cy="2160302"/>
          </a:xfrm>
          <a:prstGeom prst="rect">
            <a:avLst/>
          </a:prstGeom>
        </p:spPr>
      </p:pic>
      <p:pic>
        <p:nvPicPr>
          <p:cNvPr id="40" name="Image 39" descr="unnamed.png">
            <a:extLst>
              <a:ext uri="{FF2B5EF4-FFF2-40B4-BE49-F238E27FC236}">
                <a16:creationId xmlns:a16="http://schemas.microsoft.com/office/drawing/2014/main" id="{BE83B0D9-4210-4911-BACD-47C65E87C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2948050"/>
            <a:ext cx="908223" cy="665202"/>
          </a:xfrm>
          <a:prstGeom prst="rect">
            <a:avLst/>
          </a:prstGeom>
          <a:ln w="19050" cmpd="sng">
            <a:noFill/>
          </a:ln>
        </p:spPr>
      </p:pic>
    </p:spTree>
    <p:extLst>
      <p:ext uri="{BB962C8B-B14F-4D97-AF65-F5344CB8AC3E}">
        <p14:creationId xmlns:p14="http://schemas.microsoft.com/office/powerpoint/2010/main" val="725040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65;p24"/>
          <p:cNvGrpSpPr/>
          <p:nvPr/>
        </p:nvGrpSpPr>
        <p:grpSpPr>
          <a:xfrm>
            <a:off x="6057327" y="278191"/>
            <a:ext cx="6041044" cy="6152456"/>
            <a:chOff x="4933090" y="1375489"/>
            <a:chExt cx="3375503" cy="3991947"/>
          </a:xfrm>
        </p:grpSpPr>
        <p:sp>
          <p:nvSpPr>
            <p:cNvPr id="5" name="Google Shape;466;p24"/>
            <p:cNvSpPr/>
            <p:nvPr/>
          </p:nvSpPr>
          <p:spPr>
            <a:xfrm rot="5400000">
              <a:off x="4624868" y="1683711"/>
              <a:ext cx="3991947" cy="3375503"/>
            </a:xfrm>
            <a:custGeom>
              <a:avLst/>
              <a:gdLst/>
              <a:ahLst/>
              <a:cxnLst/>
              <a:rect l="l" t="t" r="r" b="b"/>
              <a:pathLst>
                <a:path w="3991947" h="3375503" extrusionOk="0">
                  <a:moveTo>
                    <a:pt x="463426" y="1341256"/>
                  </a:moveTo>
                  <a:lnTo>
                    <a:pt x="467498" y="1340555"/>
                  </a:lnTo>
                  <a:cubicBezTo>
                    <a:pt x="505612" y="1336231"/>
                    <a:pt x="545076" y="1333960"/>
                    <a:pt x="585496" y="1333960"/>
                  </a:cubicBezTo>
                  <a:cubicBezTo>
                    <a:pt x="908857" y="1333960"/>
                    <a:pt x="1170992" y="1479300"/>
                    <a:pt x="1170992" y="1658587"/>
                  </a:cubicBezTo>
                  <a:cubicBezTo>
                    <a:pt x="1170992" y="1837874"/>
                    <a:pt x="908857" y="1983214"/>
                    <a:pt x="585496" y="1983214"/>
                  </a:cubicBezTo>
                  <a:lnTo>
                    <a:pt x="467891" y="1976640"/>
                  </a:lnTo>
                  <a:lnTo>
                    <a:pt x="473299" y="1990638"/>
                  </a:lnTo>
                  <a:cubicBezTo>
                    <a:pt x="507069" y="2096592"/>
                    <a:pt x="527956" y="2242966"/>
                    <a:pt x="527956" y="2404647"/>
                  </a:cubicBezTo>
                  <a:cubicBezTo>
                    <a:pt x="527956" y="2485487"/>
                    <a:pt x="522734" y="2562501"/>
                    <a:pt x="513291" y="2632549"/>
                  </a:cubicBezTo>
                  <a:lnTo>
                    <a:pt x="509558" y="2654131"/>
                  </a:lnTo>
                  <a:lnTo>
                    <a:pt x="547353" y="2664924"/>
                  </a:lnTo>
                  <a:cubicBezTo>
                    <a:pt x="603015" y="2691863"/>
                    <a:pt x="634527" y="2755264"/>
                    <a:pt x="640477" y="2835992"/>
                  </a:cubicBezTo>
                  <a:lnTo>
                    <a:pt x="639725" y="2845495"/>
                  </a:lnTo>
                  <a:lnTo>
                    <a:pt x="738745" y="2804050"/>
                  </a:lnTo>
                  <a:cubicBezTo>
                    <a:pt x="798628" y="2785988"/>
                    <a:pt x="865149" y="2772283"/>
                    <a:pt x="935703" y="2764437"/>
                  </a:cubicBezTo>
                  <a:cubicBezTo>
                    <a:pt x="1112088" y="2744817"/>
                    <a:pt x="1271929" y="2766444"/>
                    <a:pt x="1370344" y="2815431"/>
                  </a:cubicBezTo>
                  <a:lnTo>
                    <a:pt x="1419911" y="2846884"/>
                  </a:lnTo>
                  <a:lnTo>
                    <a:pt x="1430405" y="2757001"/>
                  </a:lnTo>
                  <a:cubicBezTo>
                    <a:pt x="1464400" y="2618021"/>
                    <a:pt x="1543985" y="2520503"/>
                    <a:pt x="1636741" y="2520503"/>
                  </a:cubicBezTo>
                  <a:cubicBezTo>
                    <a:pt x="1729499" y="2520503"/>
                    <a:pt x="1809084" y="2618021"/>
                    <a:pt x="1843079" y="2757001"/>
                  </a:cubicBezTo>
                  <a:lnTo>
                    <a:pt x="1851603" y="2830001"/>
                  </a:lnTo>
                  <a:lnTo>
                    <a:pt x="1857259" y="2825106"/>
                  </a:lnTo>
                  <a:cubicBezTo>
                    <a:pt x="1997269" y="2734779"/>
                    <a:pt x="2334201" y="2654763"/>
                    <a:pt x="2731469" y="2627075"/>
                  </a:cubicBezTo>
                  <a:cubicBezTo>
                    <a:pt x="2930102" y="2613232"/>
                    <a:pt x="3115612" y="2614435"/>
                    <a:pt x="3270363" y="2627853"/>
                  </a:cubicBezTo>
                  <a:lnTo>
                    <a:pt x="3398641" y="2643357"/>
                  </a:lnTo>
                  <a:lnTo>
                    <a:pt x="3400654" y="2589452"/>
                  </a:lnTo>
                  <a:cubicBezTo>
                    <a:pt x="3407994" y="2534984"/>
                    <a:pt x="3430936" y="2491116"/>
                    <a:pt x="3469880" y="2465932"/>
                  </a:cubicBezTo>
                  <a:lnTo>
                    <a:pt x="3477294" y="2462785"/>
                  </a:lnTo>
                  <a:lnTo>
                    <a:pt x="3474877" y="2387542"/>
                  </a:lnTo>
                  <a:cubicBezTo>
                    <a:pt x="3474877" y="2306702"/>
                    <a:pt x="3480099" y="2229688"/>
                    <a:pt x="3489542" y="2159641"/>
                  </a:cubicBezTo>
                  <a:lnTo>
                    <a:pt x="3528521" y="1978251"/>
                  </a:lnTo>
                  <a:lnTo>
                    <a:pt x="3524449" y="1978952"/>
                  </a:lnTo>
                  <a:cubicBezTo>
                    <a:pt x="3486335" y="1983276"/>
                    <a:pt x="3446871" y="1985547"/>
                    <a:pt x="3406451" y="1985547"/>
                  </a:cubicBezTo>
                  <a:cubicBezTo>
                    <a:pt x="3083090" y="1985547"/>
                    <a:pt x="2820955" y="1840207"/>
                    <a:pt x="2820955" y="1660920"/>
                  </a:cubicBezTo>
                  <a:cubicBezTo>
                    <a:pt x="2820955" y="1481633"/>
                    <a:pt x="3083090" y="1336293"/>
                    <a:pt x="3406451" y="1336293"/>
                  </a:cubicBezTo>
                  <a:lnTo>
                    <a:pt x="3524056" y="1342867"/>
                  </a:lnTo>
                  <a:lnTo>
                    <a:pt x="3518648" y="1328869"/>
                  </a:lnTo>
                  <a:cubicBezTo>
                    <a:pt x="3493320" y="1249404"/>
                    <a:pt x="3475239" y="1147202"/>
                    <a:pt x="3467782" y="1032859"/>
                  </a:cubicBezTo>
                  <a:lnTo>
                    <a:pt x="3464081" y="917672"/>
                  </a:lnTo>
                  <a:lnTo>
                    <a:pt x="3444998" y="909571"/>
                  </a:lnTo>
                  <a:cubicBezTo>
                    <a:pt x="3406054" y="884388"/>
                    <a:pt x="3383112" y="840520"/>
                    <a:pt x="3375772" y="786052"/>
                  </a:cubicBezTo>
                  <a:lnTo>
                    <a:pt x="3373759" y="732146"/>
                  </a:lnTo>
                  <a:lnTo>
                    <a:pt x="3245481" y="747650"/>
                  </a:lnTo>
                  <a:cubicBezTo>
                    <a:pt x="3090730" y="761068"/>
                    <a:pt x="2905220" y="762272"/>
                    <a:pt x="2706587" y="748428"/>
                  </a:cubicBezTo>
                  <a:cubicBezTo>
                    <a:pt x="2309319" y="720741"/>
                    <a:pt x="1972387" y="640725"/>
                    <a:pt x="1832377" y="550397"/>
                  </a:cubicBezTo>
                  <a:lnTo>
                    <a:pt x="1826721" y="545503"/>
                  </a:lnTo>
                  <a:lnTo>
                    <a:pt x="1818197" y="618503"/>
                  </a:lnTo>
                  <a:cubicBezTo>
                    <a:pt x="1784202" y="757482"/>
                    <a:pt x="1704617" y="855000"/>
                    <a:pt x="1611859" y="855000"/>
                  </a:cubicBezTo>
                  <a:cubicBezTo>
                    <a:pt x="1519103" y="855000"/>
                    <a:pt x="1439518" y="757482"/>
                    <a:pt x="1405523" y="618503"/>
                  </a:cubicBezTo>
                  <a:lnTo>
                    <a:pt x="1395029" y="528620"/>
                  </a:lnTo>
                  <a:lnTo>
                    <a:pt x="1345462" y="560073"/>
                  </a:lnTo>
                  <a:cubicBezTo>
                    <a:pt x="1247047" y="609060"/>
                    <a:pt x="1087206" y="630687"/>
                    <a:pt x="910821" y="611067"/>
                  </a:cubicBezTo>
                  <a:cubicBezTo>
                    <a:pt x="840267" y="603220"/>
                    <a:pt x="773746" y="589515"/>
                    <a:pt x="713864" y="571453"/>
                  </a:cubicBezTo>
                  <a:lnTo>
                    <a:pt x="614842" y="530008"/>
                  </a:lnTo>
                  <a:lnTo>
                    <a:pt x="615595" y="539512"/>
                  </a:lnTo>
                  <a:cubicBezTo>
                    <a:pt x="609645" y="620240"/>
                    <a:pt x="578133" y="683641"/>
                    <a:pt x="522471" y="710580"/>
                  </a:cubicBezTo>
                  <a:lnTo>
                    <a:pt x="503583" y="715973"/>
                  </a:lnTo>
                  <a:lnTo>
                    <a:pt x="513279" y="813967"/>
                  </a:lnTo>
                  <a:cubicBezTo>
                    <a:pt x="515765" y="852082"/>
                    <a:pt x="517070" y="891545"/>
                    <a:pt x="517070" y="931965"/>
                  </a:cubicBezTo>
                  <a:cubicBezTo>
                    <a:pt x="517070" y="1012805"/>
                    <a:pt x="511848" y="1089819"/>
                    <a:pt x="502405" y="1159866"/>
                  </a:cubicBezTo>
                  <a:close/>
                  <a:moveTo>
                    <a:pt x="0" y="1658587"/>
                  </a:moveTo>
                  <a:cubicBezTo>
                    <a:pt x="0" y="1568943"/>
                    <a:pt x="65534" y="1487786"/>
                    <a:pt x="171488" y="1429041"/>
                  </a:cubicBezTo>
                  <a:lnTo>
                    <a:pt x="221716" y="1406063"/>
                  </a:lnTo>
                  <a:lnTo>
                    <a:pt x="198503" y="1345973"/>
                  </a:lnTo>
                  <a:cubicBezTo>
                    <a:pt x="164733" y="1240019"/>
                    <a:pt x="143846" y="1093645"/>
                    <a:pt x="143846" y="931965"/>
                  </a:cubicBezTo>
                  <a:cubicBezTo>
                    <a:pt x="143846" y="810705"/>
                    <a:pt x="155595" y="698054"/>
                    <a:pt x="175716" y="604609"/>
                  </a:cubicBezTo>
                  <a:lnTo>
                    <a:pt x="194415" y="533504"/>
                  </a:lnTo>
                  <a:lnTo>
                    <a:pt x="190306" y="527850"/>
                  </a:lnTo>
                  <a:cubicBezTo>
                    <a:pt x="176640" y="506460"/>
                    <a:pt x="163860" y="483650"/>
                    <a:pt x="152215" y="459588"/>
                  </a:cubicBezTo>
                  <a:cubicBezTo>
                    <a:pt x="105633" y="363339"/>
                    <a:pt x="86023" y="265283"/>
                    <a:pt x="91973" y="184555"/>
                  </a:cubicBezTo>
                  <a:cubicBezTo>
                    <a:pt x="97922" y="103826"/>
                    <a:pt x="129434" y="40425"/>
                    <a:pt x="185096" y="13486"/>
                  </a:cubicBezTo>
                  <a:cubicBezTo>
                    <a:pt x="282505" y="-33657"/>
                    <a:pt x="421597" y="46487"/>
                    <a:pt x="517261" y="196217"/>
                  </a:cubicBezTo>
                  <a:lnTo>
                    <a:pt x="528259" y="215926"/>
                  </a:lnTo>
                  <a:lnTo>
                    <a:pt x="591752" y="190938"/>
                  </a:lnTo>
                  <a:cubicBezTo>
                    <a:pt x="688705" y="160948"/>
                    <a:pt x="819225" y="150247"/>
                    <a:pt x="960332" y="165941"/>
                  </a:cubicBezTo>
                  <a:cubicBezTo>
                    <a:pt x="1136717" y="185561"/>
                    <a:pt x="1287899" y="241782"/>
                    <a:pt x="1373144" y="311198"/>
                  </a:cubicBezTo>
                  <a:lnTo>
                    <a:pt x="1402740" y="340890"/>
                  </a:lnTo>
                  <a:lnTo>
                    <a:pt x="1405523" y="317055"/>
                  </a:lnTo>
                  <a:cubicBezTo>
                    <a:pt x="1439518" y="178075"/>
                    <a:pt x="1519103" y="80558"/>
                    <a:pt x="1611860" y="80558"/>
                  </a:cubicBezTo>
                  <a:cubicBezTo>
                    <a:pt x="1704617" y="80557"/>
                    <a:pt x="1784203" y="178076"/>
                    <a:pt x="1818197" y="317055"/>
                  </a:cubicBezTo>
                  <a:lnTo>
                    <a:pt x="1826496" y="388132"/>
                  </a:lnTo>
                  <a:lnTo>
                    <a:pt x="1844498" y="376488"/>
                  </a:lnTo>
                  <a:cubicBezTo>
                    <a:pt x="1995684" y="306456"/>
                    <a:pt x="2340458" y="273954"/>
                    <a:pt x="2737726" y="301641"/>
                  </a:cubicBezTo>
                  <a:cubicBezTo>
                    <a:pt x="3002571" y="320101"/>
                    <a:pt x="3240601" y="361816"/>
                    <a:pt x="3411344" y="414339"/>
                  </a:cubicBezTo>
                  <a:lnTo>
                    <a:pt x="3483700" y="440320"/>
                  </a:lnTo>
                  <a:lnTo>
                    <a:pt x="3513417" y="399753"/>
                  </a:lnTo>
                  <a:cubicBezTo>
                    <a:pt x="3626767" y="262921"/>
                    <a:pt x="3774659" y="200491"/>
                    <a:pt x="3865531" y="259254"/>
                  </a:cubicBezTo>
                  <a:cubicBezTo>
                    <a:pt x="3969385" y="326411"/>
                    <a:pt x="3959436" y="526433"/>
                    <a:pt x="3843309" y="706013"/>
                  </a:cubicBezTo>
                  <a:lnTo>
                    <a:pt x="3826681" y="728711"/>
                  </a:lnTo>
                  <a:lnTo>
                    <a:pt x="3833423" y="796862"/>
                  </a:lnTo>
                  <a:cubicBezTo>
                    <a:pt x="3835909" y="834977"/>
                    <a:pt x="3837215" y="874440"/>
                    <a:pt x="3837215" y="914860"/>
                  </a:cubicBezTo>
                  <a:cubicBezTo>
                    <a:pt x="3837215" y="1116961"/>
                    <a:pt x="3804579" y="1295145"/>
                    <a:pt x="3754939" y="1400363"/>
                  </a:cubicBezTo>
                  <a:lnTo>
                    <a:pt x="3754459" y="1401181"/>
                  </a:lnTo>
                  <a:lnTo>
                    <a:pt x="3820459" y="1431374"/>
                  </a:lnTo>
                  <a:cubicBezTo>
                    <a:pt x="3926413" y="1490120"/>
                    <a:pt x="3991947" y="1571277"/>
                    <a:pt x="3991947" y="1660920"/>
                  </a:cubicBezTo>
                  <a:cubicBezTo>
                    <a:pt x="3991947" y="1750564"/>
                    <a:pt x="3926413" y="1831721"/>
                    <a:pt x="3820459" y="1890466"/>
                  </a:cubicBezTo>
                  <a:lnTo>
                    <a:pt x="3770231" y="1913444"/>
                  </a:lnTo>
                  <a:lnTo>
                    <a:pt x="3793444" y="1973534"/>
                  </a:lnTo>
                  <a:cubicBezTo>
                    <a:pt x="3827214" y="2079488"/>
                    <a:pt x="3848101" y="2225862"/>
                    <a:pt x="3848101" y="2387542"/>
                  </a:cubicBezTo>
                  <a:cubicBezTo>
                    <a:pt x="3848101" y="2468382"/>
                    <a:pt x="3842879" y="2545396"/>
                    <a:pt x="3833436" y="2615444"/>
                  </a:cubicBezTo>
                  <a:lnTo>
                    <a:pt x="3832512" y="2620787"/>
                  </a:lnTo>
                  <a:lnTo>
                    <a:pt x="3868191" y="2669491"/>
                  </a:lnTo>
                  <a:cubicBezTo>
                    <a:pt x="3984317" y="2849071"/>
                    <a:pt x="3994267" y="3049092"/>
                    <a:pt x="3890413" y="3116249"/>
                  </a:cubicBezTo>
                  <a:cubicBezTo>
                    <a:pt x="3799540" y="3175012"/>
                    <a:pt x="3651648" y="3112582"/>
                    <a:pt x="3538299" y="2975750"/>
                  </a:cubicBezTo>
                  <a:lnTo>
                    <a:pt x="3508581" y="2935183"/>
                  </a:lnTo>
                  <a:lnTo>
                    <a:pt x="3436225" y="2961164"/>
                  </a:lnTo>
                  <a:cubicBezTo>
                    <a:pt x="3265483" y="3013688"/>
                    <a:pt x="3027453" y="3055402"/>
                    <a:pt x="2762608" y="3073862"/>
                  </a:cubicBezTo>
                  <a:cubicBezTo>
                    <a:pt x="2365340" y="3101549"/>
                    <a:pt x="2020566" y="3069047"/>
                    <a:pt x="1869380" y="2999015"/>
                  </a:cubicBezTo>
                  <a:lnTo>
                    <a:pt x="1851378" y="2987372"/>
                  </a:lnTo>
                  <a:lnTo>
                    <a:pt x="1843079" y="3058448"/>
                  </a:lnTo>
                  <a:cubicBezTo>
                    <a:pt x="1809085" y="3197427"/>
                    <a:pt x="1729499" y="3294946"/>
                    <a:pt x="1636742" y="3294945"/>
                  </a:cubicBezTo>
                  <a:cubicBezTo>
                    <a:pt x="1543985" y="3294945"/>
                    <a:pt x="1464400" y="3197428"/>
                    <a:pt x="1430405" y="3058448"/>
                  </a:cubicBezTo>
                  <a:lnTo>
                    <a:pt x="1427622" y="3034613"/>
                  </a:lnTo>
                  <a:lnTo>
                    <a:pt x="1398026" y="3064305"/>
                  </a:lnTo>
                  <a:cubicBezTo>
                    <a:pt x="1312781" y="3133721"/>
                    <a:pt x="1161599" y="3189942"/>
                    <a:pt x="985214" y="3209562"/>
                  </a:cubicBezTo>
                  <a:cubicBezTo>
                    <a:pt x="844107" y="3225256"/>
                    <a:pt x="713586" y="3214555"/>
                    <a:pt x="616634" y="3184565"/>
                  </a:cubicBezTo>
                  <a:lnTo>
                    <a:pt x="553141" y="3159577"/>
                  </a:lnTo>
                  <a:lnTo>
                    <a:pt x="542143" y="3179286"/>
                  </a:lnTo>
                  <a:cubicBezTo>
                    <a:pt x="446479" y="3329016"/>
                    <a:pt x="307386" y="3409160"/>
                    <a:pt x="209978" y="3362017"/>
                  </a:cubicBezTo>
                  <a:cubicBezTo>
                    <a:pt x="154316" y="3335078"/>
                    <a:pt x="122804" y="3271677"/>
                    <a:pt x="116855" y="3190948"/>
                  </a:cubicBezTo>
                  <a:cubicBezTo>
                    <a:pt x="110905" y="3110220"/>
                    <a:pt x="130515" y="3012164"/>
                    <a:pt x="177096" y="2915916"/>
                  </a:cubicBezTo>
                  <a:cubicBezTo>
                    <a:pt x="188742" y="2891854"/>
                    <a:pt x="201522" y="2869044"/>
                    <a:pt x="215188" y="2847654"/>
                  </a:cubicBezTo>
                  <a:lnTo>
                    <a:pt x="218716" y="2842799"/>
                  </a:lnTo>
                  <a:lnTo>
                    <a:pt x="209389" y="2818656"/>
                  </a:lnTo>
                  <a:cubicBezTo>
                    <a:pt x="175619" y="2712702"/>
                    <a:pt x="154732" y="2566328"/>
                    <a:pt x="154732" y="2404647"/>
                  </a:cubicBezTo>
                  <a:cubicBezTo>
                    <a:pt x="154732" y="2202546"/>
                    <a:pt x="187368" y="2024362"/>
                    <a:pt x="237008" y="1919144"/>
                  </a:cubicBezTo>
                  <a:lnTo>
                    <a:pt x="237488" y="1918326"/>
                  </a:lnTo>
                  <a:lnTo>
                    <a:pt x="171488" y="1888133"/>
                  </a:lnTo>
                  <a:cubicBezTo>
                    <a:pt x="65534" y="1829387"/>
                    <a:pt x="0" y="1748230"/>
                    <a:pt x="0" y="1658587"/>
                  </a:cubicBezTo>
                  <a:close/>
                </a:path>
              </a:pathLst>
            </a:custGeom>
            <a:solidFill>
              <a:srgbClr val="312723"/>
            </a:solidFill>
            <a:ln w="25400" cap="flat" cmpd="sng">
              <a:solidFill>
                <a:srgbClr val="2921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467;p24"/>
            <p:cNvSpPr/>
            <p:nvPr/>
          </p:nvSpPr>
          <p:spPr>
            <a:xfrm>
              <a:off x="5379097" y="1789972"/>
              <a:ext cx="2459291" cy="3217777"/>
            </a:xfrm>
            <a:custGeom>
              <a:avLst/>
              <a:gdLst/>
              <a:ahLst/>
              <a:cxnLst/>
              <a:rect l="l" t="t" r="r" b="b"/>
              <a:pathLst>
                <a:path w="2162014" h="2798067" fill="none" extrusionOk="0">
                  <a:moveTo>
                    <a:pt x="0" y="19243"/>
                  </a:moveTo>
                  <a:cubicBezTo>
                    <a:pt x="149923" y="7044"/>
                    <a:pt x="404189" y="20538"/>
                    <a:pt x="540504" y="14432"/>
                  </a:cubicBezTo>
                  <a:cubicBezTo>
                    <a:pt x="676819" y="8326"/>
                    <a:pt x="900700" y="3049"/>
                    <a:pt x="1102627" y="9429"/>
                  </a:cubicBezTo>
                  <a:cubicBezTo>
                    <a:pt x="1304554" y="15809"/>
                    <a:pt x="1384452" y="18743"/>
                    <a:pt x="1578270" y="5196"/>
                  </a:cubicBezTo>
                  <a:cubicBezTo>
                    <a:pt x="1772088" y="-8351"/>
                    <a:pt x="1992469" y="-3938"/>
                    <a:pt x="2162014" y="0"/>
                  </a:cubicBezTo>
                  <a:cubicBezTo>
                    <a:pt x="2148400" y="132108"/>
                    <a:pt x="2121111" y="319670"/>
                    <a:pt x="2136654" y="587594"/>
                  </a:cubicBezTo>
                  <a:cubicBezTo>
                    <a:pt x="2152198" y="855518"/>
                    <a:pt x="2145128" y="846641"/>
                    <a:pt x="2114917" y="1091246"/>
                  </a:cubicBezTo>
                  <a:cubicBezTo>
                    <a:pt x="2084706" y="1335851"/>
                    <a:pt x="2073605" y="1431577"/>
                    <a:pt x="2090764" y="1650860"/>
                  </a:cubicBezTo>
                  <a:cubicBezTo>
                    <a:pt x="2107924" y="1870143"/>
                    <a:pt x="2056629" y="2019758"/>
                    <a:pt x="2070235" y="2126531"/>
                  </a:cubicBezTo>
                  <a:cubicBezTo>
                    <a:pt x="2083841" y="2233304"/>
                    <a:pt x="2075044" y="2589389"/>
                    <a:pt x="2041252" y="2798067"/>
                  </a:cubicBezTo>
                  <a:cubicBezTo>
                    <a:pt x="1743059" y="2773018"/>
                    <a:pt x="1688245" y="2805466"/>
                    <a:pt x="1404984" y="2796784"/>
                  </a:cubicBezTo>
                  <a:cubicBezTo>
                    <a:pt x="1121723" y="2788102"/>
                    <a:pt x="1080452" y="2799518"/>
                    <a:pt x="806891" y="2795578"/>
                  </a:cubicBezTo>
                  <a:cubicBezTo>
                    <a:pt x="533330" y="2791638"/>
                    <a:pt x="358498" y="2785709"/>
                    <a:pt x="132447" y="2794218"/>
                  </a:cubicBezTo>
                  <a:cubicBezTo>
                    <a:pt x="120280" y="2647391"/>
                    <a:pt x="134919" y="2420312"/>
                    <a:pt x="100660" y="2128224"/>
                  </a:cubicBezTo>
                  <a:cubicBezTo>
                    <a:pt x="66400" y="1836136"/>
                    <a:pt x="58163" y="1671685"/>
                    <a:pt x="67548" y="1434480"/>
                  </a:cubicBezTo>
                  <a:cubicBezTo>
                    <a:pt x="76934" y="1197275"/>
                    <a:pt x="48016" y="994918"/>
                    <a:pt x="33112" y="712987"/>
                  </a:cubicBezTo>
                  <a:cubicBezTo>
                    <a:pt x="18207" y="431056"/>
                    <a:pt x="40947" y="179811"/>
                    <a:pt x="0" y="19243"/>
                  </a:cubicBezTo>
                  <a:close/>
                </a:path>
                <a:path w="2162014" h="2798067" extrusionOk="0">
                  <a:moveTo>
                    <a:pt x="0" y="19243"/>
                  </a:moveTo>
                  <a:cubicBezTo>
                    <a:pt x="140999" y="38005"/>
                    <a:pt x="394287" y="10394"/>
                    <a:pt x="518883" y="14625"/>
                  </a:cubicBezTo>
                  <a:cubicBezTo>
                    <a:pt x="643479" y="18856"/>
                    <a:pt x="869131" y="-3266"/>
                    <a:pt x="994526" y="10391"/>
                  </a:cubicBezTo>
                  <a:cubicBezTo>
                    <a:pt x="1119921" y="24048"/>
                    <a:pt x="1355457" y="-17628"/>
                    <a:pt x="1578270" y="5196"/>
                  </a:cubicBezTo>
                  <a:cubicBezTo>
                    <a:pt x="1801083" y="28020"/>
                    <a:pt x="2003006" y="-20899"/>
                    <a:pt x="2162014" y="0"/>
                  </a:cubicBezTo>
                  <a:cubicBezTo>
                    <a:pt x="2176690" y="111961"/>
                    <a:pt x="2128067" y="322500"/>
                    <a:pt x="2139069" y="531633"/>
                  </a:cubicBezTo>
                  <a:cubicBezTo>
                    <a:pt x="2150071" y="740766"/>
                    <a:pt x="2146135" y="920651"/>
                    <a:pt x="2117332" y="1035285"/>
                  </a:cubicBezTo>
                  <a:cubicBezTo>
                    <a:pt x="2088529" y="1149919"/>
                    <a:pt x="2084427" y="1477176"/>
                    <a:pt x="2093180" y="1594898"/>
                  </a:cubicBezTo>
                  <a:cubicBezTo>
                    <a:pt x="2101933" y="1712620"/>
                    <a:pt x="2089763" y="2033009"/>
                    <a:pt x="2069027" y="2154512"/>
                  </a:cubicBezTo>
                  <a:cubicBezTo>
                    <a:pt x="2048292" y="2276015"/>
                    <a:pt x="2079174" y="2502089"/>
                    <a:pt x="2041252" y="2798067"/>
                  </a:cubicBezTo>
                  <a:cubicBezTo>
                    <a:pt x="1811805" y="2791594"/>
                    <a:pt x="1671452" y="2775574"/>
                    <a:pt x="1443160" y="2796861"/>
                  </a:cubicBezTo>
                  <a:cubicBezTo>
                    <a:pt x="1214868" y="2818148"/>
                    <a:pt x="1118888" y="2791100"/>
                    <a:pt x="806891" y="2795578"/>
                  </a:cubicBezTo>
                  <a:cubicBezTo>
                    <a:pt x="494894" y="2800056"/>
                    <a:pt x="339364" y="2786642"/>
                    <a:pt x="132447" y="2794218"/>
                  </a:cubicBezTo>
                  <a:cubicBezTo>
                    <a:pt x="148770" y="2519109"/>
                    <a:pt x="105843" y="2287985"/>
                    <a:pt x="96686" y="2044975"/>
                  </a:cubicBezTo>
                  <a:cubicBezTo>
                    <a:pt x="87530" y="1801965"/>
                    <a:pt x="46761" y="1554000"/>
                    <a:pt x="60926" y="1295731"/>
                  </a:cubicBezTo>
                  <a:cubicBezTo>
                    <a:pt x="75091" y="1037462"/>
                    <a:pt x="87359" y="652585"/>
                    <a:pt x="0" y="19243"/>
                  </a:cubicBezTo>
                  <a:close/>
                </a:path>
              </a:pathLst>
            </a:custGeom>
            <a:solidFill>
              <a:srgbClr val="FFF2CC"/>
            </a:solidFill>
            <a:ln w="25400" cap="flat" cmpd="sng">
              <a:solidFill>
                <a:srgbClr val="5404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528;p24"/>
          <p:cNvGrpSpPr/>
          <p:nvPr/>
        </p:nvGrpSpPr>
        <p:grpSpPr>
          <a:xfrm>
            <a:off x="1955546" y="2520764"/>
            <a:ext cx="1056836" cy="1435304"/>
            <a:chOff x="879239" y="1133200"/>
            <a:chExt cx="3370378" cy="3999107"/>
          </a:xfrm>
        </p:grpSpPr>
        <p:grpSp>
          <p:nvGrpSpPr>
            <p:cNvPr id="11" name="Google Shape;529;p24"/>
            <p:cNvGrpSpPr/>
            <p:nvPr/>
          </p:nvGrpSpPr>
          <p:grpSpPr>
            <a:xfrm>
              <a:off x="879239" y="1133200"/>
              <a:ext cx="3370378" cy="3999107"/>
              <a:chOff x="8628480" y="-256823"/>
              <a:chExt cx="3288816" cy="3902329"/>
            </a:xfrm>
          </p:grpSpPr>
          <p:sp>
            <p:nvSpPr>
              <p:cNvPr id="16" name="Google Shape;530;p24"/>
              <p:cNvSpPr/>
              <p:nvPr/>
            </p:nvSpPr>
            <p:spPr>
              <a:xfrm rot="10800000">
                <a:off x="10336997" y="3241552"/>
                <a:ext cx="383700" cy="401700"/>
              </a:xfrm>
              <a:prstGeom prst="heart">
                <a:avLst/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531;p24"/>
              <p:cNvSpPr/>
              <p:nvPr/>
            </p:nvSpPr>
            <p:spPr>
              <a:xfrm rot="10800000">
                <a:off x="9916207" y="3243806"/>
                <a:ext cx="383700" cy="401700"/>
              </a:xfrm>
              <a:prstGeom prst="heart">
                <a:avLst/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532;p24"/>
              <p:cNvSpPr/>
              <p:nvPr/>
            </p:nvSpPr>
            <p:spPr>
              <a:xfrm rot="7050720" flipH="1">
                <a:off x="10883440" y="1703222"/>
                <a:ext cx="828040" cy="828040"/>
              </a:xfrm>
              <a:prstGeom prst="heart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533;p24"/>
              <p:cNvSpPr/>
              <p:nvPr/>
            </p:nvSpPr>
            <p:spPr>
              <a:xfrm rot="-7210186">
                <a:off x="8780453" y="1721176"/>
                <a:ext cx="827955" cy="827955"/>
              </a:xfrm>
              <a:prstGeom prst="heart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534;p24"/>
              <p:cNvSpPr/>
              <p:nvPr/>
            </p:nvSpPr>
            <p:spPr>
              <a:xfrm>
                <a:off x="9231084" y="1373848"/>
                <a:ext cx="2094900" cy="2055300"/>
              </a:xfrm>
              <a:prstGeom prst="ellipse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535;p24"/>
              <p:cNvSpPr/>
              <p:nvPr/>
            </p:nvSpPr>
            <p:spPr>
              <a:xfrm>
                <a:off x="9435211" y="1409003"/>
                <a:ext cx="1663800" cy="2055300"/>
              </a:xfrm>
              <a:prstGeom prst="ellipse">
                <a:avLst/>
              </a:prstGeom>
              <a:solidFill>
                <a:srgbClr val="CFBFB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536;p24"/>
              <p:cNvSpPr/>
              <p:nvPr/>
            </p:nvSpPr>
            <p:spPr>
              <a:xfrm rot="1555494" flipH="1">
                <a:off x="9064019" y="179284"/>
                <a:ext cx="2499741" cy="2192685"/>
              </a:xfrm>
              <a:custGeom>
                <a:avLst/>
                <a:gdLst/>
                <a:ahLst/>
                <a:cxnLst/>
                <a:rect l="l" t="t" r="r" b="b"/>
                <a:pathLst>
                  <a:path w="2497985" h="2191145" extrusionOk="0">
                    <a:moveTo>
                      <a:pt x="774578" y="0"/>
                    </a:moveTo>
                    <a:lnTo>
                      <a:pt x="392185" y="366758"/>
                    </a:lnTo>
                    <a:lnTo>
                      <a:pt x="360789" y="378107"/>
                    </a:lnTo>
                    <a:lnTo>
                      <a:pt x="343617" y="389204"/>
                    </a:lnTo>
                    <a:lnTo>
                      <a:pt x="329165" y="395365"/>
                    </a:lnTo>
                    <a:cubicBezTo>
                      <a:pt x="216572" y="456872"/>
                      <a:pt x="122414" y="551231"/>
                      <a:pt x="63097" y="673240"/>
                    </a:cubicBezTo>
                    <a:cubicBezTo>
                      <a:pt x="-95084" y="998596"/>
                      <a:pt x="54391" y="1397362"/>
                      <a:pt x="396958" y="1563910"/>
                    </a:cubicBezTo>
                    <a:cubicBezTo>
                      <a:pt x="482599" y="1605547"/>
                      <a:pt x="572202" y="1628728"/>
                      <a:pt x="660903" y="1634996"/>
                    </a:cubicBezTo>
                    <a:lnTo>
                      <a:pt x="851769" y="1619176"/>
                    </a:lnTo>
                    <a:lnTo>
                      <a:pt x="919444" y="1604600"/>
                    </a:lnTo>
                    <a:cubicBezTo>
                      <a:pt x="960463" y="1591591"/>
                      <a:pt x="1000042" y="1574739"/>
                      <a:pt x="1037572" y="1554237"/>
                    </a:cubicBezTo>
                    <a:lnTo>
                      <a:pt x="1085203" y="1521716"/>
                    </a:lnTo>
                    <a:lnTo>
                      <a:pt x="1088845" y="1522570"/>
                    </a:lnTo>
                    <a:cubicBezTo>
                      <a:pt x="1097370" y="1526839"/>
                      <a:pt x="1105243" y="1533900"/>
                      <a:pt x="1112567" y="1543123"/>
                    </a:cubicBezTo>
                    <a:lnTo>
                      <a:pt x="1124853" y="1563279"/>
                    </a:lnTo>
                    <a:lnTo>
                      <a:pt x="1127874" y="1608516"/>
                    </a:lnTo>
                    <a:cubicBezTo>
                      <a:pt x="1163154" y="1819412"/>
                      <a:pt x="1301832" y="2014215"/>
                      <a:pt x="1515937" y="2118308"/>
                    </a:cubicBezTo>
                    <a:cubicBezTo>
                      <a:pt x="1858503" y="2284855"/>
                      <a:pt x="2264439" y="2156117"/>
                      <a:pt x="2422619" y="1830761"/>
                    </a:cubicBezTo>
                    <a:cubicBezTo>
                      <a:pt x="2481937" y="1708752"/>
                      <a:pt x="2497991" y="1576420"/>
                      <a:pt x="2476822" y="1449882"/>
                    </a:cubicBezTo>
                    <a:lnTo>
                      <a:pt x="2449966" y="1350031"/>
                    </a:lnTo>
                    <a:lnTo>
                      <a:pt x="2497985" y="865549"/>
                    </a:lnTo>
                    <a:lnTo>
                      <a:pt x="2048870" y="802019"/>
                    </a:lnTo>
                    <a:lnTo>
                      <a:pt x="2045220" y="798530"/>
                    </a:lnTo>
                    <a:cubicBezTo>
                      <a:pt x="1916681" y="686863"/>
                      <a:pt x="1761707" y="583962"/>
                      <a:pt x="1586571" y="498815"/>
                    </a:cubicBezTo>
                    <a:cubicBezTo>
                      <a:pt x="1508733" y="460972"/>
                      <a:pt x="1430596" y="428427"/>
                      <a:pt x="1353122" y="401126"/>
                    </a:cubicBezTo>
                    <a:lnTo>
                      <a:pt x="1123800" y="334945"/>
                    </a:lnTo>
                    <a:lnTo>
                      <a:pt x="774578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537;p24"/>
              <p:cNvSpPr/>
              <p:nvPr/>
            </p:nvSpPr>
            <p:spPr>
              <a:xfrm>
                <a:off x="10250802" y="901781"/>
                <a:ext cx="1080000" cy="108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538;p24"/>
              <p:cNvSpPr/>
              <p:nvPr/>
            </p:nvSpPr>
            <p:spPr>
              <a:xfrm>
                <a:off x="9187694" y="901781"/>
                <a:ext cx="1080000" cy="108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539;p24"/>
              <p:cNvSpPr/>
              <p:nvPr/>
            </p:nvSpPr>
            <p:spPr>
              <a:xfrm>
                <a:off x="9642536" y="1275233"/>
                <a:ext cx="540000" cy="5400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540;p24"/>
              <p:cNvSpPr/>
              <p:nvPr/>
            </p:nvSpPr>
            <p:spPr>
              <a:xfrm>
                <a:off x="10350110" y="1286118"/>
                <a:ext cx="540000" cy="5400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541;p24"/>
              <p:cNvSpPr/>
              <p:nvPr/>
            </p:nvSpPr>
            <p:spPr>
              <a:xfrm>
                <a:off x="9782215" y="1409123"/>
                <a:ext cx="288000" cy="288000"/>
              </a:xfrm>
              <a:prstGeom prst="ellipse">
                <a:avLst/>
              </a:prstGeom>
              <a:solidFill>
                <a:srgbClr val="201C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542;p24"/>
              <p:cNvSpPr/>
              <p:nvPr/>
            </p:nvSpPr>
            <p:spPr>
              <a:xfrm>
                <a:off x="10485232" y="1416747"/>
                <a:ext cx="288000" cy="288000"/>
              </a:xfrm>
              <a:prstGeom prst="ellipse">
                <a:avLst/>
              </a:prstGeom>
              <a:solidFill>
                <a:srgbClr val="201C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543;p24"/>
              <p:cNvSpPr/>
              <p:nvPr/>
            </p:nvSpPr>
            <p:spPr>
              <a:xfrm>
                <a:off x="9887331" y="1466119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544;p24"/>
              <p:cNvSpPr/>
              <p:nvPr/>
            </p:nvSpPr>
            <p:spPr>
              <a:xfrm>
                <a:off x="10598699" y="1473899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545;p24"/>
              <p:cNvSpPr/>
              <p:nvPr/>
            </p:nvSpPr>
            <p:spPr>
              <a:xfrm rot="10800000">
                <a:off x="10068732" y="1744386"/>
                <a:ext cx="373500" cy="310500"/>
              </a:xfrm>
              <a:prstGeom prst="triangle">
                <a:avLst>
                  <a:gd name="adj" fmla="val 50000"/>
                </a:avLst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" name="Google Shape;546;p24"/>
            <p:cNvSpPr/>
            <p:nvPr/>
          </p:nvSpPr>
          <p:spPr>
            <a:xfrm rot="-10360140" flipH="1">
              <a:off x="2798041" y="3409381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547;p24"/>
            <p:cNvSpPr/>
            <p:nvPr/>
          </p:nvSpPr>
          <p:spPr>
            <a:xfrm rot="-10360140" flipH="1">
              <a:off x="2574993" y="3410390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548;p24"/>
            <p:cNvSpPr/>
            <p:nvPr/>
          </p:nvSpPr>
          <p:spPr>
            <a:xfrm rot="-10360140" flipH="1">
              <a:off x="1364876" y="3381121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549;p24"/>
            <p:cNvSpPr/>
            <p:nvPr/>
          </p:nvSpPr>
          <p:spPr>
            <a:xfrm rot="-10360140" flipH="1">
              <a:off x="1668667" y="3412408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Rectangle à coins arrondis 31"/>
          <p:cNvSpPr/>
          <p:nvPr/>
        </p:nvSpPr>
        <p:spPr>
          <a:xfrm>
            <a:off x="7152738" y="2374774"/>
            <a:ext cx="437261" cy="4069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7153943" y="3252846"/>
            <a:ext cx="437261" cy="4069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7153942" y="4084349"/>
            <a:ext cx="437261" cy="4069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7642799" y="2253828"/>
            <a:ext cx="1518364" cy="595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 err="1">
                <a:latin typeface="Chelsea Market"/>
                <a:cs typeface="Chelsea Market"/>
              </a:rPr>
              <a:t>chubby</a:t>
            </a:r>
            <a:endParaRPr lang="fr-FR" sz="2800" dirty="0">
              <a:latin typeface="Chelsea Market"/>
              <a:cs typeface="Chelsea Market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7670353" y="3116788"/>
            <a:ext cx="893694" cy="595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 err="1">
                <a:latin typeface="Chelsea Market"/>
                <a:cs typeface="Chelsea Market"/>
              </a:rPr>
              <a:t>slim</a:t>
            </a:r>
            <a:endParaRPr lang="fr-FR" sz="2800" dirty="0">
              <a:latin typeface="Chelsea Market"/>
              <a:cs typeface="Chelsea Market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7671557" y="3934390"/>
            <a:ext cx="859680" cy="595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 err="1">
                <a:latin typeface="Chelsea Market"/>
                <a:cs typeface="Chelsea Market"/>
              </a:rPr>
              <a:t>thin</a:t>
            </a:r>
            <a:endParaRPr lang="fr-FR" sz="2800" dirty="0">
              <a:latin typeface="Chelsea Market"/>
              <a:cs typeface="Chelsea Market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-181434" y="211656"/>
            <a:ext cx="2902947" cy="54425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416877" y="153618"/>
            <a:ext cx="2313454" cy="595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latin typeface="Chelsea Market"/>
                <a:cs typeface="Chelsea Market"/>
              </a:rPr>
              <a:t>QUESTION 7</a:t>
            </a:r>
          </a:p>
        </p:txBody>
      </p:sp>
      <p:pic>
        <p:nvPicPr>
          <p:cNvPr id="2" name="Image 1" descr="Capture d’écran 2020-08-29 à 14.25.26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123" y="937589"/>
            <a:ext cx="3076776" cy="119262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453216" y="1058276"/>
            <a:ext cx="1148071" cy="666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3200" dirty="0">
                <a:latin typeface="Chelsea Market"/>
                <a:cs typeface="Chelsea Market"/>
              </a:rPr>
              <a:t>I </a:t>
            </a:r>
            <a:r>
              <a:rPr lang="fr-FR" sz="3200" dirty="0" err="1">
                <a:latin typeface="Chelsea Market"/>
                <a:cs typeface="Chelsea Market"/>
              </a:rPr>
              <a:t>am</a:t>
            </a:r>
            <a:endParaRPr lang="fr-FR" sz="3200" dirty="0">
              <a:latin typeface="Chelsea Market"/>
              <a:cs typeface="Chelsea Market"/>
            </a:endParaRP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2ECCCCB4-FE34-4F98-A4B1-0FD1DE8E84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64" r="13265" b="13070"/>
          <a:stretch/>
        </p:blipFill>
        <p:spPr>
          <a:xfrm>
            <a:off x="2731628" y="1144250"/>
            <a:ext cx="1858123" cy="216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02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65;p24"/>
          <p:cNvGrpSpPr/>
          <p:nvPr/>
        </p:nvGrpSpPr>
        <p:grpSpPr>
          <a:xfrm>
            <a:off x="6057327" y="278191"/>
            <a:ext cx="6041044" cy="6152456"/>
            <a:chOff x="4933090" y="1375489"/>
            <a:chExt cx="3375503" cy="3991947"/>
          </a:xfrm>
        </p:grpSpPr>
        <p:sp>
          <p:nvSpPr>
            <p:cNvPr id="5" name="Google Shape;466;p24"/>
            <p:cNvSpPr/>
            <p:nvPr/>
          </p:nvSpPr>
          <p:spPr>
            <a:xfrm rot="5400000">
              <a:off x="4624868" y="1683711"/>
              <a:ext cx="3991947" cy="3375503"/>
            </a:xfrm>
            <a:custGeom>
              <a:avLst/>
              <a:gdLst/>
              <a:ahLst/>
              <a:cxnLst/>
              <a:rect l="l" t="t" r="r" b="b"/>
              <a:pathLst>
                <a:path w="3991947" h="3375503" extrusionOk="0">
                  <a:moveTo>
                    <a:pt x="463426" y="1341256"/>
                  </a:moveTo>
                  <a:lnTo>
                    <a:pt x="467498" y="1340555"/>
                  </a:lnTo>
                  <a:cubicBezTo>
                    <a:pt x="505612" y="1336231"/>
                    <a:pt x="545076" y="1333960"/>
                    <a:pt x="585496" y="1333960"/>
                  </a:cubicBezTo>
                  <a:cubicBezTo>
                    <a:pt x="908857" y="1333960"/>
                    <a:pt x="1170992" y="1479300"/>
                    <a:pt x="1170992" y="1658587"/>
                  </a:cubicBezTo>
                  <a:cubicBezTo>
                    <a:pt x="1170992" y="1837874"/>
                    <a:pt x="908857" y="1983214"/>
                    <a:pt x="585496" y="1983214"/>
                  </a:cubicBezTo>
                  <a:lnTo>
                    <a:pt x="467891" y="1976640"/>
                  </a:lnTo>
                  <a:lnTo>
                    <a:pt x="473299" y="1990638"/>
                  </a:lnTo>
                  <a:cubicBezTo>
                    <a:pt x="507069" y="2096592"/>
                    <a:pt x="527956" y="2242966"/>
                    <a:pt x="527956" y="2404647"/>
                  </a:cubicBezTo>
                  <a:cubicBezTo>
                    <a:pt x="527956" y="2485487"/>
                    <a:pt x="522734" y="2562501"/>
                    <a:pt x="513291" y="2632549"/>
                  </a:cubicBezTo>
                  <a:lnTo>
                    <a:pt x="509558" y="2654131"/>
                  </a:lnTo>
                  <a:lnTo>
                    <a:pt x="547353" y="2664924"/>
                  </a:lnTo>
                  <a:cubicBezTo>
                    <a:pt x="603015" y="2691863"/>
                    <a:pt x="634527" y="2755264"/>
                    <a:pt x="640477" y="2835992"/>
                  </a:cubicBezTo>
                  <a:lnTo>
                    <a:pt x="639725" y="2845495"/>
                  </a:lnTo>
                  <a:lnTo>
                    <a:pt x="738745" y="2804050"/>
                  </a:lnTo>
                  <a:cubicBezTo>
                    <a:pt x="798628" y="2785988"/>
                    <a:pt x="865149" y="2772283"/>
                    <a:pt x="935703" y="2764437"/>
                  </a:cubicBezTo>
                  <a:cubicBezTo>
                    <a:pt x="1112088" y="2744817"/>
                    <a:pt x="1271929" y="2766444"/>
                    <a:pt x="1370344" y="2815431"/>
                  </a:cubicBezTo>
                  <a:lnTo>
                    <a:pt x="1419911" y="2846884"/>
                  </a:lnTo>
                  <a:lnTo>
                    <a:pt x="1430405" y="2757001"/>
                  </a:lnTo>
                  <a:cubicBezTo>
                    <a:pt x="1464400" y="2618021"/>
                    <a:pt x="1543985" y="2520503"/>
                    <a:pt x="1636741" y="2520503"/>
                  </a:cubicBezTo>
                  <a:cubicBezTo>
                    <a:pt x="1729499" y="2520503"/>
                    <a:pt x="1809084" y="2618021"/>
                    <a:pt x="1843079" y="2757001"/>
                  </a:cubicBezTo>
                  <a:lnTo>
                    <a:pt x="1851603" y="2830001"/>
                  </a:lnTo>
                  <a:lnTo>
                    <a:pt x="1857259" y="2825106"/>
                  </a:lnTo>
                  <a:cubicBezTo>
                    <a:pt x="1997269" y="2734779"/>
                    <a:pt x="2334201" y="2654763"/>
                    <a:pt x="2731469" y="2627075"/>
                  </a:cubicBezTo>
                  <a:cubicBezTo>
                    <a:pt x="2930102" y="2613232"/>
                    <a:pt x="3115612" y="2614435"/>
                    <a:pt x="3270363" y="2627853"/>
                  </a:cubicBezTo>
                  <a:lnTo>
                    <a:pt x="3398641" y="2643357"/>
                  </a:lnTo>
                  <a:lnTo>
                    <a:pt x="3400654" y="2589452"/>
                  </a:lnTo>
                  <a:cubicBezTo>
                    <a:pt x="3407994" y="2534984"/>
                    <a:pt x="3430936" y="2491116"/>
                    <a:pt x="3469880" y="2465932"/>
                  </a:cubicBezTo>
                  <a:lnTo>
                    <a:pt x="3477294" y="2462785"/>
                  </a:lnTo>
                  <a:lnTo>
                    <a:pt x="3474877" y="2387542"/>
                  </a:lnTo>
                  <a:cubicBezTo>
                    <a:pt x="3474877" y="2306702"/>
                    <a:pt x="3480099" y="2229688"/>
                    <a:pt x="3489542" y="2159641"/>
                  </a:cubicBezTo>
                  <a:lnTo>
                    <a:pt x="3528521" y="1978251"/>
                  </a:lnTo>
                  <a:lnTo>
                    <a:pt x="3524449" y="1978952"/>
                  </a:lnTo>
                  <a:cubicBezTo>
                    <a:pt x="3486335" y="1983276"/>
                    <a:pt x="3446871" y="1985547"/>
                    <a:pt x="3406451" y="1985547"/>
                  </a:cubicBezTo>
                  <a:cubicBezTo>
                    <a:pt x="3083090" y="1985547"/>
                    <a:pt x="2820955" y="1840207"/>
                    <a:pt x="2820955" y="1660920"/>
                  </a:cubicBezTo>
                  <a:cubicBezTo>
                    <a:pt x="2820955" y="1481633"/>
                    <a:pt x="3083090" y="1336293"/>
                    <a:pt x="3406451" y="1336293"/>
                  </a:cubicBezTo>
                  <a:lnTo>
                    <a:pt x="3524056" y="1342867"/>
                  </a:lnTo>
                  <a:lnTo>
                    <a:pt x="3518648" y="1328869"/>
                  </a:lnTo>
                  <a:cubicBezTo>
                    <a:pt x="3493320" y="1249404"/>
                    <a:pt x="3475239" y="1147202"/>
                    <a:pt x="3467782" y="1032859"/>
                  </a:cubicBezTo>
                  <a:lnTo>
                    <a:pt x="3464081" y="917672"/>
                  </a:lnTo>
                  <a:lnTo>
                    <a:pt x="3444998" y="909571"/>
                  </a:lnTo>
                  <a:cubicBezTo>
                    <a:pt x="3406054" y="884388"/>
                    <a:pt x="3383112" y="840520"/>
                    <a:pt x="3375772" y="786052"/>
                  </a:cubicBezTo>
                  <a:lnTo>
                    <a:pt x="3373759" y="732146"/>
                  </a:lnTo>
                  <a:lnTo>
                    <a:pt x="3245481" y="747650"/>
                  </a:lnTo>
                  <a:cubicBezTo>
                    <a:pt x="3090730" y="761068"/>
                    <a:pt x="2905220" y="762272"/>
                    <a:pt x="2706587" y="748428"/>
                  </a:cubicBezTo>
                  <a:cubicBezTo>
                    <a:pt x="2309319" y="720741"/>
                    <a:pt x="1972387" y="640725"/>
                    <a:pt x="1832377" y="550397"/>
                  </a:cubicBezTo>
                  <a:lnTo>
                    <a:pt x="1826721" y="545503"/>
                  </a:lnTo>
                  <a:lnTo>
                    <a:pt x="1818197" y="618503"/>
                  </a:lnTo>
                  <a:cubicBezTo>
                    <a:pt x="1784202" y="757482"/>
                    <a:pt x="1704617" y="855000"/>
                    <a:pt x="1611859" y="855000"/>
                  </a:cubicBezTo>
                  <a:cubicBezTo>
                    <a:pt x="1519103" y="855000"/>
                    <a:pt x="1439518" y="757482"/>
                    <a:pt x="1405523" y="618503"/>
                  </a:cubicBezTo>
                  <a:lnTo>
                    <a:pt x="1395029" y="528620"/>
                  </a:lnTo>
                  <a:lnTo>
                    <a:pt x="1345462" y="560073"/>
                  </a:lnTo>
                  <a:cubicBezTo>
                    <a:pt x="1247047" y="609060"/>
                    <a:pt x="1087206" y="630687"/>
                    <a:pt x="910821" y="611067"/>
                  </a:cubicBezTo>
                  <a:cubicBezTo>
                    <a:pt x="840267" y="603220"/>
                    <a:pt x="773746" y="589515"/>
                    <a:pt x="713864" y="571453"/>
                  </a:cubicBezTo>
                  <a:lnTo>
                    <a:pt x="614842" y="530008"/>
                  </a:lnTo>
                  <a:lnTo>
                    <a:pt x="615595" y="539512"/>
                  </a:lnTo>
                  <a:cubicBezTo>
                    <a:pt x="609645" y="620240"/>
                    <a:pt x="578133" y="683641"/>
                    <a:pt x="522471" y="710580"/>
                  </a:cubicBezTo>
                  <a:lnTo>
                    <a:pt x="503583" y="715973"/>
                  </a:lnTo>
                  <a:lnTo>
                    <a:pt x="513279" y="813967"/>
                  </a:lnTo>
                  <a:cubicBezTo>
                    <a:pt x="515765" y="852082"/>
                    <a:pt x="517070" y="891545"/>
                    <a:pt x="517070" y="931965"/>
                  </a:cubicBezTo>
                  <a:cubicBezTo>
                    <a:pt x="517070" y="1012805"/>
                    <a:pt x="511848" y="1089819"/>
                    <a:pt x="502405" y="1159866"/>
                  </a:cubicBezTo>
                  <a:close/>
                  <a:moveTo>
                    <a:pt x="0" y="1658587"/>
                  </a:moveTo>
                  <a:cubicBezTo>
                    <a:pt x="0" y="1568943"/>
                    <a:pt x="65534" y="1487786"/>
                    <a:pt x="171488" y="1429041"/>
                  </a:cubicBezTo>
                  <a:lnTo>
                    <a:pt x="221716" y="1406063"/>
                  </a:lnTo>
                  <a:lnTo>
                    <a:pt x="198503" y="1345973"/>
                  </a:lnTo>
                  <a:cubicBezTo>
                    <a:pt x="164733" y="1240019"/>
                    <a:pt x="143846" y="1093645"/>
                    <a:pt x="143846" y="931965"/>
                  </a:cubicBezTo>
                  <a:cubicBezTo>
                    <a:pt x="143846" y="810705"/>
                    <a:pt x="155595" y="698054"/>
                    <a:pt x="175716" y="604609"/>
                  </a:cubicBezTo>
                  <a:lnTo>
                    <a:pt x="194415" y="533504"/>
                  </a:lnTo>
                  <a:lnTo>
                    <a:pt x="190306" y="527850"/>
                  </a:lnTo>
                  <a:cubicBezTo>
                    <a:pt x="176640" y="506460"/>
                    <a:pt x="163860" y="483650"/>
                    <a:pt x="152215" y="459588"/>
                  </a:cubicBezTo>
                  <a:cubicBezTo>
                    <a:pt x="105633" y="363339"/>
                    <a:pt x="86023" y="265283"/>
                    <a:pt x="91973" y="184555"/>
                  </a:cubicBezTo>
                  <a:cubicBezTo>
                    <a:pt x="97922" y="103826"/>
                    <a:pt x="129434" y="40425"/>
                    <a:pt x="185096" y="13486"/>
                  </a:cubicBezTo>
                  <a:cubicBezTo>
                    <a:pt x="282505" y="-33657"/>
                    <a:pt x="421597" y="46487"/>
                    <a:pt x="517261" y="196217"/>
                  </a:cubicBezTo>
                  <a:lnTo>
                    <a:pt x="528259" y="215926"/>
                  </a:lnTo>
                  <a:lnTo>
                    <a:pt x="591752" y="190938"/>
                  </a:lnTo>
                  <a:cubicBezTo>
                    <a:pt x="688705" y="160948"/>
                    <a:pt x="819225" y="150247"/>
                    <a:pt x="960332" y="165941"/>
                  </a:cubicBezTo>
                  <a:cubicBezTo>
                    <a:pt x="1136717" y="185561"/>
                    <a:pt x="1287899" y="241782"/>
                    <a:pt x="1373144" y="311198"/>
                  </a:cubicBezTo>
                  <a:lnTo>
                    <a:pt x="1402740" y="340890"/>
                  </a:lnTo>
                  <a:lnTo>
                    <a:pt x="1405523" y="317055"/>
                  </a:lnTo>
                  <a:cubicBezTo>
                    <a:pt x="1439518" y="178075"/>
                    <a:pt x="1519103" y="80558"/>
                    <a:pt x="1611860" y="80558"/>
                  </a:cubicBezTo>
                  <a:cubicBezTo>
                    <a:pt x="1704617" y="80557"/>
                    <a:pt x="1784203" y="178076"/>
                    <a:pt x="1818197" y="317055"/>
                  </a:cubicBezTo>
                  <a:lnTo>
                    <a:pt x="1826496" y="388132"/>
                  </a:lnTo>
                  <a:lnTo>
                    <a:pt x="1844498" y="376488"/>
                  </a:lnTo>
                  <a:cubicBezTo>
                    <a:pt x="1995684" y="306456"/>
                    <a:pt x="2340458" y="273954"/>
                    <a:pt x="2737726" y="301641"/>
                  </a:cubicBezTo>
                  <a:cubicBezTo>
                    <a:pt x="3002571" y="320101"/>
                    <a:pt x="3240601" y="361816"/>
                    <a:pt x="3411344" y="414339"/>
                  </a:cubicBezTo>
                  <a:lnTo>
                    <a:pt x="3483700" y="440320"/>
                  </a:lnTo>
                  <a:lnTo>
                    <a:pt x="3513417" y="399753"/>
                  </a:lnTo>
                  <a:cubicBezTo>
                    <a:pt x="3626767" y="262921"/>
                    <a:pt x="3774659" y="200491"/>
                    <a:pt x="3865531" y="259254"/>
                  </a:cubicBezTo>
                  <a:cubicBezTo>
                    <a:pt x="3969385" y="326411"/>
                    <a:pt x="3959436" y="526433"/>
                    <a:pt x="3843309" y="706013"/>
                  </a:cubicBezTo>
                  <a:lnTo>
                    <a:pt x="3826681" y="728711"/>
                  </a:lnTo>
                  <a:lnTo>
                    <a:pt x="3833423" y="796862"/>
                  </a:lnTo>
                  <a:cubicBezTo>
                    <a:pt x="3835909" y="834977"/>
                    <a:pt x="3837215" y="874440"/>
                    <a:pt x="3837215" y="914860"/>
                  </a:cubicBezTo>
                  <a:cubicBezTo>
                    <a:pt x="3837215" y="1116961"/>
                    <a:pt x="3804579" y="1295145"/>
                    <a:pt x="3754939" y="1400363"/>
                  </a:cubicBezTo>
                  <a:lnTo>
                    <a:pt x="3754459" y="1401181"/>
                  </a:lnTo>
                  <a:lnTo>
                    <a:pt x="3820459" y="1431374"/>
                  </a:lnTo>
                  <a:cubicBezTo>
                    <a:pt x="3926413" y="1490120"/>
                    <a:pt x="3991947" y="1571277"/>
                    <a:pt x="3991947" y="1660920"/>
                  </a:cubicBezTo>
                  <a:cubicBezTo>
                    <a:pt x="3991947" y="1750564"/>
                    <a:pt x="3926413" y="1831721"/>
                    <a:pt x="3820459" y="1890466"/>
                  </a:cubicBezTo>
                  <a:lnTo>
                    <a:pt x="3770231" y="1913444"/>
                  </a:lnTo>
                  <a:lnTo>
                    <a:pt x="3793444" y="1973534"/>
                  </a:lnTo>
                  <a:cubicBezTo>
                    <a:pt x="3827214" y="2079488"/>
                    <a:pt x="3848101" y="2225862"/>
                    <a:pt x="3848101" y="2387542"/>
                  </a:cubicBezTo>
                  <a:cubicBezTo>
                    <a:pt x="3848101" y="2468382"/>
                    <a:pt x="3842879" y="2545396"/>
                    <a:pt x="3833436" y="2615444"/>
                  </a:cubicBezTo>
                  <a:lnTo>
                    <a:pt x="3832512" y="2620787"/>
                  </a:lnTo>
                  <a:lnTo>
                    <a:pt x="3868191" y="2669491"/>
                  </a:lnTo>
                  <a:cubicBezTo>
                    <a:pt x="3984317" y="2849071"/>
                    <a:pt x="3994267" y="3049092"/>
                    <a:pt x="3890413" y="3116249"/>
                  </a:cubicBezTo>
                  <a:cubicBezTo>
                    <a:pt x="3799540" y="3175012"/>
                    <a:pt x="3651648" y="3112582"/>
                    <a:pt x="3538299" y="2975750"/>
                  </a:cubicBezTo>
                  <a:lnTo>
                    <a:pt x="3508581" y="2935183"/>
                  </a:lnTo>
                  <a:lnTo>
                    <a:pt x="3436225" y="2961164"/>
                  </a:lnTo>
                  <a:cubicBezTo>
                    <a:pt x="3265483" y="3013688"/>
                    <a:pt x="3027453" y="3055402"/>
                    <a:pt x="2762608" y="3073862"/>
                  </a:cubicBezTo>
                  <a:cubicBezTo>
                    <a:pt x="2365340" y="3101549"/>
                    <a:pt x="2020566" y="3069047"/>
                    <a:pt x="1869380" y="2999015"/>
                  </a:cubicBezTo>
                  <a:lnTo>
                    <a:pt x="1851378" y="2987372"/>
                  </a:lnTo>
                  <a:lnTo>
                    <a:pt x="1843079" y="3058448"/>
                  </a:lnTo>
                  <a:cubicBezTo>
                    <a:pt x="1809085" y="3197427"/>
                    <a:pt x="1729499" y="3294946"/>
                    <a:pt x="1636742" y="3294945"/>
                  </a:cubicBezTo>
                  <a:cubicBezTo>
                    <a:pt x="1543985" y="3294945"/>
                    <a:pt x="1464400" y="3197428"/>
                    <a:pt x="1430405" y="3058448"/>
                  </a:cubicBezTo>
                  <a:lnTo>
                    <a:pt x="1427622" y="3034613"/>
                  </a:lnTo>
                  <a:lnTo>
                    <a:pt x="1398026" y="3064305"/>
                  </a:lnTo>
                  <a:cubicBezTo>
                    <a:pt x="1312781" y="3133721"/>
                    <a:pt x="1161599" y="3189942"/>
                    <a:pt x="985214" y="3209562"/>
                  </a:cubicBezTo>
                  <a:cubicBezTo>
                    <a:pt x="844107" y="3225256"/>
                    <a:pt x="713586" y="3214555"/>
                    <a:pt x="616634" y="3184565"/>
                  </a:cubicBezTo>
                  <a:lnTo>
                    <a:pt x="553141" y="3159577"/>
                  </a:lnTo>
                  <a:lnTo>
                    <a:pt x="542143" y="3179286"/>
                  </a:lnTo>
                  <a:cubicBezTo>
                    <a:pt x="446479" y="3329016"/>
                    <a:pt x="307386" y="3409160"/>
                    <a:pt x="209978" y="3362017"/>
                  </a:cubicBezTo>
                  <a:cubicBezTo>
                    <a:pt x="154316" y="3335078"/>
                    <a:pt x="122804" y="3271677"/>
                    <a:pt x="116855" y="3190948"/>
                  </a:cubicBezTo>
                  <a:cubicBezTo>
                    <a:pt x="110905" y="3110220"/>
                    <a:pt x="130515" y="3012164"/>
                    <a:pt x="177096" y="2915916"/>
                  </a:cubicBezTo>
                  <a:cubicBezTo>
                    <a:pt x="188742" y="2891854"/>
                    <a:pt x="201522" y="2869044"/>
                    <a:pt x="215188" y="2847654"/>
                  </a:cubicBezTo>
                  <a:lnTo>
                    <a:pt x="218716" y="2842799"/>
                  </a:lnTo>
                  <a:lnTo>
                    <a:pt x="209389" y="2818656"/>
                  </a:lnTo>
                  <a:cubicBezTo>
                    <a:pt x="175619" y="2712702"/>
                    <a:pt x="154732" y="2566328"/>
                    <a:pt x="154732" y="2404647"/>
                  </a:cubicBezTo>
                  <a:cubicBezTo>
                    <a:pt x="154732" y="2202546"/>
                    <a:pt x="187368" y="2024362"/>
                    <a:pt x="237008" y="1919144"/>
                  </a:cubicBezTo>
                  <a:lnTo>
                    <a:pt x="237488" y="1918326"/>
                  </a:lnTo>
                  <a:lnTo>
                    <a:pt x="171488" y="1888133"/>
                  </a:lnTo>
                  <a:cubicBezTo>
                    <a:pt x="65534" y="1829387"/>
                    <a:pt x="0" y="1748230"/>
                    <a:pt x="0" y="1658587"/>
                  </a:cubicBezTo>
                  <a:close/>
                </a:path>
              </a:pathLst>
            </a:custGeom>
            <a:solidFill>
              <a:srgbClr val="312723"/>
            </a:solidFill>
            <a:ln w="25400" cap="flat" cmpd="sng">
              <a:solidFill>
                <a:srgbClr val="2921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467;p24"/>
            <p:cNvSpPr/>
            <p:nvPr/>
          </p:nvSpPr>
          <p:spPr>
            <a:xfrm>
              <a:off x="5379097" y="1789972"/>
              <a:ext cx="2459291" cy="3217777"/>
            </a:xfrm>
            <a:custGeom>
              <a:avLst/>
              <a:gdLst/>
              <a:ahLst/>
              <a:cxnLst/>
              <a:rect l="l" t="t" r="r" b="b"/>
              <a:pathLst>
                <a:path w="2162014" h="2798067" fill="none" extrusionOk="0">
                  <a:moveTo>
                    <a:pt x="0" y="19243"/>
                  </a:moveTo>
                  <a:cubicBezTo>
                    <a:pt x="149923" y="7044"/>
                    <a:pt x="404189" y="20538"/>
                    <a:pt x="540504" y="14432"/>
                  </a:cubicBezTo>
                  <a:cubicBezTo>
                    <a:pt x="676819" y="8326"/>
                    <a:pt x="900700" y="3049"/>
                    <a:pt x="1102627" y="9429"/>
                  </a:cubicBezTo>
                  <a:cubicBezTo>
                    <a:pt x="1304554" y="15809"/>
                    <a:pt x="1384452" y="18743"/>
                    <a:pt x="1578270" y="5196"/>
                  </a:cubicBezTo>
                  <a:cubicBezTo>
                    <a:pt x="1772088" y="-8351"/>
                    <a:pt x="1992469" y="-3938"/>
                    <a:pt x="2162014" y="0"/>
                  </a:cubicBezTo>
                  <a:cubicBezTo>
                    <a:pt x="2148400" y="132108"/>
                    <a:pt x="2121111" y="319670"/>
                    <a:pt x="2136654" y="587594"/>
                  </a:cubicBezTo>
                  <a:cubicBezTo>
                    <a:pt x="2152198" y="855518"/>
                    <a:pt x="2145128" y="846641"/>
                    <a:pt x="2114917" y="1091246"/>
                  </a:cubicBezTo>
                  <a:cubicBezTo>
                    <a:pt x="2084706" y="1335851"/>
                    <a:pt x="2073605" y="1431577"/>
                    <a:pt x="2090764" y="1650860"/>
                  </a:cubicBezTo>
                  <a:cubicBezTo>
                    <a:pt x="2107924" y="1870143"/>
                    <a:pt x="2056629" y="2019758"/>
                    <a:pt x="2070235" y="2126531"/>
                  </a:cubicBezTo>
                  <a:cubicBezTo>
                    <a:pt x="2083841" y="2233304"/>
                    <a:pt x="2075044" y="2589389"/>
                    <a:pt x="2041252" y="2798067"/>
                  </a:cubicBezTo>
                  <a:cubicBezTo>
                    <a:pt x="1743059" y="2773018"/>
                    <a:pt x="1688245" y="2805466"/>
                    <a:pt x="1404984" y="2796784"/>
                  </a:cubicBezTo>
                  <a:cubicBezTo>
                    <a:pt x="1121723" y="2788102"/>
                    <a:pt x="1080452" y="2799518"/>
                    <a:pt x="806891" y="2795578"/>
                  </a:cubicBezTo>
                  <a:cubicBezTo>
                    <a:pt x="533330" y="2791638"/>
                    <a:pt x="358498" y="2785709"/>
                    <a:pt x="132447" y="2794218"/>
                  </a:cubicBezTo>
                  <a:cubicBezTo>
                    <a:pt x="120280" y="2647391"/>
                    <a:pt x="134919" y="2420312"/>
                    <a:pt x="100660" y="2128224"/>
                  </a:cubicBezTo>
                  <a:cubicBezTo>
                    <a:pt x="66400" y="1836136"/>
                    <a:pt x="58163" y="1671685"/>
                    <a:pt x="67548" y="1434480"/>
                  </a:cubicBezTo>
                  <a:cubicBezTo>
                    <a:pt x="76934" y="1197275"/>
                    <a:pt x="48016" y="994918"/>
                    <a:pt x="33112" y="712987"/>
                  </a:cubicBezTo>
                  <a:cubicBezTo>
                    <a:pt x="18207" y="431056"/>
                    <a:pt x="40947" y="179811"/>
                    <a:pt x="0" y="19243"/>
                  </a:cubicBezTo>
                  <a:close/>
                </a:path>
                <a:path w="2162014" h="2798067" extrusionOk="0">
                  <a:moveTo>
                    <a:pt x="0" y="19243"/>
                  </a:moveTo>
                  <a:cubicBezTo>
                    <a:pt x="140999" y="38005"/>
                    <a:pt x="394287" y="10394"/>
                    <a:pt x="518883" y="14625"/>
                  </a:cubicBezTo>
                  <a:cubicBezTo>
                    <a:pt x="643479" y="18856"/>
                    <a:pt x="869131" y="-3266"/>
                    <a:pt x="994526" y="10391"/>
                  </a:cubicBezTo>
                  <a:cubicBezTo>
                    <a:pt x="1119921" y="24048"/>
                    <a:pt x="1355457" y="-17628"/>
                    <a:pt x="1578270" y="5196"/>
                  </a:cubicBezTo>
                  <a:cubicBezTo>
                    <a:pt x="1801083" y="28020"/>
                    <a:pt x="2003006" y="-20899"/>
                    <a:pt x="2162014" y="0"/>
                  </a:cubicBezTo>
                  <a:cubicBezTo>
                    <a:pt x="2176690" y="111961"/>
                    <a:pt x="2128067" y="322500"/>
                    <a:pt x="2139069" y="531633"/>
                  </a:cubicBezTo>
                  <a:cubicBezTo>
                    <a:pt x="2150071" y="740766"/>
                    <a:pt x="2146135" y="920651"/>
                    <a:pt x="2117332" y="1035285"/>
                  </a:cubicBezTo>
                  <a:cubicBezTo>
                    <a:pt x="2088529" y="1149919"/>
                    <a:pt x="2084427" y="1477176"/>
                    <a:pt x="2093180" y="1594898"/>
                  </a:cubicBezTo>
                  <a:cubicBezTo>
                    <a:pt x="2101933" y="1712620"/>
                    <a:pt x="2089763" y="2033009"/>
                    <a:pt x="2069027" y="2154512"/>
                  </a:cubicBezTo>
                  <a:cubicBezTo>
                    <a:pt x="2048292" y="2276015"/>
                    <a:pt x="2079174" y="2502089"/>
                    <a:pt x="2041252" y="2798067"/>
                  </a:cubicBezTo>
                  <a:cubicBezTo>
                    <a:pt x="1811805" y="2791594"/>
                    <a:pt x="1671452" y="2775574"/>
                    <a:pt x="1443160" y="2796861"/>
                  </a:cubicBezTo>
                  <a:cubicBezTo>
                    <a:pt x="1214868" y="2818148"/>
                    <a:pt x="1118888" y="2791100"/>
                    <a:pt x="806891" y="2795578"/>
                  </a:cubicBezTo>
                  <a:cubicBezTo>
                    <a:pt x="494894" y="2800056"/>
                    <a:pt x="339364" y="2786642"/>
                    <a:pt x="132447" y="2794218"/>
                  </a:cubicBezTo>
                  <a:cubicBezTo>
                    <a:pt x="148770" y="2519109"/>
                    <a:pt x="105843" y="2287985"/>
                    <a:pt x="96686" y="2044975"/>
                  </a:cubicBezTo>
                  <a:cubicBezTo>
                    <a:pt x="87530" y="1801965"/>
                    <a:pt x="46761" y="1554000"/>
                    <a:pt x="60926" y="1295731"/>
                  </a:cubicBezTo>
                  <a:cubicBezTo>
                    <a:pt x="75091" y="1037462"/>
                    <a:pt x="87359" y="652585"/>
                    <a:pt x="0" y="19243"/>
                  </a:cubicBezTo>
                  <a:close/>
                </a:path>
              </a:pathLst>
            </a:custGeom>
            <a:solidFill>
              <a:srgbClr val="FFF2CC"/>
            </a:solidFill>
            <a:ln w="25400" cap="flat" cmpd="sng">
              <a:solidFill>
                <a:srgbClr val="5404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528;p24"/>
          <p:cNvGrpSpPr/>
          <p:nvPr/>
        </p:nvGrpSpPr>
        <p:grpSpPr>
          <a:xfrm>
            <a:off x="1955546" y="2520764"/>
            <a:ext cx="1056836" cy="1435304"/>
            <a:chOff x="879239" y="1133200"/>
            <a:chExt cx="3370378" cy="3999107"/>
          </a:xfrm>
        </p:grpSpPr>
        <p:grpSp>
          <p:nvGrpSpPr>
            <p:cNvPr id="11" name="Google Shape;529;p24"/>
            <p:cNvGrpSpPr/>
            <p:nvPr/>
          </p:nvGrpSpPr>
          <p:grpSpPr>
            <a:xfrm>
              <a:off x="879239" y="1133200"/>
              <a:ext cx="3370378" cy="3999107"/>
              <a:chOff x="8628480" y="-256823"/>
              <a:chExt cx="3288816" cy="3902329"/>
            </a:xfrm>
          </p:grpSpPr>
          <p:sp>
            <p:nvSpPr>
              <p:cNvPr id="16" name="Google Shape;530;p24"/>
              <p:cNvSpPr/>
              <p:nvPr/>
            </p:nvSpPr>
            <p:spPr>
              <a:xfrm rot="10800000">
                <a:off x="10336997" y="3241552"/>
                <a:ext cx="383700" cy="401700"/>
              </a:xfrm>
              <a:prstGeom prst="heart">
                <a:avLst/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531;p24"/>
              <p:cNvSpPr/>
              <p:nvPr/>
            </p:nvSpPr>
            <p:spPr>
              <a:xfrm rot="10800000">
                <a:off x="9916207" y="3243806"/>
                <a:ext cx="383700" cy="401700"/>
              </a:xfrm>
              <a:prstGeom prst="heart">
                <a:avLst/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532;p24"/>
              <p:cNvSpPr/>
              <p:nvPr/>
            </p:nvSpPr>
            <p:spPr>
              <a:xfrm rot="7050720" flipH="1">
                <a:off x="10883440" y="1703222"/>
                <a:ext cx="828040" cy="828040"/>
              </a:xfrm>
              <a:prstGeom prst="heart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533;p24"/>
              <p:cNvSpPr/>
              <p:nvPr/>
            </p:nvSpPr>
            <p:spPr>
              <a:xfrm rot="-7210186">
                <a:off x="8780453" y="1721176"/>
                <a:ext cx="827955" cy="827955"/>
              </a:xfrm>
              <a:prstGeom prst="heart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534;p24"/>
              <p:cNvSpPr/>
              <p:nvPr/>
            </p:nvSpPr>
            <p:spPr>
              <a:xfrm>
                <a:off x="9231084" y="1373848"/>
                <a:ext cx="2094900" cy="2055300"/>
              </a:xfrm>
              <a:prstGeom prst="ellipse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535;p24"/>
              <p:cNvSpPr/>
              <p:nvPr/>
            </p:nvSpPr>
            <p:spPr>
              <a:xfrm>
                <a:off x="9435211" y="1409003"/>
                <a:ext cx="1663800" cy="2055300"/>
              </a:xfrm>
              <a:prstGeom prst="ellipse">
                <a:avLst/>
              </a:prstGeom>
              <a:solidFill>
                <a:srgbClr val="CFBFB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536;p24"/>
              <p:cNvSpPr/>
              <p:nvPr/>
            </p:nvSpPr>
            <p:spPr>
              <a:xfrm rot="1555494" flipH="1">
                <a:off x="9064019" y="179284"/>
                <a:ext cx="2499741" cy="2192685"/>
              </a:xfrm>
              <a:custGeom>
                <a:avLst/>
                <a:gdLst/>
                <a:ahLst/>
                <a:cxnLst/>
                <a:rect l="l" t="t" r="r" b="b"/>
                <a:pathLst>
                  <a:path w="2497985" h="2191145" extrusionOk="0">
                    <a:moveTo>
                      <a:pt x="774578" y="0"/>
                    </a:moveTo>
                    <a:lnTo>
                      <a:pt x="392185" y="366758"/>
                    </a:lnTo>
                    <a:lnTo>
                      <a:pt x="360789" y="378107"/>
                    </a:lnTo>
                    <a:lnTo>
                      <a:pt x="343617" y="389204"/>
                    </a:lnTo>
                    <a:lnTo>
                      <a:pt x="329165" y="395365"/>
                    </a:lnTo>
                    <a:cubicBezTo>
                      <a:pt x="216572" y="456872"/>
                      <a:pt x="122414" y="551231"/>
                      <a:pt x="63097" y="673240"/>
                    </a:cubicBezTo>
                    <a:cubicBezTo>
                      <a:pt x="-95084" y="998596"/>
                      <a:pt x="54391" y="1397362"/>
                      <a:pt x="396958" y="1563910"/>
                    </a:cubicBezTo>
                    <a:cubicBezTo>
                      <a:pt x="482599" y="1605547"/>
                      <a:pt x="572202" y="1628728"/>
                      <a:pt x="660903" y="1634996"/>
                    </a:cubicBezTo>
                    <a:lnTo>
                      <a:pt x="851769" y="1619176"/>
                    </a:lnTo>
                    <a:lnTo>
                      <a:pt x="919444" y="1604600"/>
                    </a:lnTo>
                    <a:cubicBezTo>
                      <a:pt x="960463" y="1591591"/>
                      <a:pt x="1000042" y="1574739"/>
                      <a:pt x="1037572" y="1554237"/>
                    </a:cubicBezTo>
                    <a:lnTo>
                      <a:pt x="1085203" y="1521716"/>
                    </a:lnTo>
                    <a:lnTo>
                      <a:pt x="1088845" y="1522570"/>
                    </a:lnTo>
                    <a:cubicBezTo>
                      <a:pt x="1097370" y="1526839"/>
                      <a:pt x="1105243" y="1533900"/>
                      <a:pt x="1112567" y="1543123"/>
                    </a:cubicBezTo>
                    <a:lnTo>
                      <a:pt x="1124853" y="1563279"/>
                    </a:lnTo>
                    <a:lnTo>
                      <a:pt x="1127874" y="1608516"/>
                    </a:lnTo>
                    <a:cubicBezTo>
                      <a:pt x="1163154" y="1819412"/>
                      <a:pt x="1301832" y="2014215"/>
                      <a:pt x="1515937" y="2118308"/>
                    </a:cubicBezTo>
                    <a:cubicBezTo>
                      <a:pt x="1858503" y="2284855"/>
                      <a:pt x="2264439" y="2156117"/>
                      <a:pt x="2422619" y="1830761"/>
                    </a:cubicBezTo>
                    <a:cubicBezTo>
                      <a:pt x="2481937" y="1708752"/>
                      <a:pt x="2497991" y="1576420"/>
                      <a:pt x="2476822" y="1449882"/>
                    </a:cubicBezTo>
                    <a:lnTo>
                      <a:pt x="2449966" y="1350031"/>
                    </a:lnTo>
                    <a:lnTo>
                      <a:pt x="2497985" y="865549"/>
                    </a:lnTo>
                    <a:lnTo>
                      <a:pt x="2048870" y="802019"/>
                    </a:lnTo>
                    <a:lnTo>
                      <a:pt x="2045220" y="798530"/>
                    </a:lnTo>
                    <a:cubicBezTo>
                      <a:pt x="1916681" y="686863"/>
                      <a:pt x="1761707" y="583962"/>
                      <a:pt x="1586571" y="498815"/>
                    </a:cubicBezTo>
                    <a:cubicBezTo>
                      <a:pt x="1508733" y="460972"/>
                      <a:pt x="1430596" y="428427"/>
                      <a:pt x="1353122" y="401126"/>
                    </a:cubicBezTo>
                    <a:lnTo>
                      <a:pt x="1123800" y="334945"/>
                    </a:lnTo>
                    <a:lnTo>
                      <a:pt x="774578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537;p24"/>
              <p:cNvSpPr/>
              <p:nvPr/>
            </p:nvSpPr>
            <p:spPr>
              <a:xfrm>
                <a:off x="10250802" y="901781"/>
                <a:ext cx="1080000" cy="108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538;p24"/>
              <p:cNvSpPr/>
              <p:nvPr/>
            </p:nvSpPr>
            <p:spPr>
              <a:xfrm>
                <a:off x="9187694" y="901781"/>
                <a:ext cx="1080000" cy="108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539;p24"/>
              <p:cNvSpPr/>
              <p:nvPr/>
            </p:nvSpPr>
            <p:spPr>
              <a:xfrm>
                <a:off x="9642536" y="1275233"/>
                <a:ext cx="540000" cy="5400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540;p24"/>
              <p:cNvSpPr/>
              <p:nvPr/>
            </p:nvSpPr>
            <p:spPr>
              <a:xfrm>
                <a:off x="10350110" y="1286118"/>
                <a:ext cx="540000" cy="5400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541;p24"/>
              <p:cNvSpPr/>
              <p:nvPr/>
            </p:nvSpPr>
            <p:spPr>
              <a:xfrm>
                <a:off x="9782215" y="1409123"/>
                <a:ext cx="288000" cy="288000"/>
              </a:xfrm>
              <a:prstGeom prst="ellipse">
                <a:avLst/>
              </a:prstGeom>
              <a:solidFill>
                <a:srgbClr val="201C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542;p24"/>
              <p:cNvSpPr/>
              <p:nvPr/>
            </p:nvSpPr>
            <p:spPr>
              <a:xfrm>
                <a:off x="10485232" y="1416747"/>
                <a:ext cx="288000" cy="288000"/>
              </a:xfrm>
              <a:prstGeom prst="ellipse">
                <a:avLst/>
              </a:prstGeom>
              <a:solidFill>
                <a:srgbClr val="201C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543;p24"/>
              <p:cNvSpPr/>
              <p:nvPr/>
            </p:nvSpPr>
            <p:spPr>
              <a:xfrm>
                <a:off x="9887331" y="1466119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544;p24"/>
              <p:cNvSpPr/>
              <p:nvPr/>
            </p:nvSpPr>
            <p:spPr>
              <a:xfrm>
                <a:off x="10598699" y="1473899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545;p24"/>
              <p:cNvSpPr/>
              <p:nvPr/>
            </p:nvSpPr>
            <p:spPr>
              <a:xfrm rot="10800000">
                <a:off x="10068732" y="1744386"/>
                <a:ext cx="373500" cy="310500"/>
              </a:xfrm>
              <a:prstGeom prst="triangle">
                <a:avLst>
                  <a:gd name="adj" fmla="val 50000"/>
                </a:avLst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" name="Google Shape;546;p24"/>
            <p:cNvSpPr/>
            <p:nvPr/>
          </p:nvSpPr>
          <p:spPr>
            <a:xfrm rot="-10360140" flipH="1">
              <a:off x="2798041" y="3409381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547;p24"/>
            <p:cNvSpPr/>
            <p:nvPr/>
          </p:nvSpPr>
          <p:spPr>
            <a:xfrm rot="-10360140" flipH="1">
              <a:off x="2574993" y="3410390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548;p24"/>
            <p:cNvSpPr/>
            <p:nvPr/>
          </p:nvSpPr>
          <p:spPr>
            <a:xfrm rot="-10360140" flipH="1">
              <a:off x="1364876" y="3381121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549;p24"/>
            <p:cNvSpPr/>
            <p:nvPr/>
          </p:nvSpPr>
          <p:spPr>
            <a:xfrm rot="-10360140" flipH="1">
              <a:off x="1668667" y="3412408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Rectangle à coins arrondis 31"/>
          <p:cNvSpPr/>
          <p:nvPr/>
        </p:nvSpPr>
        <p:spPr>
          <a:xfrm>
            <a:off x="7152738" y="2374774"/>
            <a:ext cx="437261" cy="4069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7153943" y="3252846"/>
            <a:ext cx="437261" cy="4069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7153942" y="4084349"/>
            <a:ext cx="437261" cy="4069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7642799" y="2253828"/>
            <a:ext cx="1518364" cy="595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 err="1">
                <a:latin typeface="Chelsea Market"/>
                <a:cs typeface="Chelsea Market"/>
              </a:rPr>
              <a:t>chubby</a:t>
            </a:r>
            <a:endParaRPr lang="fr-FR" sz="2800" dirty="0">
              <a:latin typeface="Chelsea Market"/>
              <a:cs typeface="Chelsea Market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7670353" y="3116788"/>
            <a:ext cx="893694" cy="595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 err="1">
                <a:latin typeface="Chelsea Market"/>
                <a:cs typeface="Chelsea Market"/>
              </a:rPr>
              <a:t>slim</a:t>
            </a:r>
            <a:endParaRPr lang="fr-FR" sz="2800" dirty="0">
              <a:latin typeface="Chelsea Market"/>
              <a:cs typeface="Chelsea Market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7671557" y="3934390"/>
            <a:ext cx="859680" cy="595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 err="1">
                <a:latin typeface="Chelsea Market"/>
                <a:cs typeface="Chelsea Market"/>
              </a:rPr>
              <a:t>thin</a:t>
            </a:r>
            <a:endParaRPr lang="fr-FR" sz="2800" dirty="0">
              <a:latin typeface="Chelsea Market"/>
              <a:cs typeface="Chelsea Market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-181434" y="211656"/>
            <a:ext cx="2902947" cy="54425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416877" y="153618"/>
            <a:ext cx="2313454" cy="595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latin typeface="Chelsea Market"/>
                <a:cs typeface="Chelsea Market"/>
              </a:rPr>
              <a:t>QUESTION 7</a:t>
            </a:r>
          </a:p>
        </p:txBody>
      </p:sp>
      <p:pic>
        <p:nvPicPr>
          <p:cNvPr id="40" name="Image 39" descr="unnam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2948050"/>
            <a:ext cx="908223" cy="665202"/>
          </a:xfrm>
          <a:prstGeom prst="rect">
            <a:avLst/>
          </a:prstGeom>
          <a:ln w="19050" cmpd="sng">
            <a:noFill/>
          </a:ln>
        </p:spPr>
      </p:pic>
      <p:pic>
        <p:nvPicPr>
          <p:cNvPr id="2" name="Image 1" descr="Capture d’écran 2020-08-29 à 14.25.26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123" y="937589"/>
            <a:ext cx="3076776" cy="119262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453216" y="1058276"/>
            <a:ext cx="1148071" cy="666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3200" dirty="0">
                <a:latin typeface="Chelsea Market"/>
                <a:cs typeface="Chelsea Market"/>
              </a:rPr>
              <a:t>I </a:t>
            </a:r>
            <a:r>
              <a:rPr lang="fr-FR" sz="3200" dirty="0" err="1">
                <a:latin typeface="Chelsea Market"/>
                <a:cs typeface="Chelsea Market"/>
              </a:rPr>
              <a:t>am</a:t>
            </a:r>
            <a:endParaRPr lang="fr-FR" sz="3200" dirty="0">
              <a:latin typeface="Chelsea Market"/>
              <a:cs typeface="Chelsea Market"/>
            </a:endParaRP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C92B8D77-EBC8-4594-B6EC-A37E2077CD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964" r="13265" b="13070"/>
          <a:stretch/>
        </p:blipFill>
        <p:spPr>
          <a:xfrm>
            <a:off x="2731628" y="1144250"/>
            <a:ext cx="1858123" cy="216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84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086807" y="1893756"/>
            <a:ext cx="5826760" cy="2059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5400" dirty="0">
                <a:latin typeface="Chelsea Market"/>
                <a:cs typeface="Chelsea Market"/>
              </a:rPr>
              <a:t>NOW </a:t>
            </a:r>
          </a:p>
          <a:p>
            <a:pPr algn="ctr">
              <a:lnSpc>
                <a:spcPct val="120000"/>
              </a:lnSpc>
            </a:pPr>
            <a:r>
              <a:rPr lang="fr-FR" sz="5400" dirty="0">
                <a:latin typeface="Chelsea Market"/>
                <a:cs typeface="Chelsea Market"/>
              </a:rPr>
              <a:t>IT'S YOUR TURN !</a:t>
            </a:r>
          </a:p>
        </p:txBody>
      </p:sp>
    </p:spTree>
    <p:extLst>
      <p:ext uri="{BB962C8B-B14F-4D97-AF65-F5344CB8AC3E}">
        <p14:creationId xmlns:p14="http://schemas.microsoft.com/office/powerpoint/2010/main" val="2187178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20-08-29 à 14.25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665" y="1690224"/>
            <a:ext cx="3042415" cy="1179307"/>
          </a:xfrm>
          <a:prstGeom prst="rect">
            <a:avLst/>
          </a:prstGeom>
        </p:spPr>
      </p:pic>
      <p:pic>
        <p:nvPicPr>
          <p:cNvPr id="5" name="Image 4" descr="Capture d’écran 2020-08-29 à 14.25.26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353" y="3336615"/>
            <a:ext cx="3076776" cy="119262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514479" y="3472981"/>
            <a:ext cx="1148071" cy="666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3200" dirty="0">
                <a:latin typeface="Chelsea Market"/>
                <a:cs typeface="Chelsea Market"/>
              </a:rPr>
              <a:t>I </a:t>
            </a:r>
            <a:r>
              <a:rPr lang="fr-FR" sz="3200" dirty="0" err="1">
                <a:latin typeface="Chelsea Market"/>
                <a:cs typeface="Chelsea Market"/>
              </a:rPr>
              <a:t>am</a:t>
            </a:r>
            <a:endParaRPr lang="fr-FR" sz="3200" dirty="0">
              <a:latin typeface="Chelsea Market"/>
              <a:cs typeface="Chelsea Marke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12830" y="1806511"/>
            <a:ext cx="1479892" cy="666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3200" dirty="0">
                <a:latin typeface="Chelsea Market"/>
                <a:cs typeface="Chelsea Market"/>
              </a:rPr>
              <a:t>I have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794194" y="1692353"/>
            <a:ext cx="2497599" cy="966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400" dirty="0">
                <a:latin typeface="Chelsea Market"/>
                <a:cs typeface="Chelsea Market"/>
              </a:rPr>
              <a:t>Yeux, cheveux, </a:t>
            </a:r>
          </a:p>
          <a:p>
            <a:pPr>
              <a:lnSpc>
                <a:spcPct val="120000"/>
              </a:lnSpc>
            </a:pPr>
            <a:r>
              <a:rPr lang="fr-FR" sz="2400" dirty="0">
                <a:latin typeface="Chelsea Market"/>
                <a:cs typeface="Chelsea Market"/>
              </a:rPr>
              <a:t>visage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883882" y="3538182"/>
            <a:ext cx="3005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400" dirty="0">
                <a:latin typeface="Chelsea Market"/>
                <a:cs typeface="Chelsea Market"/>
              </a:rPr>
              <a:t>Taille, corpulence</a:t>
            </a:r>
          </a:p>
        </p:txBody>
      </p:sp>
      <p:grpSp>
        <p:nvGrpSpPr>
          <p:cNvPr id="10" name="Google Shape;472;p24"/>
          <p:cNvGrpSpPr/>
          <p:nvPr/>
        </p:nvGrpSpPr>
        <p:grpSpPr>
          <a:xfrm>
            <a:off x="-696610" y="1215671"/>
            <a:ext cx="5373203" cy="6952662"/>
            <a:chOff x="1235349" y="95878"/>
            <a:chExt cx="4953174" cy="6409165"/>
          </a:xfrm>
        </p:grpSpPr>
        <p:sp>
          <p:nvSpPr>
            <p:cNvPr id="11" name="Google Shape;473;p24"/>
            <p:cNvSpPr/>
            <p:nvPr/>
          </p:nvSpPr>
          <p:spPr>
            <a:xfrm>
              <a:off x="1235349" y="5764958"/>
              <a:ext cx="4420500" cy="738900"/>
            </a:xfrm>
            <a:prstGeom prst="ellipse">
              <a:avLst/>
            </a:prstGeom>
            <a:solidFill>
              <a:srgbClr val="262626">
                <a:alpha val="505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74;p24"/>
            <p:cNvSpPr/>
            <p:nvPr/>
          </p:nvSpPr>
          <p:spPr>
            <a:xfrm rot="3218761">
              <a:off x="5202491" y="2774052"/>
              <a:ext cx="60528" cy="2179025"/>
            </a:xfrm>
            <a:custGeom>
              <a:avLst/>
              <a:gdLst/>
              <a:ahLst/>
              <a:cxnLst/>
              <a:rect l="l" t="t" r="r" b="b"/>
              <a:pathLst>
                <a:path w="60556" h="2180027" extrusionOk="0">
                  <a:moveTo>
                    <a:pt x="0" y="6056"/>
                  </a:moveTo>
                  <a:lnTo>
                    <a:pt x="18166" y="0"/>
                  </a:lnTo>
                  <a:lnTo>
                    <a:pt x="60556" y="2180027"/>
                  </a:lnTo>
                  <a:lnTo>
                    <a:pt x="0" y="2180027"/>
                  </a:lnTo>
                  <a:lnTo>
                    <a:pt x="0" y="6056"/>
                  </a:lnTo>
                  <a:close/>
                </a:path>
              </a:pathLst>
            </a:custGeom>
            <a:solidFill>
              <a:srgbClr val="29211E"/>
            </a:solidFill>
            <a:ln w="12700" cap="flat" cmpd="sng">
              <a:solidFill>
                <a:srgbClr val="29211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75;p24"/>
            <p:cNvSpPr/>
            <p:nvPr/>
          </p:nvSpPr>
          <p:spPr>
            <a:xfrm>
              <a:off x="6091965" y="3118649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sy="200000" algn="ctr" rotWithShape="0">
                <a:srgbClr val="FFFFFF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476;p24"/>
            <p:cNvSpPr/>
            <p:nvPr/>
          </p:nvSpPr>
          <p:spPr>
            <a:xfrm rot="8291453" flipH="1">
              <a:off x="2949979" y="1624558"/>
              <a:ext cx="1456609" cy="1403666"/>
            </a:xfrm>
            <a:custGeom>
              <a:avLst/>
              <a:gdLst/>
              <a:ahLst/>
              <a:cxnLst/>
              <a:rect l="l" t="t" r="r" b="b"/>
              <a:pathLst>
                <a:path w="1433284" h="1348402" extrusionOk="0">
                  <a:moveTo>
                    <a:pt x="1014256" y="581316"/>
                  </a:moveTo>
                  <a:lnTo>
                    <a:pt x="1012799" y="580451"/>
                  </a:lnTo>
                  <a:lnTo>
                    <a:pt x="1014190" y="580479"/>
                  </a:lnTo>
                  <a:close/>
                  <a:moveTo>
                    <a:pt x="1216279" y="1137349"/>
                  </a:moveTo>
                  <a:cubicBezTo>
                    <a:pt x="1240201" y="1105315"/>
                    <a:pt x="1200627" y="1032950"/>
                    <a:pt x="1123744" y="957248"/>
                  </a:cubicBezTo>
                  <a:lnTo>
                    <a:pt x="1123221" y="956803"/>
                  </a:lnTo>
                  <a:lnTo>
                    <a:pt x="1151886" y="966678"/>
                  </a:lnTo>
                  <a:cubicBezTo>
                    <a:pt x="1244838" y="992485"/>
                    <a:pt x="1322343" y="995220"/>
                    <a:pt x="1354126" y="972594"/>
                  </a:cubicBezTo>
                  <a:cubicBezTo>
                    <a:pt x="1360179" y="968284"/>
                    <a:pt x="1364574" y="963054"/>
                    <a:pt x="1367100" y="956889"/>
                  </a:cubicBezTo>
                  <a:cubicBezTo>
                    <a:pt x="1377208" y="932226"/>
                    <a:pt x="1355511" y="897256"/>
                    <a:pt x="1312262" y="860655"/>
                  </a:cubicBezTo>
                  <a:lnTo>
                    <a:pt x="1253213" y="819906"/>
                  </a:lnTo>
                  <a:lnTo>
                    <a:pt x="1312020" y="814425"/>
                  </a:lnTo>
                  <a:cubicBezTo>
                    <a:pt x="1364540" y="805385"/>
                    <a:pt x="1403100" y="789552"/>
                    <a:pt x="1418925" y="768911"/>
                  </a:cubicBezTo>
                  <a:cubicBezTo>
                    <a:pt x="1423447" y="763013"/>
                    <a:pt x="1426112" y="756723"/>
                    <a:pt x="1426716" y="750087"/>
                  </a:cubicBezTo>
                  <a:cubicBezTo>
                    <a:pt x="1429136" y="723543"/>
                    <a:pt x="1398127" y="696486"/>
                    <a:pt x="1346037" y="674200"/>
                  </a:cubicBezTo>
                  <a:lnTo>
                    <a:pt x="1305457" y="661379"/>
                  </a:lnTo>
                  <a:lnTo>
                    <a:pt x="1380788" y="602769"/>
                  </a:lnTo>
                  <a:cubicBezTo>
                    <a:pt x="1421874" y="563757"/>
                    <a:pt x="1441538" y="527606"/>
                    <a:pt x="1430038" y="503559"/>
                  </a:cubicBezTo>
                  <a:cubicBezTo>
                    <a:pt x="1418539" y="479514"/>
                    <a:pt x="1378053" y="472127"/>
                    <a:pt x="1321894" y="479623"/>
                  </a:cubicBezTo>
                  <a:lnTo>
                    <a:pt x="1269502" y="491943"/>
                  </a:lnTo>
                  <a:lnTo>
                    <a:pt x="1319161" y="455584"/>
                  </a:lnTo>
                  <a:cubicBezTo>
                    <a:pt x="1350908" y="426921"/>
                    <a:pt x="1366389" y="399544"/>
                    <a:pt x="1358079" y="380249"/>
                  </a:cubicBezTo>
                  <a:cubicBezTo>
                    <a:pt x="1349769" y="360955"/>
                    <a:pt x="1319240" y="353394"/>
                    <a:pt x="1276601" y="356768"/>
                  </a:cubicBezTo>
                  <a:lnTo>
                    <a:pt x="1248604" y="361902"/>
                  </a:lnTo>
                  <a:lnTo>
                    <a:pt x="1257933" y="320123"/>
                  </a:lnTo>
                  <a:cubicBezTo>
                    <a:pt x="1257750" y="300173"/>
                    <a:pt x="1252485" y="281798"/>
                    <a:pt x="1241582" y="266290"/>
                  </a:cubicBezTo>
                  <a:cubicBezTo>
                    <a:pt x="1219776" y="235274"/>
                    <a:pt x="1179544" y="221600"/>
                    <a:pt x="1132125" y="224565"/>
                  </a:cubicBezTo>
                  <a:lnTo>
                    <a:pt x="1078242" y="236645"/>
                  </a:lnTo>
                  <a:lnTo>
                    <a:pt x="1094764" y="197925"/>
                  </a:lnTo>
                  <a:cubicBezTo>
                    <a:pt x="1106799" y="155084"/>
                    <a:pt x="1103489" y="119504"/>
                    <a:pt x="1081982" y="101342"/>
                  </a:cubicBezTo>
                  <a:cubicBezTo>
                    <a:pt x="1060476" y="83180"/>
                    <a:pt x="1024845" y="85874"/>
                    <a:pt x="984623" y="104911"/>
                  </a:cubicBezTo>
                  <a:lnTo>
                    <a:pt x="945348" y="130170"/>
                  </a:lnTo>
                  <a:lnTo>
                    <a:pt x="954826" y="84487"/>
                  </a:lnTo>
                  <a:cubicBezTo>
                    <a:pt x="959189" y="41936"/>
                    <a:pt x="952339" y="11241"/>
                    <a:pt x="933242" y="2485"/>
                  </a:cubicBezTo>
                  <a:cubicBezTo>
                    <a:pt x="895048" y="-15026"/>
                    <a:pt x="822329" y="61851"/>
                    <a:pt x="770820" y="174197"/>
                  </a:cubicBezTo>
                  <a:cubicBezTo>
                    <a:pt x="719310" y="286542"/>
                    <a:pt x="708516" y="391813"/>
                    <a:pt x="746710" y="409324"/>
                  </a:cubicBezTo>
                  <a:cubicBezTo>
                    <a:pt x="751484" y="411513"/>
                    <a:pt x="756798" y="412227"/>
                    <a:pt x="762542" y="411582"/>
                  </a:cubicBezTo>
                  <a:lnTo>
                    <a:pt x="775161" y="407538"/>
                  </a:lnTo>
                  <a:lnTo>
                    <a:pt x="780451" y="426556"/>
                  </a:lnTo>
                  <a:cubicBezTo>
                    <a:pt x="783598" y="433115"/>
                    <a:pt x="787838" y="438744"/>
                    <a:pt x="793214" y="443285"/>
                  </a:cubicBezTo>
                  <a:cubicBezTo>
                    <a:pt x="803967" y="452365"/>
                    <a:pt x="818252" y="456233"/>
                    <a:pt x="834875" y="455449"/>
                  </a:cubicBezTo>
                  <a:lnTo>
                    <a:pt x="864168" y="447175"/>
                  </a:lnTo>
                  <a:lnTo>
                    <a:pt x="859100" y="469868"/>
                  </a:lnTo>
                  <a:cubicBezTo>
                    <a:pt x="859285" y="489818"/>
                    <a:pt x="864549" y="508194"/>
                    <a:pt x="875452" y="523702"/>
                  </a:cubicBezTo>
                  <a:cubicBezTo>
                    <a:pt x="886355" y="539210"/>
                    <a:pt x="901865" y="550382"/>
                    <a:pt x="920576" y="557308"/>
                  </a:cubicBezTo>
                  <a:lnTo>
                    <a:pt x="950147" y="561039"/>
                  </a:lnTo>
                  <a:lnTo>
                    <a:pt x="957261" y="569573"/>
                  </a:lnTo>
                  <a:lnTo>
                    <a:pt x="972853" y="575148"/>
                  </a:lnTo>
                  <a:lnTo>
                    <a:pt x="967965" y="577322"/>
                  </a:lnTo>
                  <a:cubicBezTo>
                    <a:pt x="960819" y="583860"/>
                    <a:pt x="954124" y="593414"/>
                    <a:pt x="948052" y="605479"/>
                  </a:cubicBezTo>
                  <a:lnTo>
                    <a:pt x="937137" y="634653"/>
                  </a:lnTo>
                  <a:lnTo>
                    <a:pt x="926574" y="635972"/>
                  </a:lnTo>
                  <a:cubicBezTo>
                    <a:pt x="871313" y="648475"/>
                    <a:pt x="835924" y="669481"/>
                    <a:pt x="833505" y="696024"/>
                  </a:cubicBezTo>
                  <a:lnTo>
                    <a:pt x="838855" y="710884"/>
                  </a:lnTo>
                  <a:lnTo>
                    <a:pt x="828893" y="715310"/>
                  </a:lnTo>
                  <a:cubicBezTo>
                    <a:pt x="822838" y="719620"/>
                    <a:pt x="818444" y="724849"/>
                    <a:pt x="815916" y="731015"/>
                  </a:cubicBezTo>
                  <a:lnTo>
                    <a:pt x="815158" y="739675"/>
                  </a:lnTo>
                  <a:lnTo>
                    <a:pt x="811250" y="737051"/>
                  </a:lnTo>
                  <a:cubicBezTo>
                    <a:pt x="794371" y="728355"/>
                    <a:pt x="779332" y="726242"/>
                    <a:pt x="767281" y="731934"/>
                  </a:cubicBezTo>
                  <a:cubicBezTo>
                    <a:pt x="755231" y="737626"/>
                    <a:pt x="747311" y="750584"/>
                    <a:pt x="743305" y="769144"/>
                  </a:cubicBezTo>
                  <a:lnTo>
                    <a:pt x="742332" y="779150"/>
                  </a:lnTo>
                  <a:lnTo>
                    <a:pt x="739000" y="780940"/>
                  </a:lnTo>
                  <a:lnTo>
                    <a:pt x="734056" y="794927"/>
                  </a:lnTo>
                  <a:lnTo>
                    <a:pt x="727887" y="791022"/>
                  </a:lnTo>
                  <a:lnTo>
                    <a:pt x="716127" y="790731"/>
                  </a:lnTo>
                  <a:lnTo>
                    <a:pt x="710369" y="780840"/>
                  </a:lnTo>
                  <a:lnTo>
                    <a:pt x="704883" y="751574"/>
                  </a:lnTo>
                  <a:cubicBezTo>
                    <a:pt x="699257" y="733440"/>
                    <a:pt x="690225" y="721231"/>
                    <a:pt x="677719" y="716624"/>
                  </a:cubicBezTo>
                  <a:cubicBezTo>
                    <a:pt x="640203" y="702803"/>
                    <a:pt x="582085" y="761327"/>
                    <a:pt x="531383" y="856568"/>
                  </a:cubicBezTo>
                  <a:lnTo>
                    <a:pt x="522762" y="875960"/>
                  </a:lnTo>
                  <a:lnTo>
                    <a:pt x="502383" y="876361"/>
                  </a:lnTo>
                  <a:lnTo>
                    <a:pt x="500475" y="877515"/>
                  </a:lnTo>
                  <a:lnTo>
                    <a:pt x="507447" y="853170"/>
                  </a:lnTo>
                  <a:cubicBezTo>
                    <a:pt x="510687" y="830966"/>
                    <a:pt x="510244" y="810944"/>
                    <a:pt x="505926" y="794419"/>
                  </a:cubicBezTo>
                  <a:lnTo>
                    <a:pt x="486978" y="765523"/>
                  </a:lnTo>
                  <a:lnTo>
                    <a:pt x="486242" y="752354"/>
                  </a:lnTo>
                  <a:cubicBezTo>
                    <a:pt x="480382" y="743635"/>
                    <a:pt x="469603" y="738822"/>
                    <a:pt x="455127" y="737585"/>
                  </a:cubicBezTo>
                  <a:lnTo>
                    <a:pt x="419680" y="742028"/>
                  </a:lnTo>
                  <a:lnTo>
                    <a:pt x="426160" y="712435"/>
                  </a:lnTo>
                  <a:cubicBezTo>
                    <a:pt x="412929" y="672555"/>
                    <a:pt x="307110" y="671776"/>
                    <a:pt x="189806" y="710692"/>
                  </a:cubicBezTo>
                  <a:cubicBezTo>
                    <a:pt x="72503" y="749611"/>
                    <a:pt x="-11865" y="813489"/>
                    <a:pt x="1366" y="853369"/>
                  </a:cubicBezTo>
                  <a:cubicBezTo>
                    <a:pt x="11290" y="883278"/>
                    <a:pt x="73293" y="891195"/>
                    <a:pt x="153162" y="876865"/>
                  </a:cubicBezTo>
                  <a:lnTo>
                    <a:pt x="189075" y="867625"/>
                  </a:lnTo>
                  <a:lnTo>
                    <a:pt x="139170" y="920797"/>
                  </a:lnTo>
                  <a:cubicBezTo>
                    <a:pt x="113238" y="954813"/>
                    <a:pt x="103059" y="984570"/>
                    <a:pt x="114778" y="1002006"/>
                  </a:cubicBezTo>
                  <a:cubicBezTo>
                    <a:pt x="126496" y="1019443"/>
                    <a:pt x="157894" y="1021257"/>
                    <a:pt x="199185" y="1010094"/>
                  </a:cubicBezTo>
                  <a:lnTo>
                    <a:pt x="213532" y="1004589"/>
                  </a:lnTo>
                  <a:lnTo>
                    <a:pt x="205704" y="1031921"/>
                  </a:lnTo>
                  <a:cubicBezTo>
                    <a:pt x="199225" y="1076327"/>
                    <a:pt x="207476" y="1112009"/>
                    <a:pt x="231991" y="1128440"/>
                  </a:cubicBezTo>
                  <a:cubicBezTo>
                    <a:pt x="244250" y="1136655"/>
                    <a:pt x="259414" y="1139280"/>
                    <a:pt x="276339" y="1136991"/>
                  </a:cubicBezTo>
                  <a:lnTo>
                    <a:pt x="319698" y="1120470"/>
                  </a:lnTo>
                  <a:lnTo>
                    <a:pt x="301465" y="1181366"/>
                  </a:lnTo>
                  <a:cubicBezTo>
                    <a:pt x="293450" y="1223380"/>
                    <a:pt x="297627" y="1254552"/>
                    <a:pt x="315899" y="1264922"/>
                  </a:cubicBezTo>
                  <a:cubicBezTo>
                    <a:pt x="334170" y="1275292"/>
                    <a:pt x="363074" y="1262897"/>
                    <a:pt x="395037" y="1234474"/>
                  </a:cubicBezTo>
                  <a:lnTo>
                    <a:pt x="438280" y="1187262"/>
                  </a:lnTo>
                  <a:lnTo>
                    <a:pt x="438747" y="1209186"/>
                  </a:lnTo>
                  <a:cubicBezTo>
                    <a:pt x="442101" y="1244645"/>
                    <a:pt x="453045" y="1268660"/>
                    <a:pt x="471803" y="1275571"/>
                  </a:cubicBezTo>
                  <a:cubicBezTo>
                    <a:pt x="496814" y="1284784"/>
                    <a:pt x="530981" y="1261845"/>
                    <a:pt x="566003" y="1217309"/>
                  </a:cubicBezTo>
                  <a:lnTo>
                    <a:pt x="574686" y="1203706"/>
                  </a:lnTo>
                  <a:lnTo>
                    <a:pt x="590608" y="1262353"/>
                  </a:lnTo>
                  <a:cubicBezTo>
                    <a:pt x="611843" y="1315942"/>
                    <a:pt x="640573" y="1348858"/>
                    <a:pt x="671763" y="1348398"/>
                  </a:cubicBezTo>
                  <a:cubicBezTo>
                    <a:pt x="702954" y="1347938"/>
                    <a:pt x="730700" y="1314189"/>
                    <a:pt x="750345" y="1259995"/>
                  </a:cubicBezTo>
                  <a:lnTo>
                    <a:pt x="760689" y="1225146"/>
                  </a:lnTo>
                  <a:lnTo>
                    <a:pt x="781672" y="1281342"/>
                  </a:lnTo>
                  <a:cubicBezTo>
                    <a:pt x="797549" y="1313225"/>
                    <a:pt x="816395" y="1331700"/>
                    <a:pt x="836383" y="1331405"/>
                  </a:cubicBezTo>
                  <a:cubicBezTo>
                    <a:pt x="843046" y="1331307"/>
                    <a:pt x="849520" y="1329128"/>
                    <a:pt x="855744" y="1325068"/>
                  </a:cubicBezTo>
                  <a:cubicBezTo>
                    <a:pt x="872083" y="1314412"/>
                    <a:pt x="886697" y="1290798"/>
                    <a:pt x="898472" y="1257854"/>
                  </a:cubicBezTo>
                  <a:lnTo>
                    <a:pt x="912358" y="1207366"/>
                  </a:lnTo>
                  <a:lnTo>
                    <a:pt x="922719" y="1220816"/>
                  </a:lnTo>
                  <a:cubicBezTo>
                    <a:pt x="961532" y="1262090"/>
                    <a:pt x="997589" y="1281927"/>
                    <a:pt x="1021689" y="1270543"/>
                  </a:cubicBezTo>
                  <a:cubicBezTo>
                    <a:pt x="1045790" y="1259159"/>
                    <a:pt x="1053372" y="1218710"/>
                    <a:pt x="1046146" y="1162515"/>
                  </a:cubicBezTo>
                  <a:lnTo>
                    <a:pt x="1033389" y="1107070"/>
                  </a:lnTo>
                  <a:lnTo>
                    <a:pt x="1105546" y="1139841"/>
                  </a:lnTo>
                  <a:cubicBezTo>
                    <a:pt x="1159183" y="1158094"/>
                    <a:pt x="1200332" y="1158705"/>
                    <a:pt x="1216279" y="1137349"/>
                  </a:cubicBezTo>
                  <a:close/>
                </a:path>
              </a:pathLst>
            </a:custGeom>
            <a:solidFill>
              <a:srgbClr val="29211E"/>
            </a:solidFill>
            <a:ln w="12700" cap="flat" cmpd="sng">
              <a:solidFill>
                <a:srgbClr val="16121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" name="Google Shape;477;p24"/>
            <p:cNvGrpSpPr/>
            <p:nvPr/>
          </p:nvGrpSpPr>
          <p:grpSpPr>
            <a:xfrm>
              <a:off x="3183505" y="1981737"/>
              <a:ext cx="972805" cy="1249311"/>
              <a:chOff x="803485" y="3465513"/>
              <a:chExt cx="2091154" cy="2685535"/>
            </a:xfrm>
          </p:grpSpPr>
          <p:sp>
            <p:nvSpPr>
              <p:cNvPr id="57" name="Google Shape;478;p24"/>
              <p:cNvSpPr/>
              <p:nvPr/>
            </p:nvSpPr>
            <p:spPr>
              <a:xfrm rot="10570873" flipH="1">
                <a:off x="817345" y="4552271"/>
                <a:ext cx="486480" cy="432660"/>
              </a:xfrm>
              <a:prstGeom prst="chord">
                <a:avLst>
                  <a:gd name="adj1" fmla="val 5015227"/>
                  <a:gd name="adj2" fmla="val 16200000"/>
                </a:avLst>
              </a:prstGeom>
              <a:solidFill>
                <a:srgbClr val="E6B49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479;p24"/>
              <p:cNvSpPr/>
              <p:nvPr/>
            </p:nvSpPr>
            <p:spPr>
              <a:xfrm rot="-10570873">
                <a:off x="2394299" y="4528342"/>
                <a:ext cx="486480" cy="432660"/>
              </a:xfrm>
              <a:prstGeom prst="chord">
                <a:avLst>
                  <a:gd name="adj1" fmla="val 5015227"/>
                  <a:gd name="adj2" fmla="val 16200000"/>
                </a:avLst>
              </a:prstGeom>
              <a:solidFill>
                <a:srgbClr val="E6B49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480;p24"/>
              <p:cNvSpPr/>
              <p:nvPr/>
            </p:nvSpPr>
            <p:spPr>
              <a:xfrm>
                <a:off x="954609" y="3465513"/>
                <a:ext cx="1787700" cy="2224500"/>
              </a:xfrm>
              <a:prstGeom prst="roundRect">
                <a:avLst>
                  <a:gd name="adj" fmla="val 50000"/>
                </a:avLst>
              </a:prstGeom>
              <a:solidFill>
                <a:srgbClr val="F3C3A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481;p24"/>
              <p:cNvSpPr/>
              <p:nvPr/>
            </p:nvSpPr>
            <p:spPr>
              <a:xfrm>
                <a:off x="1346965" y="4558452"/>
                <a:ext cx="154800" cy="232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482;p24"/>
              <p:cNvSpPr/>
              <p:nvPr/>
            </p:nvSpPr>
            <p:spPr>
              <a:xfrm flipH="1">
                <a:off x="2206438" y="4561896"/>
                <a:ext cx="154800" cy="232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83;p24"/>
              <p:cNvSpPr/>
              <p:nvPr/>
            </p:nvSpPr>
            <p:spPr>
              <a:xfrm flipH="1">
                <a:off x="1713171" y="4727468"/>
                <a:ext cx="288000" cy="14760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E1A5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484;p24"/>
              <p:cNvSpPr/>
              <p:nvPr/>
            </p:nvSpPr>
            <p:spPr>
              <a:xfrm>
                <a:off x="1646357" y="5641728"/>
                <a:ext cx="414972" cy="509320"/>
              </a:xfrm>
              <a:custGeom>
                <a:avLst/>
                <a:gdLst/>
                <a:ahLst/>
                <a:cxnLst/>
                <a:rect l="l" t="t" r="r" b="b"/>
                <a:pathLst>
                  <a:path w="414972" h="780567" extrusionOk="0">
                    <a:moveTo>
                      <a:pt x="0" y="0"/>
                    </a:moveTo>
                    <a:lnTo>
                      <a:pt x="45025" y="13976"/>
                    </a:lnTo>
                    <a:cubicBezTo>
                      <a:pt x="103213" y="25883"/>
                      <a:pt x="163460" y="32136"/>
                      <a:pt x="225168" y="32136"/>
                    </a:cubicBezTo>
                    <a:lnTo>
                      <a:pt x="225167" y="32137"/>
                    </a:lnTo>
                    <a:cubicBezTo>
                      <a:pt x="286875" y="32137"/>
                      <a:pt x="347123" y="25884"/>
                      <a:pt x="405311" y="13977"/>
                    </a:cubicBezTo>
                    <a:lnTo>
                      <a:pt x="414972" y="10978"/>
                    </a:lnTo>
                    <a:lnTo>
                      <a:pt x="411932" y="128958"/>
                    </a:lnTo>
                    <a:cubicBezTo>
                      <a:pt x="392487" y="500831"/>
                      <a:pt x="308405" y="780567"/>
                      <a:pt x="207627" y="780567"/>
                    </a:cubicBezTo>
                    <a:cubicBezTo>
                      <a:pt x="106849" y="780567"/>
                      <a:pt x="22768" y="500831"/>
                      <a:pt x="3322" y="128958"/>
                    </a:cubicBezTo>
                    <a:close/>
                  </a:path>
                </a:pathLst>
              </a:custGeom>
              <a:solidFill>
                <a:srgbClr val="E6B49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485;p24"/>
              <p:cNvSpPr/>
              <p:nvPr/>
            </p:nvSpPr>
            <p:spPr>
              <a:xfrm>
                <a:off x="1175634" y="4170593"/>
                <a:ext cx="400800" cy="23220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31180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486;p24"/>
              <p:cNvSpPr/>
              <p:nvPr/>
            </p:nvSpPr>
            <p:spPr>
              <a:xfrm>
                <a:off x="2092512" y="4165695"/>
                <a:ext cx="400800" cy="23220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31180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" name="Google Shape;487;p24"/>
            <p:cNvGrpSpPr/>
            <p:nvPr/>
          </p:nvGrpSpPr>
          <p:grpSpPr>
            <a:xfrm>
              <a:off x="3244759" y="2349572"/>
              <a:ext cx="826488" cy="373950"/>
              <a:chOff x="8343629" y="3149720"/>
              <a:chExt cx="1989141" cy="900000"/>
            </a:xfrm>
          </p:grpSpPr>
          <p:sp>
            <p:nvSpPr>
              <p:cNvPr id="54" name="Google Shape;488;p24"/>
              <p:cNvSpPr/>
              <p:nvPr/>
            </p:nvSpPr>
            <p:spPr>
              <a:xfrm>
                <a:off x="8343629" y="3149720"/>
                <a:ext cx="900000" cy="900000"/>
              </a:xfrm>
              <a:prstGeom prst="donut">
                <a:avLst>
                  <a:gd name="adj" fmla="val 5068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489;p24"/>
              <p:cNvSpPr/>
              <p:nvPr/>
            </p:nvSpPr>
            <p:spPr>
              <a:xfrm>
                <a:off x="9432770" y="3149720"/>
                <a:ext cx="900000" cy="900000"/>
              </a:xfrm>
              <a:prstGeom prst="donut">
                <a:avLst>
                  <a:gd name="adj" fmla="val 5068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490;p24"/>
              <p:cNvSpPr/>
              <p:nvPr/>
            </p:nvSpPr>
            <p:spPr>
              <a:xfrm>
                <a:off x="9243629" y="3543010"/>
                <a:ext cx="189000" cy="56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" name="Google Shape;491;p24"/>
            <p:cNvGrpSpPr/>
            <p:nvPr/>
          </p:nvGrpSpPr>
          <p:grpSpPr>
            <a:xfrm>
              <a:off x="1350370" y="2498525"/>
              <a:ext cx="3938041" cy="4006517"/>
              <a:chOff x="6182761" y="2534859"/>
              <a:chExt cx="3938041" cy="4006517"/>
            </a:xfrm>
          </p:grpSpPr>
          <p:sp>
            <p:nvSpPr>
              <p:cNvPr id="35" name="Google Shape;492;p24"/>
              <p:cNvSpPr/>
              <p:nvPr/>
            </p:nvSpPr>
            <p:spPr>
              <a:xfrm rot="-904748">
                <a:off x="8760071" y="3094336"/>
                <a:ext cx="435749" cy="1228806"/>
              </a:xfrm>
              <a:custGeom>
                <a:avLst/>
                <a:gdLst/>
                <a:ahLst/>
                <a:cxnLst/>
                <a:rect l="l" t="t" r="r" b="b"/>
                <a:pathLst>
                  <a:path w="436005" h="2046803" extrusionOk="0">
                    <a:moveTo>
                      <a:pt x="0" y="0"/>
                    </a:moveTo>
                    <a:lnTo>
                      <a:pt x="205891" y="0"/>
                    </a:lnTo>
                    <a:cubicBezTo>
                      <a:pt x="282596" y="678231"/>
                      <a:pt x="389578" y="1071846"/>
                      <a:pt x="436005" y="2034692"/>
                    </a:cubicBezTo>
                    <a:lnTo>
                      <a:pt x="0" y="2046803"/>
                    </a:lnTo>
                    <a:cubicBezTo>
                      <a:pt x="163502" y="1225256"/>
                      <a:pt x="0" y="682268"/>
                      <a:pt x="0" y="0"/>
                    </a:cubicBezTo>
                    <a:close/>
                  </a:path>
                </a:pathLst>
              </a:custGeom>
              <a:solidFill>
                <a:srgbClr val="E2A84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493;p24"/>
              <p:cNvSpPr/>
              <p:nvPr/>
            </p:nvSpPr>
            <p:spPr>
              <a:xfrm>
                <a:off x="7944986" y="2979369"/>
                <a:ext cx="684300" cy="587400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000000"/>
                  </a:gs>
                  <a:gs pos="50000">
                    <a:srgbClr val="262626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494;p24"/>
              <p:cNvSpPr/>
              <p:nvPr/>
            </p:nvSpPr>
            <p:spPr>
              <a:xfrm rot="948463">
                <a:off x="6605808" y="3127619"/>
                <a:ext cx="1345489" cy="3292759"/>
              </a:xfrm>
              <a:custGeom>
                <a:avLst/>
                <a:gdLst/>
                <a:ahLst/>
                <a:cxnLst/>
                <a:rect l="l" t="t" r="r" b="b"/>
                <a:pathLst>
                  <a:path w="1345044" h="3291669" extrusionOk="0">
                    <a:moveTo>
                      <a:pt x="0" y="3291669"/>
                    </a:moveTo>
                    <a:cubicBezTo>
                      <a:pt x="1268715" y="2239663"/>
                      <a:pt x="866989" y="1102125"/>
                      <a:pt x="993148" y="0"/>
                    </a:cubicBezTo>
                    <a:lnTo>
                      <a:pt x="1345044" y="2923683"/>
                    </a:lnTo>
                    <a:lnTo>
                      <a:pt x="0" y="3291669"/>
                    </a:lnTo>
                    <a:close/>
                  </a:path>
                </a:pathLst>
              </a:custGeom>
              <a:gradFill>
                <a:gsLst>
                  <a:gs pos="0">
                    <a:srgbClr val="000000"/>
                  </a:gs>
                  <a:gs pos="50000">
                    <a:srgbClr val="262626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495;p24"/>
              <p:cNvSpPr/>
              <p:nvPr/>
            </p:nvSpPr>
            <p:spPr>
              <a:xfrm rot="552203">
                <a:off x="7343517" y="3134256"/>
                <a:ext cx="859964" cy="3227398"/>
              </a:xfrm>
              <a:custGeom>
                <a:avLst/>
                <a:gdLst/>
                <a:ahLst/>
                <a:cxnLst/>
                <a:rect l="l" t="t" r="r" b="b"/>
                <a:pathLst>
                  <a:path w="859639" h="3226178" extrusionOk="0">
                    <a:moveTo>
                      <a:pt x="0" y="3112381"/>
                    </a:moveTo>
                    <a:cubicBezTo>
                      <a:pt x="248209" y="2021449"/>
                      <a:pt x="420475" y="1091395"/>
                      <a:pt x="580863" y="0"/>
                    </a:cubicBezTo>
                    <a:cubicBezTo>
                      <a:pt x="769442" y="1032765"/>
                      <a:pt x="766714" y="2096380"/>
                      <a:pt x="859639" y="3144570"/>
                    </a:cubicBezTo>
                    <a:cubicBezTo>
                      <a:pt x="573093" y="3133840"/>
                      <a:pt x="489418" y="3354151"/>
                      <a:pt x="0" y="311238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/>
                  </a:gs>
                  <a:gs pos="50000">
                    <a:srgbClr val="262626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496;p24"/>
              <p:cNvSpPr/>
              <p:nvPr/>
            </p:nvSpPr>
            <p:spPr>
              <a:xfrm rot="-474430">
                <a:off x="8030382" y="3130221"/>
                <a:ext cx="756577" cy="3208193"/>
              </a:xfrm>
              <a:custGeom>
                <a:avLst/>
                <a:gdLst/>
                <a:ahLst/>
                <a:cxnLst/>
                <a:rect l="l" t="t" r="r" b="b"/>
                <a:pathLst>
                  <a:path w="756953" h="3209788" extrusionOk="0">
                    <a:moveTo>
                      <a:pt x="0" y="3126849"/>
                    </a:moveTo>
                    <a:lnTo>
                      <a:pt x="323508" y="0"/>
                    </a:lnTo>
                    <a:cubicBezTo>
                      <a:pt x="795476" y="1189243"/>
                      <a:pt x="599683" y="2015525"/>
                      <a:pt x="756953" y="3126849"/>
                    </a:cubicBezTo>
                    <a:cubicBezTo>
                      <a:pt x="504635" y="3126849"/>
                      <a:pt x="538112" y="3313463"/>
                      <a:pt x="0" y="3126849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/>
                  </a:gs>
                  <a:gs pos="50000">
                    <a:srgbClr val="262626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97;p24"/>
              <p:cNvSpPr/>
              <p:nvPr/>
            </p:nvSpPr>
            <p:spPr>
              <a:xfrm>
                <a:off x="7721806" y="3228421"/>
                <a:ext cx="769468" cy="3252615"/>
              </a:xfrm>
              <a:custGeom>
                <a:avLst/>
                <a:gdLst/>
                <a:ahLst/>
                <a:cxnLst/>
                <a:rect l="l" t="t" r="r" b="b"/>
                <a:pathLst>
                  <a:path w="769468" h="3252615" extrusionOk="0">
                    <a:moveTo>
                      <a:pt x="5941" y="3153034"/>
                    </a:moveTo>
                    <a:cubicBezTo>
                      <a:pt x="-57138" y="2601972"/>
                      <a:pt x="402798" y="-691687"/>
                      <a:pt x="408641" y="131274"/>
                    </a:cubicBezTo>
                    <a:cubicBezTo>
                      <a:pt x="414484" y="954235"/>
                      <a:pt x="825973" y="2601972"/>
                      <a:pt x="762894" y="3153034"/>
                    </a:cubicBezTo>
                    <a:cubicBezTo>
                      <a:pt x="510576" y="3153034"/>
                      <a:pt x="506540" y="3377092"/>
                      <a:pt x="5941" y="3153034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/>
                  </a:gs>
                  <a:gs pos="50000">
                    <a:srgbClr val="262626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98;p24"/>
              <p:cNvSpPr/>
              <p:nvPr/>
            </p:nvSpPr>
            <p:spPr>
              <a:xfrm rot="-878240" flipH="1">
                <a:off x="8562568" y="3135551"/>
                <a:ext cx="944004" cy="3217479"/>
              </a:xfrm>
              <a:custGeom>
                <a:avLst/>
                <a:gdLst/>
                <a:ahLst/>
                <a:cxnLst/>
                <a:rect l="l" t="t" r="r" b="b"/>
                <a:pathLst>
                  <a:path w="859639" h="3217781" extrusionOk="0">
                    <a:moveTo>
                      <a:pt x="0" y="3103984"/>
                    </a:moveTo>
                    <a:cubicBezTo>
                      <a:pt x="248209" y="2013052"/>
                      <a:pt x="339953" y="1091395"/>
                      <a:pt x="500341" y="0"/>
                    </a:cubicBezTo>
                    <a:lnTo>
                      <a:pt x="859639" y="3136173"/>
                    </a:lnTo>
                    <a:cubicBezTo>
                      <a:pt x="573093" y="3125443"/>
                      <a:pt x="489418" y="3345754"/>
                      <a:pt x="0" y="3103984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/>
                  </a:gs>
                  <a:gs pos="50000">
                    <a:srgbClr val="262626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99;p24"/>
              <p:cNvSpPr/>
              <p:nvPr/>
            </p:nvSpPr>
            <p:spPr>
              <a:xfrm rot="154594" flipH="1">
                <a:off x="7976185" y="3232200"/>
                <a:ext cx="757719" cy="3173833"/>
              </a:xfrm>
              <a:custGeom>
                <a:avLst/>
                <a:gdLst/>
                <a:ahLst/>
                <a:cxnLst/>
                <a:rect l="l" t="t" r="r" b="b"/>
                <a:pathLst>
                  <a:path w="756953" h="3170624" extrusionOk="0">
                    <a:moveTo>
                      <a:pt x="0" y="3087685"/>
                    </a:moveTo>
                    <a:lnTo>
                      <a:pt x="371189" y="0"/>
                    </a:lnTo>
                    <a:cubicBezTo>
                      <a:pt x="843157" y="1189243"/>
                      <a:pt x="599683" y="1976361"/>
                      <a:pt x="756953" y="3087685"/>
                    </a:cubicBezTo>
                    <a:cubicBezTo>
                      <a:pt x="504635" y="3087685"/>
                      <a:pt x="538112" y="3274299"/>
                      <a:pt x="0" y="3087685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/>
                  </a:gs>
                  <a:gs pos="50000">
                    <a:srgbClr val="262626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500;p24"/>
              <p:cNvSpPr/>
              <p:nvPr/>
            </p:nvSpPr>
            <p:spPr>
              <a:xfrm rot="-327235" flipH="1">
                <a:off x="8228470" y="3136299"/>
                <a:ext cx="769166" cy="3347742"/>
              </a:xfrm>
              <a:custGeom>
                <a:avLst/>
                <a:gdLst/>
                <a:ahLst/>
                <a:cxnLst/>
                <a:rect l="l" t="t" r="r" b="b"/>
                <a:pathLst>
                  <a:path w="769532" h="3349333" extrusionOk="0">
                    <a:moveTo>
                      <a:pt x="5741" y="3249752"/>
                    </a:moveTo>
                    <a:cubicBezTo>
                      <a:pt x="-57338" y="2698690"/>
                      <a:pt x="420151" y="-694970"/>
                      <a:pt x="425994" y="127991"/>
                    </a:cubicBezTo>
                    <a:cubicBezTo>
                      <a:pt x="431837" y="950952"/>
                      <a:pt x="825773" y="2698690"/>
                      <a:pt x="762694" y="3249752"/>
                    </a:cubicBezTo>
                    <a:cubicBezTo>
                      <a:pt x="510376" y="3249752"/>
                      <a:pt x="506340" y="3473810"/>
                      <a:pt x="5741" y="3249752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/>
                  </a:gs>
                  <a:gs pos="50000">
                    <a:srgbClr val="262626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4" name="Google Shape;501;p24"/>
              <p:cNvGrpSpPr/>
              <p:nvPr/>
            </p:nvGrpSpPr>
            <p:grpSpPr>
              <a:xfrm rot="-2696169" flipH="1">
                <a:off x="8534371" y="2631780"/>
                <a:ext cx="1066062" cy="1914476"/>
                <a:chOff x="6601334" y="2346187"/>
                <a:chExt cx="1400110" cy="3554518"/>
              </a:xfrm>
            </p:grpSpPr>
            <p:sp>
              <p:nvSpPr>
                <p:cNvPr id="52" name="Google Shape;502;p24"/>
                <p:cNvSpPr/>
                <p:nvPr/>
              </p:nvSpPr>
              <p:spPr>
                <a:xfrm rot="552203">
                  <a:off x="6866837" y="2393143"/>
                  <a:ext cx="859964" cy="3389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639" h="3387982" extrusionOk="0">
                      <a:moveTo>
                        <a:pt x="0" y="3274185"/>
                      </a:moveTo>
                      <a:cubicBezTo>
                        <a:pt x="248209" y="2183253"/>
                        <a:pt x="320775" y="1091395"/>
                        <a:pt x="481163" y="0"/>
                      </a:cubicBezTo>
                      <a:lnTo>
                        <a:pt x="859639" y="3306374"/>
                      </a:lnTo>
                      <a:cubicBezTo>
                        <a:pt x="573093" y="3295644"/>
                        <a:pt x="489418" y="3515955"/>
                        <a:pt x="0" y="327418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0000"/>
                    </a:gs>
                    <a:gs pos="50000">
                      <a:srgbClr val="262626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503;p24"/>
                <p:cNvSpPr/>
                <p:nvPr/>
              </p:nvSpPr>
              <p:spPr>
                <a:xfrm>
                  <a:off x="7232008" y="2372411"/>
                  <a:ext cx="769436" cy="3528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36" h="3528294" extrusionOk="0">
                      <a:moveTo>
                        <a:pt x="6242" y="3428713"/>
                      </a:moveTo>
                      <a:cubicBezTo>
                        <a:pt x="-56837" y="2877651"/>
                        <a:pt x="378876" y="-700622"/>
                        <a:pt x="384719" y="122339"/>
                      </a:cubicBezTo>
                      <a:cubicBezTo>
                        <a:pt x="390562" y="945300"/>
                        <a:pt x="826274" y="2877651"/>
                        <a:pt x="763195" y="3428713"/>
                      </a:cubicBezTo>
                      <a:cubicBezTo>
                        <a:pt x="510877" y="3428713"/>
                        <a:pt x="506841" y="3652771"/>
                        <a:pt x="6242" y="342871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0000"/>
                    </a:gs>
                    <a:gs pos="50000">
                      <a:srgbClr val="262626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Google Shape;504;p24"/>
              <p:cNvGrpSpPr/>
              <p:nvPr/>
            </p:nvGrpSpPr>
            <p:grpSpPr>
              <a:xfrm rot="1951527">
                <a:off x="7100061" y="2780133"/>
                <a:ext cx="1066083" cy="1876283"/>
                <a:chOff x="6601334" y="2346187"/>
                <a:chExt cx="1400110" cy="3483174"/>
              </a:xfrm>
            </p:grpSpPr>
            <p:sp>
              <p:nvSpPr>
                <p:cNvPr id="50" name="Google Shape;505;p24"/>
                <p:cNvSpPr/>
                <p:nvPr/>
              </p:nvSpPr>
              <p:spPr>
                <a:xfrm rot="552203">
                  <a:off x="6866837" y="2393143"/>
                  <a:ext cx="859964" cy="3389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639" h="3387982" extrusionOk="0">
                      <a:moveTo>
                        <a:pt x="0" y="3274185"/>
                      </a:moveTo>
                      <a:cubicBezTo>
                        <a:pt x="248209" y="2183253"/>
                        <a:pt x="320775" y="1091395"/>
                        <a:pt x="481163" y="0"/>
                      </a:cubicBezTo>
                      <a:lnTo>
                        <a:pt x="859639" y="3306374"/>
                      </a:lnTo>
                      <a:cubicBezTo>
                        <a:pt x="573093" y="3295644"/>
                        <a:pt x="489418" y="3515955"/>
                        <a:pt x="0" y="327418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0000"/>
                    </a:gs>
                    <a:gs pos="50000">
                      <a:srgbClr val="262626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506;p24"/>
                <p:cNvSpPr/>
                <p:nvPr/>
              </p:nvSpPr>
              <p:spPr>
                <a:xfrm>
                  <a:off x="7232008" y="2372412"/>
                  <a:ext cx="769436" cy="3428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36" h="3428714" extrusionOk="0">
                      <a:moveTo>
                        <a:pt x="6242" y="3428713"/>
                      </a:moveTo>
                      <a:cubicBezTo>
                        <a:pt x="-56837" y="2877651"/>
                        <a:pt x="378876" y="-700622"/>
                        <a:pt x="384719" y="122339"/>
                      </a:cubicBezTo>
                      <a:cubicBezTo>
                        <a:pt x="390562" y="945300"/>
                        <a:pt x="826274" y="2877651"/>
                        <a:pt x="763195" y="3428713"/>
                      </a:cubicBezTo>
                      <a:cubicBezTo>
                        <a:pt x="294247" y="3303978"/>
                        <a:pt x="489538" y="3321686"/>
                        <a:pt x="6242" y="342871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0000"/>
                    </a:gs>
                    <a:gs pos="50000">
                      <a:srgbClr val="262626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6" name="Google Shape;507;p24"/>
              <p:cNvSpPr/>
              <p:nvPr/>
            </p:nvSpPr>
            <p:spPr>
              <a:xfrm>
                <a:off x="8526326" y="3324540"/>
                <a:ext cx="436005" cy="2046803"/>
              </a:xfrm>
              <a:custGeom>
                <a:avLst/>
                <a:gdLst/>
                <a:ahLst/>
                <a:cxnLst/>
                <a:rect l="l" t="t" r="r" b="b"/>
                <a:pathLst>
                  <a:path w="436005" h="2046803" extrusionOk="0">
                    <a:moveTo>
                      <a:pt x="0" y="0"/>
                    </a:moveTo>
                    <a:lnTo>
                      <a:pt x="205891" y="0"/>
                    </a:lnTo>
                    <a:cubicBezTo>
                      <a:pt x="282596" y="678231"/>
                      <a:pt x="389578" y="1071846"/>
                      <a:pt x="436005" y="2034692"/>
                    </a:cubicBezTo>
                    <a:lnTo>
                      <a:pt x="0" y="2046803"/>
                    </a:lnTo>
                    <a:cubicBezTo>
                      <a:pt x="163502" y="1225256"/>
                      <a:pt x="0" y="682268"/>
                      <a:pt x="0" y="0"/>
                    </a:cubicBezTo>
                    <a:close/>
                  </a:path>
                </a:pathLst>
              </a:custGeom>
              <a:solidFill>
                <a:srgbClr val="AC14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508;p24"/>
              <p:cNvSpPr/>
              <p:nvPr/>
            </p:nvSpPr>
            <p:spPr>
              <a:xfrm>
                <a:off x="8527334" y="3355828"/>
                <a:ext cx="436005" cy="2046803"/>
              </a:xfrm>
              <a:custGeom>
                <a:avLst/>
                <a:gdLst/>
                <a:ahLst/>
                <a:cxnLst/>
                <a:rect l="l" t="t" r="r" b="b"/>
                <a:pathLst>
                  <a:path w="436005" h="2046803" extrusionOk="0">
                    <a:moveTo>
                      <a:pt x="25054" y="1906513"/>
                    </a:moveTo>
                    <a:lnTo>
                      <a:pt x="428349" y="1906513"/>
                    </a:lnTo>
                    <a:lnTo>
                      <a:pt x="436005" y="2034692"/>
                    </a:lnTo>
                    <a:lnTo>
                      <a:pt x="0" y="2046803"/>
                    </a:lnTo>
                    <a:close/>
                    <a:moveTo>
                      <a:pt x="69538" y="1446287"/>
                    </a:moveTo>
                    <a:lnTo>
                      <a:pt x="394652" y="1446287"/>
                    </a:lnTo>
                    <a:lnTo>
                      <a:pt x="403844" y="1555286"/>
                    </a:lnTo>
                    <a:lnTo>
                      <a:pt x="62643" y="1555286"/>
                    </a:lnTo>
                    <a:lnTo>
                      <a:pt x="68977" y="1476344"/>
                    </a:lnTo>
                    <a:close/>
                    <a:moveTo>
                      <a:pt x="66539" y="1120292"/>
                    </a:moveTo>
                    <a:lnTo>
                      <a:pt x="359004" y="1120292"/>
                    </a:lnTo>
                    <a:lnTo>
                      <a:pt x="370350" y="1208863"/>
                    </a:lnTo>
                    <a:lnTo>
                      <a:pt x="380865" y="1308016"/>
                    </a:lnTo>
                    <a:lnTo>
                      <a:pt x="72117" y="1308016"/>
                    </a:lnTo>
                    <a:lnTo>
                      <a:pt x="72615" y="1281358"/>
                    </a:lnTo>
                    <a:close/>
                    <a:moveTo>
                      <a:pt x="50167" y="829620"/>
                    </a:moveTo>
                    <a:lnTo>
                      <a:pt x="320543" y="829620"/>
                    </a:lnTo>
                    <a:lnTo>
                      <a:pt x="330324" y="896413"/>
                    </a:lnTo>
                    <a:lnTo>
                      <a:pt x="341291" y="982021"/>
                    </a:lnTo>
                    <a:lnTo>
                      <a:pt x="61322" y="982021"/>
                    </a:lnTo>
                    <a:lnTo>
                      <a:pt x="60341" y="956010"/>
                    </a:lnTo>
                    <a:close/>
                    <a:moveTo>
                      <a:pt x="4350" y="164511"/>
                    </a:moveTo>
                    <a:lnTo>
                      <a:pt x="226209" y="164511"/>
                    </a:lnTo>
                    <a:lnTo>
                      <a:pt x="235412" y="239026"/>
                    </a:lnTo>
                    <a:cubicBezTo>
                      <a:pt x="245598" y="315452"/>
                      <a:pt x="256073" y="389160"/>
                      <a:pt x="266668" y="461740"/>
                    </a:cubicBezTo>
                    <a:lnTo>
                      <a:pt x="269107" y="478393"/>
                    </a:lnTo>
                    <a:lnTo>
                      <a:pt x="21980" y="478393"/>
                    </a:lnTo>
                    <a:lnTo>
                      <a:pt x="6513" y="246305"/>
                    </a:lnTo>
                    <a:close/>
                    <a:moveTo>
                      <a:pt x="0" y="0"/>
                    </a:moveTo>
                    <a:lnTo>
                      <a:pt x="205891" y="0"/>
                    </a:lnTo>
                    <a:lnTo>
                      <a:pt x="209132" y="26240"/>
                    </a:lnTo>
                    <a:lnTo>
                      <a:pt x="694" y="26240"/>
                    </a:lnTo>
                    <a:close/>
                  </a:path>
                </a:pathLst>
              </a:custGeom>
              <a:solidFill>
                <a:srgbClr val="E2A84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509;p24"/>
              <p:cNvSpPr/>
              <p:nvPr/>
            </p:nvSpPr>
            <p:spPr>
              <a:xfrm rot="3548076">
                <a:off x="8055663" y="2873579"/>
                <a:ext cx="789594" cy="810355"/>
              </a:xfrm>
              <a:custGeom>
                <a:avLst/>
                <a:gdLst/>
                <a:ahLst/>
                <a:cxnLst/>
                <a:rect l="l" t="t" r="r" b="b"/>
                <a:pathLst>
                  <a:path w="790400" h="811182" extrusionOk="0">
                    <a:moveTo>
                      <a:pt x="0" y="416087"/>
                    </a:moveTo>
                    <a:cubicBezTo>
                      <a:pt x="270814" y="233513"/>
                      <a:pt x="263467" y="138696"/>
                      <a:pt x="395200" y="0"/>
                    </a:cubicBezTo>
                    <a:lnTo>
                      <a:pt x="790400" y="0"/>
                    </a:lnTo>
                    <a:cubicBezTo>
                      <a:pt x="514654" y="561625"/>
                      <a:pt x="395704" y="553843"/>
                      <a:pt x="118353" y="811182"/>
                    </a:cubicBezTo>
                    <a:lnTo>
                      <a:pt x="0" y="416087"/>
                    </a:lnTo>
                    <a:close/>
                  </a:path>
                </a:pathLst>
              </a:custGeom>
              <a:solidFill>
                <a:srgbClr val="AC14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510;p24"/>
              <p:cNvSpPr/>
              <p:nvPr/>
            </p:nvSpPr>
            <p:spPr>
              <a:xfrm rot="3548076">
                <a:off x="8045742" y="2859065"/>
                <a:ext cx="789594" cy="831225"/>
              </a:xfrm>
              <a:custGeom>
                <a:avLst/>
                <a:gdLst/>
                <a:ahLst/>
                <a:cxnLst/>
                <a:rect l="l" t="t" r="r" b="b"/>
                <a:pathLst>
                  <a:path w="790400" h="811183" extrusionOk="0">
                    <a:moveTo>
                      <a:pt x="402129" y="0"/>
                    </a:moveTo>
                    <a:lnTo>
                      <a:pt x="790400" y="1"/>
                    </a:lnTo>
                    <a:cubicBezTo>
                      <a:pt x="764548" y="52654"/>
                      <a:pt x="740076" y="100301"/>
                      <a:pt x="716721" y="143632"/>
                    </a:cubicBezTo>
                    <a:lnTo>
                      <a:pt x="678273" y="211222"/>
                    </a:lnTo>
                    <a:close/>
                    <a:moveTo>
                      <a:pt x="245733" y="196483"/>
                    </a:moveTo>
                    <a:lnTo>
                      <a:pt x="249756" y="191590"/>
                    </a:lnTo>
                    <a:lnTo>
                      <a:pt x="291110" y="133035"/>
                    </a:lnTo>
                    <a:lnTo>
                      <a:pt x="586627" y="359074"/>
                    </a:lnTo>
                    <a:lnTo>
                      <a:pt x="529712" y="435619"/>
                    </a:lnTo>
                    <a:lnTo>
                      <a:pt x="484486" y="486501"/>
                    </a:lnTo>
                    <a:close/>
                    <a:moveTo>
                      <a:pt x="0" y="416088"/>
                    </a:moveTo>
                    <a:lnTo>
                      <a:pt x="74488" y="362215"/>
                    </a:lnTo>
                    <a:lnTo>
                      <a:pt x="309786" y="648036"/>
                    </a:lnTo>
                    <a:lnTo>
                      <a:pt x="301591" y="654849"/>
                    </a:lnTo>
                    <a:cubicBezTo>
                      <a:pt x="247128" y="699084"/>
                      <a:pt x="187690" y="746849"/>
                      <a:pt x="118353" y="811183"/>
                    </a:cubicBezTo>
                    <a:close/>
                  </a:path>
                </a:pathLst>
              </a:custGeom>
              <a:solidFill>
                <a:srgbClr val="E2A84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" name="Google Shape;511;p24"/>
            <p:cNvSpPr/>
            <p:nvPr/>
          </p:nvSpPr>
          <p:spPr>
            <a:xfrm rot="10800000">
              <a:off x="3527269" y="2745833"/>
              <a:ext cx="312000" cy="882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BA6B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512;p24"/>
            <p:cNvSpPr/>
            <p:nvPr/>
          </p:nvSpPr>
          <p:spPr>
            <a:xfrm rot="7170831" flipH="1">
              <a:off x="3229785" y="1517314"/>
              <a:ext cx="917908" cy="1276034"/>
            </a:xfrm>
            <a:custGeom>
              <a:avLst/>
              <a:gdLst/>
              <a:ahLst/>
              <a:cxnLst/>
              <a:rect l="l" t="t" r="r" b="b"/>
              <a:pathLst>
                <a:path w="918158" h="1276381" extrusionOk="0">
                  <a:moveTo>
                    <a:pt x="710092" y="1008060"/>
                  </a:moveTo>
                  <a:cubicBezTo>
                    <a:pt x="728014" y="983108"/>
                    <a:pt x="724466" y="928678"/>
                    <a:pt x="704369" y="866359"/>
                  </a:cubicBezTo>
                  <a:lnTo>
                    <a:pt x="701931" y="859720"/>
                  </a:lnTo>
                  <a:lnTo>
                    <a:pt x="721183" y="860661"/>
                  </a:lnTo>
                  <a:cubicBezTo>
                    <a:pt x="772381" y="859864"/>
                    <a:pt x="811450" y="842205"/>
                    <a:pt x="821476" y="810439"/>
                  </a:cubicBezTo>
                  <a:cubicBezTo>
                    <a:pt x="830499" y="781848"/>
                    <a:pt x="814075" y="747919"/>
                    <a:pt x="780988" y="717886"/>
                  </a:cubicBezTo>
                  <a:lnTo>
                    <a:pt x="761654" y="703562"/>
                  </a:lnTo>
                  <a:lnTo>
                    <a:pt x="762676" y="701179"/>
                  </a:lnTo>
                  <a:lnTo>
                    <a:pt x="766775" y="684679"/>
                  </a:lnTo>
                  <a:lnTo>
                    <a:pt x="806212" y="672197"/>
                  </a:lnTo>
                  <a:cubicBezTo>
                    <a:pt x="847654" y="655844"/>
                    <a:pt x="879332" y="633077"/>
                    <a:pt x="892906" y="608291"/>
                  </a:cubicBezTo>
                  <a:cubicBezTo>
                    <a:pt x="896355" y="601996"/>
                    <a:pt x="898634" y="595572"/>
                    <a:pt x="899610" y="589090"/>
                  </a:cubicBezTo>
                  <a:cubicBezTo>
                    <a:pt x="903511" y="563158"/>
                    <a:pt x="885805" y="541208"/>
                    <a:pt x="854023" y="526684"/>
                  </a:cubicBezTo>
                  <a:lnTo>
                    <a:pt x="853126" y="526437"/>
                  </a:lnTo>
                  <a:lnTo>
                    <a:pt x="863474" y="501338"/>
                  </a:lnTo>
                  <a:lnTo>
                    <a:pt x="879403" y="453692"/>
                  </a:lnTo>
                  <a:lnTo>
                    <a:pt x="890363" y="442074"/>
                  </a:lnTo>
                  <a:cubicBezTo>
                    <a:pt x="901278" y="427825"/>
                    <a:pt x="909081" y="414183"/>
                    <a:pt x="913088" y="401817"/>
                  </a:cubicBezTo>
                  <a:cubicBezTo>
                    <a:pt x="915379" y="394752"/>
                    <a:pt x="916430" y="388103"/>
                    <a:pt x="916117" y="381995"/>
                  </a:cubicBezTo>
                  <a:cubicBezTo>
                    <a:pt x="915803" y="375888"/>
                    <a:pt x="914137" y="370612"/>
                    <a:pt x="911254" y="366160"/>
                  </a:cubicBezTo>
                  <a:lnTo>
                    <a:pt x="904456" y="360078"/>
                  </a:lnTo>
                  <a:lnTo>
                    <a:pt x="906077" y="353703"/>
                  </a:lnTo>
                  <a:cubicBezTo>
                    <a:pt x="922350" y="274732"/>
                    <a:pt x="922648" y="215988"/>
                    <a:pt x="904139" y="210441"/>
                  </a:cubicBezTo>
                  <a:lnTo>
                    <a:pt x="888627" y="218483"/>
                  </a:lnTo>
                  <a:lnTo>
                    <a:pt x="893599" y="203839"/>
                  </a:lnTo>
                  <a:cubicBezTo>
                    <a:pt x="897360" y="185359"/>
                    <a:pt x="897080" y="171233"/>
                    <a:pt x="892095" y="162983"/>
                  </a:cubicBezTo>
                  <a:cubicBezTo>
                    <a:pt x="882125" y="146484"/>
                    <a:pt x="855225" y="156614"/>
                    <a:pt x="819796" y="186329"/>
                  </a:cubicBezTo>
                  <a:lnTo>
                    <a:pt x="786327" y="219732"/>
                  </a:lnTo>
                  <a:lnTo>
                    <a:pt x="780626" y="136675"/>
                  </a:lnTo>
                  <a:cubicBezTo>
                    <a:pt x="769077" y="56357"/>
                    <a:pt x="742039" y="0"/>
                    <a:pt x="710526" y="0"/>
                  </a:cubicBezTo>
                  <a:cubicBezTo>
                    <a:pt x="679013" y="0"/>
                    <a:pt x="651975" y="56357"/>
                    <a:pt x="640426" y="136675"/>
                  </a:cubicBezTo>
                  <a:lnTo>
                    <a:pt x="634572" y="221968"/>
                  </a:lnTo>
                  <a:lnTo>
                    <a:pt x="622578" y="196825"/>
                  </a:lnTo>
                  <a:cubicBezTo>
                    <a:pt x="582301" y="126382"/>
                    <a:pt x="536433" y="83917"/>
                    <a:pt x="507129" y="95505"/>
                  </a:cubicBezTo>
                  <a:cubicBezTo>
                    <a:pt x="468056" y="110956"/>
                    <a:pt x="473224" y="216652"/>
                    <a:pt x="518673" y="331583"/>
                  </a:cubicBezTo>
                  <a:cubicBezTo>
                    <a:pt x="530036" y="360316"/>
                    <a:pt x="542840" y="386905"/>
                    <a:pt x="556265" y="410387"/>
                  </a:cubicBezTo>
                  <a:lnTo>
                    <a:pt x="577124" y="440752"/>
                  </a:lnTo>
                  <a:lnTo>
                    <a:pt x="575679" y="460555"/>
                  </a:lnTo>
                  <a:lnTo>
                    <a:pt x="554800" y="434649"/>
                  </a:lnTo>
                  <a:cubicBezTo>
                    <a:pt x="527813" y="409089"/>
                    <a:pt x="503488" y="402369"/>
                    <a:pt x="488221" y="420549"/>
                  </a:cubicBezTo>
                  <a:cubicBezTo>
                    <a:pt x="469138" y="443272"/>
                    <a:pt x="468724" y="499522"/>
                    <a:pt x="483750" y="566435"/>
                  </a:cubicBezTo>
                  <a:lnTo>
                    <a:pt x="485636" y="573610"/>
                  </a:lnTo>
                  <a:lnTo>
                    <a:pt x="467095" y="569630"/>
                  </a:lnTo>
                  <a:cubicBezTo>
                    <a:pt x="417556" y="562424"/>
                    <a:pt x="378549" y="574371"/>
                    <a:pt x="366617" y="605305"/>
                  </a:cubicBezTo>
                  <a:cubicBezTo>
                    <a:pt x="355878" y="633145"/>
                    <a:pt x="369356" y="670434"/>
                    <a:pt x="399216" y="706347"/>
                  </a:cubicBezTo>
                  <a:lnTo>
                    <a:pt x="424975" y="732123"/>
                  </a:lnTo>
                  <a:lnTo>
                    <a:pt x="420983" y="741496"/>
                  </a:lnTo>
                  <a:lnTo>
                    <a:pt x="420922" y="741701"/>
                  </a:lnTo>
                  <a:lnTo>
                    <a:pt x="415503" y="741724"/>
                  </a:lnTo>
                  <a:cubicBezTo>
                    <a:pt x="353815" y="747706"/>
                    <a:pt x="303135" y="769972"/>
                    <a:pt x="283309" y="800950"/>
                  </a:cubicBezTo>
                  <a:cubicBezTo>
                    <a:pt x="279531" y="806850"/>
                    <a:pt x="276875" y="813067"/>
                    <a:pt x="275475" y="819547"/>
                  </a:cubicBezTo>
                  <a:lnTo>
                    <a:pt x="281221" y="852478"/>
                  </a:lnTo>
                  <a:lnTo>
                    <a:pt x="212599" y="856465"/>
                  </a:lnTo>
                  <a:cubicBezTo>
                    <a:pt x="89996" y="872064"/>
                    <a:pt x="-5093" y="918500"/>
                    <a:pt x="211" y="960180"/>
                  </a:cubicBezTo>
                  <a:cubicBezTo>
                    <a:pt x="4188" y="991441"/>
                    <a:pt x="63507" y="1011149"/>
                    <a:pt x="144641" y="1012469"/>
                  </a:cubicBezTo>
                  <a:lnTo>
                    <a:pt x="205240" y="1008948"/>
                  </a:lnTo>
                  <a:lnTo>
                    <a:pt x="147779" y="1060980"/>
                  </a:lnTo>
                  <a:cubicBezTo>
                    <a:pt x="91838" y="1119760"/>
                    <a:pt x="64304" y="1175876"/>
                    <a:pt x="83807" y="1200628"/>
                  </a:cubicBezTo>
                  <a:cubicBezTo>
                    <a:pt x="103310" y="1225381"/>
                    <a:pt x="164311" y="1211741"/>
                    <a:pt x="234547" y="1171105"/>
                  </a:cubicBezTo>
                  <a:lnTo>
                    <a:pt x="287907" y="1134694"/>
                  </a:lnTo>
                  <a:lnTo>
                    <a:pt x="287258" y="1138139"/>
                  </a:lnTo>
                  <a:lnTo>
                    <a:pt x="287177" y="1139070"/>
                  </a:lnTo>
                  <a:lnTo>
                    <a:pt x="280801" y="1149701"/>
                  </a:lnTo>
                  <a:cubicBezTo>
                    <a:pt x="255563" y="1198728"/>
                    <a:pt x="244188" y="1238274"/>
                    <a:pt x="252659" y="1256717"/>
                  </a:cubicBezTo>
                  <a:cubicBezTo>
                    <a:pt x="256895" y="1265940"/>
                    <a:pt x="265692" y="1269013"/>
                    <a:pt x="277971" y="1266675"/>
                  </a:cubicBezTo>
                  <a:lnTo>
                    <a:pt x="288541" y="1261525"/>
                  </a:lnTo>
                  <a:lnTo>
                    <a:pt x="299355" y="1276299"/>
                  </a:lnTo>
                  <a:cubicBezTo>
                    <a:pt x="305798" y="1277119"/>
                    <a:pt x="313352" y="1271822"/>
                    <a:pt x="321495" y="1261539"/>
                  </a:cubicBezTo>
                  <a:lnTo>
                    <a:pt x="338201" y="1232473"/>
                  </a:lnTo>
                  <a:lnTo>
                    <a:pt x="384842" y="1193587"/>
                  </a:lnTo>
                  <a:lnTo>
                    <a:pt x="402084" y="1174946"/>
                  </a:lnTo>
                  <a:lnTo>
                    <a:pt x="402525" y="1177536"/>
                  </a:lnTo>
                  <a:cubicBezTo>
                    <a:pt x="414998" y="1223547"/>
                    <a:pt x="432905" y="1248279"/>
                    <a:pt x="453290" y="1240830"/>
                  </a:cubicBezTo>
                  <a:cubicBezTo>
                    <a:pt x="473676" y="1233382"/>
                    <a:pt x="492681" y="1195161"/>
                    <a:pt x="506927" y="1139388"/>
                  </a:cubicBezTo>
                  <a:lnTo>
                    <a:pt x="516447" y="1087264"/>
                  </a:lnTo>
                  <a:lnTo>
                    <a:pt x="528135" y="1123028"/>
                  </a:lnTo>
                  <a:cubicBezTo>
                    <a:pt x="545606" y="1162867"/>
                    <a:pt x="564987" y="1181855"/>
                    <a:pt x="582137" y="1170547"/>
                  </a:cubicBezTo>
                  <a:cubicBezTo>
                    <a:pt x="586425" y="1167719"/>
                    <a:pt x="590370" y="1163132"/>
                    <a:pt x="593953" y="1156989"/>
                  </a:cubicBezTo>
                  <a:cubicBezTo>
                    <a:pt x="606497" y="1135485"/>
                    <a:pt x="614621" y="1094903"/>
                    <a:pt x="617526" y="1043927"/>
                  </a:cubicBezTo>
                  <a:lnTo>
                    <a:pt x="617780" y="983097"/>
                  </a:lnTo>
                  <a:lnTo>
                    <a:pt x="640972" y="1004864"/>
                  </a:lnTo>
                  <a:cubicBezTo>
                    <a:pt x="670390" y="1025340"/>
                    <a:pt x="695753" y="1028023"/>
                    <a:pt x="710092" y="1008060"/>
                  </a:cubicBezTo>
                  <a:close/>
                </a:path>
              </a:pathLst>
            </a:custGeom>
            <a:solidFill>
              <a:srgbClr val="29211E"/>
            </a:solidFill>
            <a:ln w="12700" cap="flat" cmpd="sng">
              <a:solidFill>
                <a:srgbClr val="16121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513;p24"/>
            <p:cNvSpPr/>
            <p:nvPr/>
          </p:nvSpPr>
          <p:spPr>
            <a:xfrm>
              <a:off x="5856805" y="2913767"/>
              <a:ext cx="36000" cy="3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sy="200000" algn="ctr" rotWithShape="0">
                <a:srgbClr val="FFFFFF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514;p24"/>
            <p:cNvSpPr/>
            <p:nvPr/>
          </p:nvSpPr>
          <p:spPr>
            <a:xfrm>
              <a:off x="6051595" y="2763385"/>
              <a:ext cx="36000" cy="3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sy="200000" algn="ctr" rotWithShape="0">
                <a:srgbClr val="FFFFFF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515;p24"/>
            <p:cNvSpPr/>
            <p:nvPr/>
          </p:nvSpPr>
          <p:spPr>
            <a:xfrm>
              <a:off x="5919381" y="2467668"/>
              <a:ext cx="36000" cy="3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sy="200000" algn="ctr" rotWithShape="0">
                <a:srgbClr val="FFFFFF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516;p24"/>
            <p:cNvSpPr/>
            <p:nvPr/>
          </p:nvSpPr>
          <p:spPr>
            <a:xfrm>
              <a:off x="5659998" y="2262786"/>
              <a:ext cx="36000" cy="3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sy="200000" algn="ctr" rotWithShape="0">
                <a:srgbClr val="FFFFFF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517;p24"/>
            <p:cNvSpPr/>
            <p:nvPr/>
          </p:nvSpPr>
          <p:spPr>
            <a:xfrm>
              <a:off x="5830565" y="2009459"/>
              <a:ext cx="36000" cy="3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sy="200000" algn="ctr" rotWithShape="0">
                <a:srgbClr val="FFFFFF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518;p24"/>
            <p:cNvSpPr/>
            <p:nvPr/>
          </p:nvSpPr>
          <p:spPr>
            <a:xfrm>
              <a:off x="6152523" y="1538129"/>
              <a:ext cx="36000" cy="3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sy="200000" algn="ctr" rotWithShape="0">
                <a:srgbClr val="FFFFFF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519;p24"/>
            <p:cNvSpPr/>
            <p:nvPr/>
          </p:nvSpPr>
          <p:spPr>
            <a:xfrm>
              <a:off x="5759917" y="848796"/>
              <a:ext cx="36000" cy="3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sy="200000" algn="ctr" rotWithShape="0">
                <a:srgbClr val="FFFFFF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520;p24"/>
            <p:cNvSpPr/>
            <p:nvPr/>
          </p:nvSpPr>
          <p:spPr>
            <a:xfrm>
              <a:off x="5924428" y="1176810"/>
              <a:ext cx="36000" cy="3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sy="200000" algn="ctr" rotWithShape="0">
                <a:srgbClr val="FFFFFF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521;p24"/>
            <p:cNvSpPr/>
            <p:nvPr/>
          </p:nvSpPr>
          <p:spPr>
            <a:xfrm>
              <a:off x="5725602" y="1432155"/>
              <a:ext cx="36000" cy="3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sy="200000" algn="ctr" rotWithShape="0">
                <a:srgbClr val="FFFFFF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522;p24"/>
            <p:cNvSpPr/>
            <p:nvPr/>
          </p:nvSpPr>
          <p:spPr>
            <a:xfrm>
              <a:off x="5966817" y="522802"/>
              <a:ext cx="36000" cy="3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sy="200000" algn="ctr" rotWithShape="0">
                <a:srgbClr val="FFFFFF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523;p24"/>
            <p:cNvSpPr/>
            <p:nvPr/>
          </p:nvSpPr>
          <p:spPr>
            <a:xfrm>
              <a:off x="5701379" y="396643"/>
              <a:ext cx="36000" cy="3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sy="200000" algn="ctr" rotWithShape="0">
                <a:srgbClr val="FFFFFF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524;p24"/>
            <p:cNvSpPr/>
            <p:nvPr/>
          </p:nvSpPr>
          <p:spPr>
            <a:xfrm>
              <a:off x="5464201" y="1122308"/>
              <a:ext cx="36000" cy="3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sy="200000" algn="ctr" rotWithShape="0">
                <a:srgbClr val="FFFFFF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525;p24"/>
            <p:cNvSpPr/>
            <p:nvPr/>
          </p:nvSpPr>
          <p:spPr>
            <a:xfrm>
              <a:off x="5356209" y="626755"/>
              <a:ext cx="36000" cy="3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sy="200000" algn="ctr" rotWithShape="0">
                <a:srgbClr val="FFFFFF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526;p24"/>
            <p:cNvSpPr/>
            <p:nvPr/>
          </p:nvSpPr>
          <p:spPr>
            <a:xfrm>
              <a:off x="6108117" y="131203"/>
              <a:ext cx="36000" cy="3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sy="200000" algn="ctr" rotWithShape="0">
                <a:srgbClr val="FFFFFF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527;p24"/>
            <p:cNvSpPr/>
            <p:nvPr/>
          </p:nvSpPr>
          <p:spPr>
            <a:xfrm>
              <a:off x="5600453" y="95878"/>
              <a:ext cx="36000" cy="3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sy="200000" algn="ctr" rotWithShape="0">
                <a:srgbClr val="FFFFFF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" name="Google Shape;528;p24"/>
          <p:cNvGrpSpPr/>
          <p:nvPr/>
        </p:nvGrpSpPr>
        <p:grpSpPr>
          <a:xfrm>
            <a:off x="10771135" y="5080290"/>
            <a:ext cx="1303425" cy="1777710"/>
            <a:chOff x="879239" y="1133200"/>
            <a:chExt cx="3370378" cy="3999107"/>
          </a:xfrm>
        </p:grpSpPr>
        <p:grpSp>
          <p:nvGrpSpPr>
            <p:cNvPr id="68" name="Google Shape;529;p24"/>
            <p:cNvGrpSpPr/>
            <p:nvPr/>
          </p:nvGrpSpPr>
          <p:grpSpPr>
            <a:xfrm>
              <a:off x="879239" y="1133200"/>
              <a:ext cx="3370378" cy="3999107"/>
              <a:chOff x="8628480" y="-256823"/>
              <a:chExt cx="3288816" cy="3902329"/>
            </a:xfrm>
          </p:grpSpPr>
          <p:sp>
            <p:nvSpPr>
              <p:cNvPr id="73" name="Google Shape;530;p24"/>
              <p:cNvSpPr/>
              <p:nvPr/>
            </p:nvSpPr>
            <p:spPr>
              <a:xfrm rot="10800000">
                <a:off x="10336997" y="3241552"/>
                <a:ext cx="383700" cy="401700"/>
              </a:xfrm>
              <a:prstGeom prst="heart">
                <a:avLst/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531;p24"/>
              <p:cNvSpPr/>
              <p:nvPr/>
            </p:nvSpPr>
            <p:spPr>
              <a:xfrm rot="10800000">
                <a:off x="9916207" y="3243806"/>
                <a:ext cx="383700" cy="401700"/>
              </a:xfrm>
              <a:prstGeom prst="heart">
                <a:avLst/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532;p24"/>
              <p:cNvSpPr/>
              <p:nvPr/>
            </p:nvSpPr>
            <p:spPr>
              <a:xfrm rot="7050720" flipH="1">
                <a:off x="10883440" y="1703222"/>
                <a:ext cx="828040" cy="828040"/>
              </a:xfrm>
              <a:prstGeom prst="heart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533;p24"/>
              <p:cNvSpPr/>
              <p:nvPr/>
            </p:nvSpPr>
            <p:spPr>
              <a:xfrm rot="-7210186">
                <a:off x="8780453" y="1721176"/>
                <a:ext cx="827955" cy="827955"/>
              </a:xfrm>
              <a:prstGeom prst="heart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534;p24"/>
              <p:cNvSpPr/>
              <p:nvPr/>
            </p:nvSpPr>
            <p:spPr>
              <a:xfrm>
                <a:off x="9231084" y="1373848"/>
                <a:ext cx="2094900" cy="2055300"/>
              </a:xfrm>
              <a:prstGeom prst="ellipse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535;p24"/>
              <p:cNvSpPr/>
              <p:nvPr/>
            </p:nvSpPr>
            <p:spPr>
              <a:xfrm>
                <a:off x="9435211" y="1409003"/>
                <a:ext cx="1663800" cy="2055300"/>
              </a:xfrm>
              <a:prstGeom prst="ellipse">
                <a:avLst/>
              </a:prstGeom>
              <a:solidFill>
                <a:srgbClr val="CFBFB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536;p24"/>
              <p:cNvSpPr/>
              <p:nvPr/>
            </p:nvSpPr>
            <p:spPr>
              <a:xfrm rot="1555494" flipH="1">
                <a:off x="9064019" y="179284"/>
                <a:ext cx="2499741" cy="2192685"/>
              </a:xfrm>
              <a:custGeom>
                <a:avLst/>
                <a:gdLst/>
                <a:ahLst/>
                <a:cxnLst/>
                <a:rect l="l" t="t" r="r" b="b"/>
                <a:pathLst>
                  <a:path w="2497985" h="2191145" extrusionOk="0">
                    <a:moveTo>
                      <a:pt x="774578" y="0"/>
                    </a:moveTo>
                    <a:lnTo>
                      <a:pt x="392185" y="366758"/>
                    </a:lnTo>
                    <a:lnTo>
                      <a:pt x="360789" y="378107"/>
                    </a:lnTo>
                    <a:lnTo>
                      <a:pt x="343617" y="389204"/>
                    </a:lnTo>
                    <a:lnTo>
                      <a:pt x="329165" y="395365"/>
                    </a:lnTo>
                    <a:cubicBezTo>
                      <a:pt x="216572" y="456872"/>
                      <a:pt x="122414" y="551231"/>
                      <a:pt x="63097" y="673240"/>
                    </a:cubicBezTo>
                    <a:cubicBezTo>
                      <a:pt x="-95084" y="998596"/>
                      <a:pt x="54391" y="1397362"/>
                      <a:pt x="396958" y="1563910"/>
                    </a:cubicBezTo>
                    <a:cubicBezTo>
                      <a:pt x="482599" y="1605547"/>
                      <a:pt x="572202" y="1628728"/>
                      <a:pt x="660903" y="1634996"/>
                    </a:cubicBezTo>
                    <a:lnTo>
                      <a:pt x="851769" y="1619176"/>
                    </a:lnTo>
                    <a:lnTo>
                      <a:pt x="919444" y="1604600"/>
                    </a:lnTo>
                    <a:cubicBezTo>
                      <a:pt x="960463" y="1591591"/>
                      <a:pt x="1000042" y="1574739"/>
                      <a:pt x="1037572" y="1554237"/>
                    </a:cubicBezTo>
                    <a:lnTo>
                      <a:pt x="1085203" y="1521716"/>
                    </a:lnTo>
                    <a:lnTo>
                      <a:pt x="1088845" y="1522570"/>
                    </a:lnTo>
                    <a:cubicBezTo>
                      <a:pt x="1097370" y="1526839"/>
                      <a:pt x="1105243" y="1533900"/>
                      <a:pt x="1112567" y="1543123"/>
                    </a:cubicBezTo>
                    <a:lnTo>
                      <a:pt x="1124853" y="1563279"/>
                    </a:lnTo>
                    <a:lnTo>
                      <a:pt x="1127874" y="1608516"/>
                    </a:lnTo>
                    <a:cubicBezTo>
                      <a:pt x="1163154" y="1819412"/>
                      <a:pt x="1301832" y="2014215"/>
                      <a:pt x="1515937" y="2118308"/>
                    </a:cubicBezTo>
                    <a:cubicBezTo>
                      <a:pt x="1858503" y="2284855"/>
                      <a:pt x="2264439" y="2156117"/>
                      <a:pt x="2422619" y="1830761"/>
                    </a:cubicBezTo>
                    <a:cubicBezTo>
                      <a:pt x="2481937" y="1708752"/>
                      <a:pt x="2497991" y="1576420"/>
                      <a:pt x="2476822" y="1449882"/>
                    </a:cubicBezTo>
                    <a:lnTo>
                      <a:pt x="2449966" y="1350031"/>
                    </a:lnTo>
                    <a:lnTo>
                      <a:pt x="2497985" y="865549"/>
                    </a:lnTo>
                    <a:lnTo>
                      <a:pt x="2048870" y="802019"/>
                    </a:lnTo>
                    <a:lnTo>
                      <a:pt x="2045220" y="798530"/>
                    </a:lnTo>
                    <a:cubicBezTo>
                      <a:pt x="1916681" y="686863"/>
                      <a:pt x="1761707" y="583962"/>
                      <a:pt x="1586571" y="498815"/>
                    </a:cubicBezTo>
                    <a:cubicBezTo>
                      <a:pt x="1508733" y="460972"/>
                      <a:pt x="1430596" y="428427"/>
                      <a:pt x="1353122" y="401126"/>
                    </a:cubicBezTo>
                    <a:lnTo>
                      <a:pt x="1123800" y="334945"/>
                    </a:lnTo>
                    <a:lnTo>
                      <a:pt x="774578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537;p24"/>
              <p:cNvSpPr/>
              <p:nvPr/>
            </p:nvSpPr>
            <p:spPr>
              <a:xfrm>
                <a:off x="10250802" y="901781"/>
                <a:ext cx="1080000" cy="108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538;p24"/>
              <p:cNvSpPr/>
              <p:nvPr/>
            </p:nvSpPr>
            <p:spPr>
              <a:xfrm>
                <a:off x="9187694" y="901781"/>
                <a:ext cx="1080000" cy="108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539;p24"/>
              <p:cNvSpPr/>
              <p:nvPr/>
            </p:nvSpPr>
            <p:spPr>
              <a:xfrm>
                <a:off x="9642536" y="1275233"/>
                <a:ext cx="540000" cy="5400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540;p24"/>
              <p:cNvSpPr/>
              <p:nvPr/>
            </p:nvSpPr>
            <p:spPr>
              <a:xfrm>
                <a:off x="10350110" y="1286118"/>
                <a:ext cx="540000" cy="5400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541;p24"/>
              <p:cNvSpPr/>
              <p:nvPr/>
            </p:nvSpPr>
            <p:spPr>
              <a:xfrm>
                <a:off x="9782215" y="1409123"/>
                <a:ext cx="288000" cy="288000"/>
              </a:xfrm>
              <a:prstGeom prst="ellipse">
                <a:avLst/>
              </a:prstGeom>
              <a:solidFill>
                <a:srgbClr val="201C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542;p24"/>
              <p:cNvSpPr/>
              <p:nvPr/>
            </p:nvSpPr>
            <p:spPr>
              <a:xfrm>
                <a:off x="10485232" y="1416747"/>
                <a:ext cx="288000" cy="288000"/>
              </a:xfrm>
              <a:prstGeom prst="ellipse">
                <a:avLst/>
              </a:prstGeom>
              <a:solidFill>
                <a:srgbClr val="201C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543;p24"/>
              <p:cNvSpPr/>
              <p:nvPr/>
            </p:nvSpPr>
            <p:spPr>
              <a:xfrm>
                <a:off x="9887331" y="1466119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544;p24"/>
              <p:cNvSpPr/>
              <p:nvPr/>
            </p:nvSpPr>
            <p:spPr>
              <a:xfrm>
                <a:off x="10598699" y="1473899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545;p24"/>
              <p:cNvSpPr/>
              <p:nvPr/>
            </p:nvSpPr>
            <p:spPr>
              <a:xfrm rot="10800000">
                <a:off x="10068732" y="1744386"/>
                <a:ext cx="373500" cy="310500"/>
              </a:xfrm>
              <a:prstGeom prst="triangle">
                <a:avLst>
                  <a:gd name="adj" fmla="val 50000"/>
                </a:avLst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9" name="Google Shape;546;p24"/>
            <p:cNvSpPr/>
            <p:nvPr/>
          </p:nvSpPr>
          <p:spPr>
            <a:xfrm rot="-10360140" flipH="1">
              <a:off x="2798041" y="3409381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47;p24"/>
            <p:cNvSpPr/>
            <p:nvPr/>
          </p:nvSpPr>
          <p:spPr>
            <a:xfrm rot="-10360140" flipH="1">
              <a:off x="2574993" y="3410390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48;p24"/>
            <p:cNvSpPr/>
            <p:nvPr/>
          </p:nvSpPr>
          <p:spPr>
            <a:xfrm rot="-10360140" flipH="1">
              <a:off x="1364876" y="3381121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49;p24"/>
            <p:cNvSpPr/>
            <p:nvPr/>
          </p:nvSpPr>
          <p:spPr>
            <a:xfrm rot="-10360140" flipH="1">
              <a:off x="1668667" y="3412408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9" name="Image 88">
            <a:extLst>
              <a:ext uri="{FF2B5EF4-FFF2-40B4-BE49-F238E27FC236}">
                <a16:creationId xmlns:a16="http://schemas.microsoft.com/office/drawing/2014/main" id="{054209E9-1C6D-41B2-9B58-B5F65DE95D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964" r="13265" b="13070"/>
          <a:stretch/>
        </p:blipFill>
        <p:spPr>
          <a:xfrm>
            <a:off x="1028822" y="2550864"/>
            <a:ext cx="1858123" cy="216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7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65;p24"/>
          <p:cNvGrpSpPr/>
          <p:nvPr/>
        </p:nvGrpSpPr>
        <p:grpSpPr>
          <a:xfrm>
            <a:off x="6057327" y="278191"/>
            <a:ext cx="6041044" cy="6152456"/>
            <a:chOff x="4933090" y="1375489"/>
            <a:chExt cx="3375503" cy="3991947"/>
          </a:xfrm>
        </p:grpSpPr>
        <p:sp>
          <p:nvSpPr>
            <p:cNvPr id="5" name="Google Shape;466;p24"/>
            <p:cNvSpPr/>
            <p:nvPr/>
          </p:nvSpPr>
          <p:spPr>
            <a:xfrm rot="5400000">
              <a:off x="4624868" y="1683711"/>
              <a:ext cx="3991947" cy="3375503"/>
            </a:xfrm>
            <a:custGeom>
              <a:avLst/>
              <a:gdLst/>
              <a:ahLst/>
              <a:cxnLst/>
              <a:rect l="l" t="t" r="r" b="b"/>
              <a:pathLst>
                <a:path w="3991947" h="3375503" extrusionOk="0">
                  <a:moveTo>
                    <a:pt x="463426" y="1341256"/>
                  </a:moveTo>
                  <a:lnTo>
                    <a:pt x="467498" y="1340555"/>
                  </a:lnTo>
                  <a:cubicBezTo>
                    <a:pt x="505612" y="1336231"/>
                    <a:pt x="545076" y="1333960"/>
                    <a:pt x="585496" y="1333960"/>
                  </a:cubicBezTo>
                  <a:cubicBezTo>
                    <a:pt x="908857" y="1333960"/>
                    <a:pt x="1170992" y="1479300"/>
                    <a:pt x="1170992" y="1658587"/>
                  </a:cubicBezTo>
                  <a:cubicBezTo>
                    <a:pt x="1170992" y="1837874"/>
                    <a:pt x="908857" y="1983214"/>
                    <a:pt x="585496" y="1983214"/>
                  </a:cubicBezTo>
                  <a:lnTo>
                    <a:pt x="467891" y="1976640"/>
                  </a:lnTo>
                  <a:lnTo>
                    <a:pt x="473299" y="1990638"/>
                  </a:lnTo>
                  <a:cubicBezTo>
                    <a:pt x="507069" y="2096592"/>
                    <a:pt x="527956" y="2242966"/>
                    <a:pt x="527956" y="2404647"/>
                  </a:cubicBezTo>
                  <a:cubicBezTo>
                    <a:pt x="527956" y="2485487"/>
                    <a:pt x="522734" y="2562501"/>
                    <a:pt x="513291" y="2632549"/>
                  </a:cubicBezTo>
                  <a:lnTo>
                    <a:pt x="509558" y="2654131"/>
                  </a:lnTo>
                  <a:lnTo>
                    <a:pt x="547353" y="2664924"/>
                  </a:lnTo>
                  <a:cubicBezTo>
                    <a:pt x="603015" y="2691863"/>
                    <a:pt x="634527" y="2755264"/>
                    <a:pt x="640477" y="2835992"/>
                  </a:cubicBezTo>
                  <a:lnTo>
                    <a:pt x="639725" y="2845495"/>
                  </a:lnTo>
                  <a:lnTo>
                    <a:pt x="738745" y="2804050"/>
                  </a:lnTo>
                  <a:cubicBezTo>
                    <a:pt x="798628" y="2785988"/>
                    <a:pt x="865149" y="2772283"/>
                    <a:pt x="935703" y="2764437"/>
                  </a:cubicBezTo>
                  <a:cubicBezTo>
                    <a:pt x="1112088" y="2744817"/>
                    <a:pt x="1271929" y="2766444"/>
                    <a:pt x="1370344" y="2815431"/>
                  </a:cubicBezTo>
                  <a:lnTo>
                    <a:pt x="1419911" y="2846884"/>
                  </a:lnTo>
                  <a:lnTo>
                    <a:pt x="1430405" y="2757001"/>
                  </a:lnTo>
                  <a:cubicBezTo>
                    <a:pt x="1464400" y="2618021"/>
                    <a:pt x="1543985" y="2520503"/>
                    <a:pt x="1636741" y="2520503"/>
                  </a:cubicBezTo>
                  <a:cubicBezTo>
                    <a:pt x="1729499" y="2520503"/>
                    <a:pt x="1809084" y="2618021"/>
                    <a:pt x="1843079" y="2757001"/>
                  </a:cubicBezTo>
                  <a:lnTo>
                    <a:pt x="1851603" y="2830001"/>
                  </a:lnTo>
                  <a:lnTo>
                    <a:pt x="1857259" y="2825106"/>
                  </a:lnTo>
                  <a:cubicBezTo>
                    <a:pt x="1997269" y="2734779"/>
                    <a:pt x="2334201" y="2654763"/>
                    <a:pt x="2731469" y="2627075"/>
                  </a:cubicBezTo>
                  <a:cubicBezTo>
                    <a:pt x="2930102" y="2613232"/>
                    <a:pt x="3115612" y="2614435"/>
                    <a:pt x="3270363" y="2627853"/>
                  </a:cubicBezTo>
                  <a:lnTo>
                    <a:pt x="3398641" y="2643357"/>
                  </a:lnTo>
                  <a:lnTo>
                    <a:pt x="3400654" y="2589452"/>
                  </a:lnTo>
                  <a:cubicBezTo>
                    <a:pt x="3407994" y="2534984"/>
                    <a:pt x="3430936" y="2491116"/>
                    <a:pt x="3469880" y="2465932"/>
                  </a:cubicBezTo>
                  <a:lnTo>
                    <a:pt x="3477294" y="2462785"/>
                  </a:lnTo>
                  <a:lnTo>
                    <a:pt x="3474877" y="2387542"/>
                  </a:lnTo>
                  <a:cubicBezTo>
                    <a:pt x="3474877" y="2306702"/>
                    <a:pt x="3480099" y="2229688"/>
                    <a:pt x="3489542" y="2159641"/>
                  </a:cubicBezTo>
                  <a:lnTo>
                    <a:pt x="3528521" y="1978251"/>
                  </a:lnTo>
                  <a:lnTo>
                    <a:pt x="3524449" y="1978952"/>
                  </a:lnTo>
                  <a:cubicBezTo>
                    <a:pt x="3486335" y="1983276"/>
                    <a:pt x="3446871" y="1985547"/>
                    <a:pt x="3406451" y="1985547"/>
                  </a:cubicBezTo>
                  <a:cubicBezTo>
                    <a:pt x="3083090" y="1985547"/>
                    <a:pt x="2820955" y="1840207"/>
                    <a:pt x="2820955" y="1660920"/>
                  </a:cubicBezTo>
                  <a:cubicBezTo>
                    <a:pt x="2820955" y="1481633"/>
                    <a:pt x="3083090" y="1336293"/>
                    <a:pt x="3406451" y="1336293"/>
                  </a:cubicBezTo>
                  <a:lnTo>
                    <a:pt x="3524056" y="1342867"/>
                  </a:lnTo>
                  <a:lnTo>
                    <a:pt x="3518648" y="1328869"/>
                  </a:lnTo>
                  <a:cubicBezTo>
                    <a:pt x="3493320" y="1249404"/>
                    <a:pt x="3475239" y="1147202"/>
                    <a:pt x="3467782" y="1032859"/>
                  </a:cubicBezTo>
                  <a:lnTo>
                    <a:pt x="3464081" y="917672"/>
                  </a:lnTo>
                  <a:lnTo>
                    <a:pt x="3444998" y="909571"/>
                  </a:lnTo>
                  <a:cubicBezTo>
                    <a:pt x="3406054" y="884388"/>
                    <a:pt x="3383112" y="840520"/>
                    <a:pt x="3375772" y="786052"/>
                  </a:cubicBezTo>
                  <a:lnTo>
                    <a:pt x="3373759" y="732146"/>
                  </a:lnTo>
                  <a:lnTo>
                    <a:pt x="3245481" y="747650"/>
                  </a:lnTo>
                  <a:cubicBezTo>
                    <a:pt x="3090730" y="761068"/>
                    <a:pt x="2905220" y="762272"/>
                    <a:pt x="2706587" y="748428"/>
                  </a:cubicBezTo>
                  <a:cubicBezTo>
                    <a:pt x="2309319" y="720741"/>
                    <a:pt x="1972387" y="640725"/>
                    <a:pt x="1832377" y="550397"/>
                  </a:cubicBezTo>
                  <a:lnTo>
                    <a:pt x="1826721" y="545503"/>
                  </a:lnTo>
                  <a:lnTo>
                    <a:pt x="1818197" y="618503"/>
                  </a:lnTo>
                  <a:cubicBezTo>
                    <a:pt x="1784202" y="757482"/>
                    <a:pt x="1704617" y="855000"/>
                    <a:pt x="1611859" y="855000"/>
                  </a:cubicBezTo>
                  <a:cubicBezTo>
                    <a:pt x="1519103" y="855000"/>
                    <a:pt x="1439518" y="757482"/>
                    <a:pt x="1405523" y="618503"/>
                  </a:cubicBezTo>
                  <a:lnTo>
                    <a:pt x="1395029" y="528620"/>
                  </a:lnTo>
                  <a:lnTo>
                    <a:pt x="1345462" y="560073"/>
                  </a:lnTo>
                  <a:cubicBezTo>
                    <a:pt x="1247047" y="609060"/>
                    <a:pt x="1087206" y="630687"/>
                    <a:pt x="910821" y="611067"/>
                  </a:cubicBezTo>
                  <a:cubicBezTo>
                    <a:pt x="840267" y="603220"/>
                    <a:pt x="773746" y="589515"/>
                    <a:pt x="713864" y="571453"/>
                  </a:cubicBezTo>
                  <a:lnTo>
                    <a:pt x="614842" y="530008"/>
                  </a:lnTo>
                  <a:lnTo>
                    <a:pt x="615595" y="539512"/>
                  </a:lnTo>
                  <a:cubicBezTo>
                    <a:pt x="609645" y="620240"/>
                    <a:pt x="578133" y="683641"/>
                    <a:pt x="522471" y="710580"/>
                  </a:cubicBezTo>
                  <a:lnTo>
                    <a:pt x="503583" y="715973"/>
                  </a:lnTo>
                  <a:lnTo>
                    <a:pt x="513279" y="813967"/>
                  </a:lnTo>
                  <a:cubicBezTo>
                    <a:pt x="515765" y="852082"/>
                    <a:pt x="517070" y="891545"/>
                    <a:pt x="517070" y="931965"/>
                  </a:cubicBezTo>
                  <a:cubicBezTo>
                    <a:pt x="517070" y="1012805"/>
                    <a:pt x="511848" y="1089819"/>
                    <a:pt x="502405" y="1159866"/>
                  </a:cubicBezTo>
                  <a:close/>
                  <a:moveTo>
                    <a:pt x="0" y="1658587"/>
                  </a:moveTo>
                  <a:cubicBezTo>
                    <a:pt x="0" y="1568943"/>
                    <a:pt x="65534" y="1487786"/>
                    <a:pt x="171488" y="1429041"/>
                  </a:cubicBezTo>
                  <a:lnTo>
                    <a:pt x="221716" y="1406063"/>
                  </a:lnTo>
                  <a:lnTo>
                    <a:pt x="198503" y="1345973"/>
                  </a:lnTo>
                  <a:cubicBezTo>
                    <a:pt x="164733" y="1240019"/>
                    <a:pt x="143846" y="1093645"/>
                    <a:pt x="143846" y="931965"/>
                  </a:cubicBezTo>
                  <a:cubicBezTo>
                    <a:pt x="143846" y="810705"/>
                    <a:pt x="155595" y="698054"/>
                    <a:pt x="175716" y="604609"/>
                  </a:cubicBezTo>
                  <a:lnTo>
                    <a:pt x="194415" y="533504"/>
                  </a:lnTo>
                  <a:lnTo>
                    <a:pt x="190306" y="527850"/>
                  </a:lnTo>
                  <a:cubicBezTo>
                    <a:pt x="176640" y="506460"/>
                    <a:pt x="163860" y="483650"/>
                    <a:pt x="152215" y="459588"/>
                  </a:cubicBezTo>
                  <a:cubicBezTo>
                    <a:pt x="105633" y="363339"/>
                    <a:pt x="86023" y="265283"/>
                    <a:pt x="91973" y="184555"/>
                  </a:cubicBezTo>
                  <a:cubicBezTo>
                    <a:pt x="97922" y="103826"/>
                    <a:pt x="129434" y="40425"/>
                    <a:pt x="185096" y="13486"/>
                  </a:cubicBezTo>
                  <a:cubicBezTo>
                    <a:pt x="282505" y="-33657"/>
                    <a:pt x="421597" y="46487"/>
                    <a:pt x="517261" y="196217"/>
                  </a:cubicBezTo>
                  <a:lnTo>
                    <a:pt x="528259" y="215926"/>
                  </a:lnTo>
                  <a:lnTo>
                    <a:pt x="591752" y="190938"/>
                  </a:lnTo>
                  <a:cubicBezTo>
                    <a:pt x="688705" y="160948"/>
                    <a:pt x="819225" y="150247"/>
                    <a:pt x="960332" y="165941"/>
                  </a:cubicBezTo>
                  <a:cubicBezTo>
                    <a:pt x="1136717" y="185561"/>
                    <a:pt x="1287899" y="241782"/>
                    <a:pt x="1373144" y="311198"/>
                  </a:cubicBezTo>
                  <a:lnTo>
                    <a:pt x="1402740" y="340890"/>
                  </a:lnTo>
                  <a:lnTo>
                    <a:pt x="1405523" y="317055"/>
                  </a:lnTo>
                  <a:cubicBezTo>
                    <a:pt x="1439518" y="178075"/>
                    <a:pt x="1519103" y="80558"/>
                    <a:pt x="1611860" y="80558"/>
                  </a:cubicBezTo>
                  <a:cubicBezTo>
                    <a:pt x="1704617" y="80557"/>
                    <a:pt x="1784203" y="178076"/>
                    <a:pt x="1818197" y="317055"/>
                  </a:cubicBezTo>
                  <a:lnTo>
                    <a:pt x="1826496" y="388132"/>
                  </a:lnTo>
                  <a:lnTo>
                    <a:pt x="1844498" y="376488"/>
                  </a:lnTo>
                  <a:cubicBezTo>
                    <a:pt x="1995684" y="306456"/>
                    <a:pt x="2340458" y="273954"/>
                    <a:pt x="2737726" y="301641"/>
                  </a:cubicBezTo>
                  <a:cubicBezTo>
                    <a:pt x="3002571" y="320101"/>
                    <a:pt x="3240601" y="361816"/>
                    <a:pt x="3411344" y="414339"/>
                  </a:cubicBezTo>
                  <a:lnTo>
                    <a:pt x="3483700" y="440320"/>
                  </a:lnTo>
                  <a:lnTo>
                    <a:pt x="3513417" y="399753"/>
                  </a:lnTo>
                  <a:cubicBezTo>
                    <a:pt x="3626767" y="262921"/>
                    <a:pt x="3774659" y="200491"/>
                    <a:pt x="3865531" y="259254"/>
                  </a:cubicBezTo>
                  <a:cubicBezTo>
                    <a:pt x="3969385" y="326411"/>
                    <a:pt x="3959436" y="526433"/>
                    <a:pt x="3843309" y="706013"/>
                  </a:cubicBezTo>
                  <a:lnTo>
                    <a:pt x="3826681" y="728711"/>
                  </a:lnTo>
                  <a:lnTo>
                    <a:pt x="3833423" y="796862"/>
                  </a:lnTo>
                  <a:cubicBezTo>
                    <a:pt x="3835909" y="834977"/>
                    <a:pt x="3837215" y="874440"/>
                    <a:pt x="3837215" y="914860"/>
                  </a:cubicBezTo>
                  <a:cubicBezTo>
                    <a:pt x="3837215" y="1116961"/>
                    <a:pt x="3804579" y="1295145"/>
                    <a:pt x="3754939" y="1400363"/>
                  </a:cubicBezTo>
                  <a:lnTo>
                    <a:pt x="3754459" y="1401181"/>
                  </a:lnTo>
                  <a:lnTo>
                    <a:pt x="3820459" y="1431374"/>
                  </a:lnTo>
                  <a:cubicBezTo>
                    <a:pt x="3926413" y="1490120"/>
                    <a:pt x="3991947" y="1571277"/>
                    <a:pt x="3991947" y="1660920"/>
                  </a:cubicBezTo>
                  <a:cubicBezTo>
                    <a:pt x="3991947" y="1750564"/>
                    <a:pt x="3926413" y="1831721"/>
                    <a:pt x="3820459" y="1890466"/>
                  </a:cubicBezTo>
                  <a:lnTo>
                    <a:pt x="3770231" y="1913444"/>
                  </a:lnTo>
                  <a:lnTo>
                    <a:pt x="3793444" y="1973534"/>
                  </a:lnTo>
                  <a:cubicBezTo>
                    <a:pt x="3827214" y="2079488"/>
                    <a:pt x="3848101" y="2225862"/>
                    <a:pt x="3848101" y="2387542"/>
                  </a:cubicBezTo>
                  <a:cubicBezTo>
                    <a:pt x="3848101" y="2468382"/>
                    <a:pt x="3842879" y="2545396"/>
                    <a:pt x="3833436" y="2615444"/>
                  </a:cubicBezTo>
                  <a:lnTo>
                    <a:pt x="3832512" y="2620787"/>
                  </a:lnTo>
                  <a:lnTo>
                    <a:pt x="3868191" y="2669491"/>
                  </a:lnTo>
                  <a:cubicBezTo>
                    <a:pt x="3984317" y="2849071"/>
                    <a:pt x="3994267" y="3049092"/>
                    <a:pt x="3890413" y="3116249"/>
                  </a:cubicBezTo>
                  <a:cubicBezTo>
                    <a:pt x="3799540" y="3175012"/>
                    <a:pt x="3651648" y="3112582"/>
                    <a:pt x="3538299" y="2975750"/>
                  </a:cubicBezTo>
                  <a:lnTo>
                    <a:pt x="3508581" y="2935183"/>
                  </a:lnTo>
                  <a:lnTo>
                    <a:pt x="3436225" y="2961164"/>
                  </a:lnTo>
                  <a:cubicBezTo>
                    <a:pt x="3265483" y="3013688"/>
                    <a:pt x="3027453" y="3055402"/>
                    <a:pt x="2762608" y="3073862"/>
                  </a:cubicBezTo>
                  <a:cubicBezTo>
                    <a:pt x="2365340" y="3101549"/>
                    <a:pt x="2020566" y="3069047"/>
                    <a:pt x="1869380" y="2999015"/>
                  </a:cubicBezTo>
                  <a:lnTo>
                    <a:pt x="1851378" y="2987372"/>
                  </a:lnTo>
                  <a:lnTo>
                    <a:pt x="1843079" y="3058448"/>
                  </a:lnTo>
                  <a:cubicBezTo>
                    <a:pt x="1809085" y="3197427"/>
                    <a:pt x="1729499" y="3294946"/>
                    <a:pt x="1636742" y="3294945"/>
                  </a:cubicBezTo>
                  <a:cubicBezTo>
                    <a:pt x="1543985" y="3294945"/>
                    <a:pt x="1464400" y="3197428"/>
                    <a:pt x="1430405" y="3058448"/>
                  </a:cubicBezTo>
                  <a:lnTo>
                    <a:pt x="1427622" y="3034613"/>
                  </a:lnTo>
                  <a:lnTo>
                    <a:pt x="1398026" y="3064305"/>
                  </a:lnTo>
                  <a:cubicBezTo>
                    <a:pt x="1312781" y="3133721"/>
                    <a:pt x="1161599" y="3189942"/>
                    <a:pt x="985214" y="3209562"/>
                  </a:cubicBezTo>
                  <a:cubicBezTo>
                    <a:pt x="844107" y="3225256"/>
                    <a:pt x="713586" y="3214555"/>
                    <a:pt x="616634" y="3184565"/>
                  </a:cubicBezTo>
                  <a:lnTo>
                    <a:pt x="553141" y="3159577"/>
                  </a:lnTo>
                  <a:lnTo>
                    <a:pt x="542143" y="3179286"/>
                  </a:lnTo>
                  <a:cubicBezTo>
                    <a:pt x="446479" y="3329016"/>
                    <a:pt x="307386" y="3409160"/>
                    <a:pt x="209978" y="3362017"/>
                  </a:cubicBezTo>
                  <a:cubicBezTo>
                    <a:pt x="154316" y="3335078"/>
                    <a:pt x="122804" y="3271677"/>
                    <a:pt x="116855" y="3190948"/>
                  </a:cubicBezTo>
                  <a:cubicBezTo>
                    <a:pt x="110905" y="3110220"/>
                    <a:pt x="130515" y="3012164"/>
                    <a:pt x="177096" y="2915916"/>
                  </a:cubicBezTo>
                  <a:cubicBezTo>
                    <a:pt x="188742" y="2891854"/>
                    <a:pt x="201522" y="2869044"/>
                    <a:pt x="215188" y="2847654"/>
                  </a:cubicBezTo>
                  <a:lnTo>
                    <a:pt x="218716" y="2842799"/>
                  </a:lnTo>
                  <a:lnTo>
                    <a:pt x="209389" y="2818656"/>
                  </a:lnTo>
                  <a:cubicBezTo>
                    <a:pt x="175619" y="2712702"/>
                    <a:pt x="154732" y="2566328"/>
                    <a:pt x="154732" y="2404647"/>
                  </a:cubicBezTo>
                  <a:cubicBezTo>
                    <a:pt x="154732" y="2202546"/>
                    <a:pt x="187368" y="2024362"/>
                    <a:pt x="237008" y="1919144"/>
                  </a:cubicBezTo>
                  <a:lnTo>
                    <a:pt x="237488" y="1918326"/>
                  </a:lnTo>
                  <a:lnTo>
                    <a:pt x="171488" y="1888133"/>
                  </a:lnTo>
                  <a:cubicBezTo>
                    <a:pt x="65534" y="1829387"/>
                    <a:pt x="0" y="1748230"/>
                    <a:pt x="0" y="1658587"/>
                  </a:cubicBezTo>
                  <a:close/>
                </a:path>
              </a:pathLst>
            </a:custGeom>
            <a:solidFill>
              <a:srgbClr val="312723"/>
            </a:solidFill>
            <a:ln w="25400" cap="flat" cmpd="sng">
              <a:solidFill>
                <a:srgbClr val="2921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467;p24"/>
            <p:cNvSpPr/>
            <p:nvPr/>
          </p:nvSpPr>
          <p:spPr>
            <a:xfrm>
              <a:off x="5379097" y="1789972"/>
              <a:ext cx="2459291" cy="3217777"/>
            </a:xfrm>
            <a:custGeom>
              <a:avLst/>
              <a:gdLst/>
              <a:ahLst/>
              <a:cxnLst/>
              <a:rect l="l" t="t" r="r" b="b"/>
              <a:pathLst>
                <a:path w="2162014" h="2798067" fill="none" extrusionOk="0">
                  <a:moveTo>
                    <a:pt x="0" y="19243"/>
                  </a:moveTo>
                  <a:cubicBezTo>
                    <a:pt x="149923" y="7044"/>
                    <a:pt x="404189" y="20538"/>
                    <a:pt x="540504" y="14432"/>
                  </a:cubicBezTo>
                  <a:cubicBezTo>
                    <a:pt x="676819" y="8326"/>
                    <a:pt x="900700" y="3049"/>
                    <a:pt x="1102627" y="9429"/>
                  </a:cubicBezTo>
                  <a:cubicBezTo>
                    <a:pt x="1304554" y="15809"/>
                    <a:pt x="1384452" y="18743"/>
                    <a:pt x="1578270" y="5196"/>
                  </a:cubicBezTo>
                  <a:cubicBezTo>
                    <a:pt x="1772088" y="-8351"/>
                    <a:pt x="1992469" y="-3938"/>
                    <a:pt x="2162014" y="0"/>
                  </a:cubicBezTo>
                  <a:cubicBezTo>
                    <a:pt x="2148400" y="132108"/>
                    <a:pt x="2121111" y="319670"/>
                    <a:pt x="2136654" y="587594"/>
                  </a:cubicBezTo>
                  <a:cubicBezTo>
                    <a:pt x="2152198" y="855518"/>
                    <a:pt x="2145128" y="846641"/>
                    <a:pt x="2114917" y="1091246"/>
                  </a:cubicBezTo>
                  <a:cubicBezTo>
                    <a:pt x="2084706" y="1335851"/>
                    <a:pt x="2073605" y="1431577"/>
                    <a:pt x="2090764" y="1650860"/>
                  </a:cubicBezTo>
                  <a:cubicBezTo>
                    <a:pt x="2107924" y="1870143"/>
                    <a:pt x="2056629" y="2019758"/>
                    <a:pt x="2070235" y="2126531"/>
                  </a:cubicBezTo>
                  <a:cubicBezTo>
                    <a:pt x="2083841" y="2233304"/>
                    <a:pt x="2075044" y="2589389"/>
                    <a:pt x="2041252" y="2798067"/>
                  </a:cubicBezTo>
                  <a:cubicBezTo>
                    <a:pt x="1743059" y="2773018"/>
                    <a:pt x="1688245" y="2805466"/>
                    <a:pt x="1404984" y="2796784"/>
                  </a:cubicBezTo>
                  <a:cubicBezTo>
                    <a:pt x="1121723" y="2788102"/>
                    <a:pt x="1080452" y="2799518"/>
                    <a:pt x="806891" y="2795578"/>
                  </a:cubicBezTo>
                  <a:cubicBezTo>
                    <a:pt x="533330" y="2791638"/>
                    <a:pt x="358498" y="2785709"/>
                    <a:pt x="132447" y="2794218"/>
                  </a:cubicBezTo>
                  <a:cubicBezTo>
                    <a:pt x="120280" y="2647391"/>
                    <a:pt x="134919" y="2420312"/>
                    <a:pt x="100660" y="2128224"/>
                  </a:cubicBezTo>
                  <a:cubicBezTo>
                    <a:pt x="66400" y="1836136"/>
                    <a:pt x="58163" y="1671685"/>
                    <a:pt x="67548" y="1434480"/>
                  </a:cubicBezTo>
                  <a:cubicBezTo>
                    <a:pt x="76934" y="1197275"/>
                    <a:pt x="48016" y="994918"/>
                    <a:pt x="33112" y="712987"/>
                  </a:cubicBezTo>
                  <a:cubicBezTo>
                    <a:pt x="18207" y="431056"/>
                    <a:pt x="40947" y="179811"/>
                    <a:pt x="0" y="19243"/>
                  </a:cubicBezTo>
                  <a:close/>
                </a:path>
                <a:path w="2162014" h="2798067" extrusionOk="0">
                  <a:moveTo>
                    <a:pt x="0" y="19243"/>
                  </a:moveTo>
                  <a:cubicBezTo>
                    <a:pt x="140999" y="38005"/>
                    <a:pt x="394287" y="10394"/>
                    <a:pt x="518883" y="14625"/>
                  </a:cubicBezTo>
                  <a:cubicBezTo>
                    <a:pt x="643479" y="18856"/>
                    <a:pt x="869131" y="-3266"/>
                    <a:pt x="994526" y="10391"/>
                  </a:cubicBezTo>
                  <a:cubicBezTo>
                    <a:pt x="1119921" y="24048"/>
                    <a:pt x="1355457" y="-17628"/>
                    <a:pt x="1578270" y="5196"/>
                  </a:cubicBezTo>
                  <a:cubicBezTo>
                    <a:pt x="1801083" y="28020"/>
                    <a:pt x="2003006" y="-20899"/>
                    <a:pt x="2162014" y="0"/>
                  </a:cubicBezTo>
                  <a:cubicBezTo>
                    <a:pt x="2176690" y="111961"/>
                    <a:pt x="2128067" y="322500"/>
                    <a:pt x="2139069" y="531633"/>
                  </a:cubicBezTo>
                  <a:cubicBezTo>
                    <a:pt x="2150071" y="740766"/>
                    <a:pt x="2146135" y="920651"/>
                    <a:pt x="2117332" y="1035285"/>
                  </a:cubicBezTo>
                  <a:cubicBezTo>
                    <a:pt x="2088529" y="1149919"/>
                    <a:pt x="2084427" y="1477176"/>
                    <a:pt x="2093180" y="1594898"/>
                  </a:cubicBezTo>
                  <a:cubicBezTo>
                    <a:pt x="2101933" y="1712620"/>
                    <a:pt x="2089763" y="2033009"/>
                    <a:pt x="2069027" y="2154512"/>
                  </a:cubicBezTo>
                  <a:cubicBezTo>
                    <a:pt x="2048292" y="2276015"/>
                    <a:pt x="2079174" y="2502089"/>
                    <a:pt x="2041252" y="2798067"/>
                  </a:cubicBezTo>
                  <a:cubicBezTo>
                    <a:pt x="1811805" y="2791594"/>
                    <a:pt x="1671452" y="2775574"/>
                    <a:pt x="1443160" y="2796861"/>
                  </a:cubicBezTo>
                  <a:cubicBezTo>
                    <a:pt x="1214868" y="2818148"/>
                    <a:pt x="1118888" y="2791100"/>
                    <a:pt x="806891" y="2795578"/>
                  </a:cubicBezTo>
                  <a:cubicBezTo>
                    <a:pt x="494894" y="2800056"/>
                    <a:pt x="339364" y="2786642"/>
                    <a:pt x="132447" y="2794218"/>
                  </a:cubicBezTo>
                  <a:cubicBezTo>
                    <a:pt x="148770" y="2519109"/>
                    <a:pt x="105843" y="2287985"/>
                    <a:pt x="96686" y="2044975"/>
                  </a:cubicBezTo>
                  <a:cubicBezTo>
                    <a:pt x="87530" y="1801965"/>
                    <a:pt x="46761" y="1554000"/>
                    <a:pt x="60926" y="1295731"/>
                  </a:cubicBezTo>
                  <a:cubicBezTo>
                    <a:pt x="75091" y="1037462"/>
                    <a:pt x="87359" y="652585"/>
                    <a:pt x="0" y="19243"/>
                  </a:cubicBezTo>
                  <a:close/>
                </a:path>
              </a:pathLst>
            </a:custGeom>
            <a:solidFill>
              <a:srgbClr val="FFF2CC"/>
            </a:solidFill>
            <a:ln w="25400" cap="flat" cmpd="sng">
              <a:solidFill>
                <a:srgbClr val="5404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528;p24"/>
          <p:cNvGrpSpPr/>
          <p:nvPr/>
        </p:nvGrpSpPr>
        <p:grpSpPr>
          <a:xfrm>
            <a:off x="1955546" y="2520764"/>
            <a:ext cx="1056836" cy="1435304"/>
            <a:chOff x="879239" y="1133200"/>
            <a:chExt cx="3370378" cy="3999107"/>
          </a:xfrm>
        </p:grpSpPr>
        <p:grpSp>
          <p:nvGrpSpPr>
            <p:cNvPr id="11" name="Google Shape;529;p24"/>
            <p:cNvGrpSpPr/>
            <p:nvPr/>
          </p:nvGrpSpPr>
          <p:grpSpPr>
            <a:xfrm>
              <a:off x="879239" y="1133200"/>
              <a:ext cx="3370378" cy="3999107"/>
              <a:chOff x="8628480" y="-256823"/>
              <a:chExt cx="3288816" cy="3902329"/>
            </a:xfrm>
          </p:grpSpPr>
          <p:sp>
            <p:nvSpPr>
              <p:cNvPr id="16" name="Google Shape;530;p24"/>
              <p:cNvSpPr/>
              <p:nvPr/>
            </p:nvSpPr>
            <p:spPr>
              <a:xfrm rot="10800000">
                <a:off x="10336997" y="3241552"/>
                <a:ext cx="383700" cy="401700"/>
              </a:xfrm>
              <a:prstGeom prst="heart">
                <a:avLst/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531;p24"/>
              <p:cNvSpPr/>
              <p:nvPr/>
            </p:nvSpPr>
            <p:spPr>
              <a:xfrm rot="10800000">
                <a:off x="9916207" y="3243806"/>
                <a:ext cx="383700" cy="401700"/>
              </a:xfrm>
              <a:prstGeom prst="heart">
                <a:avLst/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532;p24"/>
              <p:cNvSpPr/>
              <p:nvPr/>
            </p:nvSpPr>
            <p:spPr>
              <a:xfrm rot="7050720" flipH="1">
                <a:off x="10883440" y="1703222"/>
                <a:ext cx="828040" cy="828040"/>
              </a:xfrm>
              <a:prstGeom prst="heart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533;p24"/>
              <p:cNvSpPr/>
              <p:nvPr/>
            </p:nvSpPr>
            <p:spPr>
              <a:xfrm rot="-7210186">
                <a:off x="8780453" y="1721176"/>
                <a:ext cx="827955" cy="827955"/>
              </a:xfrm>
              <a:prstGeom prst="heart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534;p24"/>
              <p:cNvSpPr/>
              <p:nvPr/>
            </p:nvSpPr>
            <p:spPr>
              <a:xfrm>
                <a:off x="9231084" y="1373848"/>
                <a:ext cx="2094900" cy="2055300"/>
              </a:xfrm>
              <a:prstGeom prst="ellipse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535;p24"/>
              <p:cNvSpPr/>
              <p:nvPr/>
            </p:nvSpPr>
            <p:spPr>
              <a:xfrm>
                <a:off x="9435211" y="1409003"/>
                <a:ext cx="1663800" cy="2055300"/>
              </a:xfrm>
              <a:prstGeom prst="ellipse">
                <a:avLst/>
              </a:prstGeom>
              <a:solidFill>
                <a:srgbClr val="CFBFB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536;p24"/>
              <p:cNvSpPr/>
              <p:nvPr/>
            </p:nvSpPr>
            <p:spPr>
              <a:xfrm rot="1555494" flipH="1">
                <a:off x="9064019" y="179284"/>
                <a:ext cx="2499741" cy="2192685"/>
              </a:xfrm>
              <a:custGeom>
                <a:avLst/>
                <a:gdLst/>
                <a:ahLst/>
                <a:cxnLst/>
                <a:rect l="l" t="t" r="r" b="b"/>
                <a:pathLst>
                  <a:path w="2497985" h="2191145" extrusionOk="0">
                    <a:moveTo>
                      <a:pt x="774578" y="0"/>
                    </a:moveTo>
                    <a:lnTo>
                      <a:pt x="392185" y="366758"/>
                    </a:lnTo>
                    <a:lnTo>
                      <a:pt x="360789" y="378107"/>
                    </a:lnTo>
                    <a:lnTo>
                      <a:pt x="343617" y="389204"/>
                    </a:lnTo>
                    <a:lnTo>
                      <a:pt x="329165" y="395365"/>
                    </a:lnTo>
                    <a:cubicBezTo>
                      <a:pt x="216572" y="456872"/>
                      <a:pt x="122414" y="551231"/>
                      <a:pt x="63097" y="673240"/>
                    </a:cubicBezTo>
                    <a:cubicBezTo>
                      <a:pt x="-95084" y="998596"/>
                      <a:pt x="54391" y="1397362"/>
                      <a:pt x="396958" y="1563910"/>
                    </a:cubicBezTo>
                    <a:cubicBezTo>
                      <a:pt x="482599" y="1605547"/>
                      <a:pt x="572202" y="1628728"/>
                      <a:pt x="660903" y="1634996"/>
                    </a:cubicBezTo>
                    <a:lnTo>
                      <a:pt x="851769" y="1619176"/>
                    </a:lnTo>
                    <a:lnTo>
                      <a:pt x="919444" y="1604600"/>
                    </a:lnTo>
                    <a:cubicBezTo>
                      <a:pt x="960463" y="1591591"/>
                      <a:pt x="1000042" y="1574739"/>
                      <a:pt x="1037572" y="1554237"/>
                    </a:cubicBezTo>
                    <a:lnTo>
                      <a:pt x="1085203" y="1521716"/>
                    </a:lnTo>
                    <a:lnTo>
                      <a:pt x="1088845" y="1522570"/>
                    </a:lnTo>
                    <a:cubicBezTo>
                      <a:pt x="1097370" y="1526839"/>
                      <a:pt x="1105243" y="1533900"/>
                      <a:pt x="1112567" y="1543123"/>
                    </a:cubicBezTo>
                    <a:lnTo>
                      <a:pt x="1124853" y="1563279"/>
                    </a:lnTo>
                    <a:lnTo>
                      <a:pt x="1127874" y="1608516"/>
                    </a:lnTo>
                    <a:cubicBezTo>
                      <a:pt x="1163154" y="1819412"/>
                      <a:pt x="1301832" y="2014215"/>
                      <a:pt x="1515937" y="2118308"/>
                    </a:cubicBezTo>
                    <a:cubicBezTo>
                      <a:pt x="1858503" y="2284855"/>
                      <a:pt x="2264439" y="2156117"/>
                      <a:pt x="2422619" y="1830761"/>
                    </a:cubicBezTo>
                    <a:cubicBezTo>
                      <a:pt x="2481937" y="1708752"/>
                      <a:pt x="2497991" y="1576420"/>
                      <a:pt x="2476822" y="1449882"/>
                    </a:cubicBezTo>
                    <a:lnTo>
                      <a:pt x="2449966" y="1350031"/>
                    </a:lnTo>
                    <a:lnTo>
                      <a:pt x="2497985" y="865549"/>
                    </a:lnTo>
                    <a:lnTo>
                      <a:pt x="2048870" y="802019"/>
                    </a:lnTo>
                    <a:lnTo>
                      <a:pt x="2045220" y="798530"/>
                    </a:lnTo>
                    <a:cubicBezTo>
                      <a:pt x="1916681" y="686863"/>
                      <a:pt x="1761707" y="583962"/>
                      <a:pt x="1586571" y="498815"/>
                    </a:cubicBezTo>
                    <a:cubicBezTo>
                      <a:pt x="1508733" y="460972"/>
                      <a:pt x="1430596" y="428427"/>
                      <a:pt x="1353122" y="401126"/>
                    </a:cubicBezTo>
                    <a:lnTo>
                      <a:pt x="1123800" y="334945"/>
                    </a:lnTo>
                    <a:lnTo>
                      <a:pt x="774578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537;p24"/>
              <p:cNvSpPr/>
              <p:nvPr/>
            </p:nvSpPr>
            <p:spPr>
              <a:xfrm>
                <a:off x="10250802" y="901781"/>
                <a:ext cx="1080000" cy="108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538;p24"/>
              <p:cNvSpPr/>
              <p:nvPr/>
            </p:nvSpPr>
            <p:spPr>
              <a:xfrm>
                <a:off x="9187694" y="901781"/>
                <a:ext cx="1080000" cy="108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539;p24"/>
              <p:cNvSpPr/>
              <p:nvPr/>
            </p:nvSpPr>
            <p:spPr>
              <a:xfrm>
                <a:off x="9642536" y="1275233"/>
                <a:ext cx="540000" cy="5400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540;p24"/>
              <p:cNvSpPr/>
              <p:nvPr/>
            </p:nvSpPr>
            <p:spPr>
              <a:xfrm>
                <a:off x="10350110" y="1286118"/>
                <a:ext cx="540000" cy="5400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541;p24"/>
              <p:cNvSpPr/>
              <p:nvPr/>
            </p:nvSpPr>
            <p:spPr>
              <a:xfrm>
                <a:off x="9782215" y="1409123"/>
                <a:ext cx="288000" cy="288000"/>
              </a:xfrm>
              <a:prstGeom prst="ellipse">
                <a:avLst/>
              </a:prstGeom>
              <a:solidFill>
                <a:srgbClr val="201C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542;p24"/>
              <p:cNvSpPr/>
              <p:nvPr/>
            </p:nvSpPr>
            <p:spPr>
              <a:xfrm>
                <a:off x="10485232" y="1416747"/>
                <a:ext cx="288000" cy="288000"/>
              </a:xfrm>
              <a:prstGeom prst="ellipse">
                <a:avLst/>
              </a:prstGeom>
              <a:solidFill>
                <a:srgbClr val="201C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543;p24"/>
              <p:cNvSpPr/>
              <p:nvPr/>
            </p:nvSpPr>
            <p:spPr>
              <a:xfrm>
                <a:off x="9887331" y="1466119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544;p24"/>
              <p:cNvSpPr/>
              <p:nvPr/>
            </p:nvSpPr>
            <p:spPr>
              <a:xfrm>
                <a:off x="10598699" y="1473899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545;p24"/>
              <p:cNvSpPr/>
              <p:nvPr/>
            </p:nvSpPr>
            <p:spPr>
              <a:xfrm rot="10800000">
                <a:off x="10068732" y="1744386"/>
                <a:ext cx="373500" cy="310500"/>
              </a:xfrm>
              <a:prstGeom prst="triangle">
                <a:avLst>
                  <a:gd name="adj" fmla="val 50000"/>
                </a:avLst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" name="Google Shape;546;p24"/>
            <p:cNvSpPr/>
            <p:nvPr/>
          </p:nvSpPr>
          <p:spPr>
            <a:xfrm rot="-10360140" flipH="1">
              <a:off x="2798041" y="3409381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547;p24"/>
            <p:cNvSpPr/>
            <p:nvPr/>
          </p:nvSpPr>
          <p:spPr>
            <a:xfrm rot="-10360140" flipH="1">
              <a:off x="2574993" y="3410390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548;p24"/>
            <p:cNvSpPr/>
            <p:nvPr/>
          </p:nvSpPr>
          <p:spPr>
            <a:xfrm rot="-10360140" flipH="1">
              <a:off x="1364876" y="3381121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549;p24"/>
            <p:cNvSpPr/>
            <p:nvPr/>
          </p:nvSpPr>
          <p:spPr>
            <a:xfrm rot="-10360140" flipH="1">
              <a:off x="1668667" y="3412408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Rectangle à coins arrondis 31"/>
          <p:cNvSpPr/>
          <p:nvPr/>
        </p:nvSpPr>
        <p:spPr>
          <a:xfrm>
            <a:off x="7152738" y="2178240"/>
            <a:ext cx="437261" cy="4069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7153943" y="3056312"/>
            <a:ext cx="437261" cy="4069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7153942" y="3887815"/>
            <a:ext cx="437261" cy="4069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7642799" y="2027058"/>
            <a:ext cx="1924625" cy="595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 err="1">
                <a:latin typeface="Chelsea Market"/>
                <a:cs typeface="Chelsea Market"/>
              </a:rPr>
              <a:t>blue</a:t>
            </a:r>
            <a:r>
              <a:rPr lang="fr-FR" sz="2800" dirty="0">
                <a:latin typeface="Chelsea Market"/>
                <a:cs typeface="Chelsea Market"/>
              </a:rPr>
              <a:t> </a:t>
            </a:r>
            <a:r>
              <a:rPr lang="fr-FR" sz="2800" dirty="0" err="1">
                <a:latin typeface="Chelsea Market"/>
                <a:cs typeface="Chelsea Market"/>
              </a:rPr>
              <a:t>eyes</a:t>
            </a:r>
            <a:endParaRPr lang="fr-FR" sz="2800" dirty="0">
              <a:latin typeface="Chelsea Market"/>
              <a:cs typeface="Chelsea Market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7640113" y="2905133"/>
            <a:ext cx="2295270" cy="595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 err="1">
                <a:latin typeface="Chelsea Market"/>
                <a:cs typeface="Chelsea Market"/>
              </a:rPr>
              <a:t>brown</a:t>
            </a:r>
            <a:r>
              <a:rPr lang="fr-FR" sz="2800" dirty="0">
                <a:latin typeface="Chelsea Market"/>
                <a:cs typeface="Chelsea Market"/>
              </a:rPr>
              <a:t> </a:t>
            </a:r>
            <a:r>
              <a:rPr lang="fr-FR" sz="2800" dirty="0" err="1">
                <a:latin typeface="Chelsea Market"/>
                <a:cs typeface="Chelsea Market"/>
              </a:rPr>
              <a:t>eyes</a:t>
            </a:r>
            <a:endParaRPr lang="fr-FR" sz="2800" dirty="0">
              <a:latin typeface="Chelsea Market"/>
              <a:cs typeface="Chelsea Market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7626197" y="3752971"/>
            <a:ext cx="2202346" cy="595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latin typeface="Chelsea Market"/>
                <a:cs typeface="Chelsea Market"/>
              </a:rPr>
              <a:t>green </a:t>
            </a:r>
            <a:r>
              <a:rPr lang="fr-FR" sz="2800" dirty="0" err="1">
                <a:latin typeface="Chelsea Market"/>
                <a:cs typeface="Chelsea Market"/>
              </a:rPr>
              <a:t>eyes</a:t>
            </a:r>
            <a:endParaRPr lang="fr-FR" sz="2800" dirty="0">
              <a:latin typeface="Chelsea Market"/>
              <a:cs typeface="Chelsea Market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-181434" y="211656"/>
            <a:ext cx="2902947" cy="54425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416877" y="153618"/>
            <a:ext cx="2234957" cy="595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latin typeface="Chelsea Market"/>
                <a:cs typeface="Chelsea Market"/>
              </a:rPr>
              <a:t>QUESTION 1</a:t>
            </a:r>
          </a:p>
        </p:txBody>
      </p:sp>
      <p:pic>
        <p:nvPicPr>
          <p:cNvPr id="39" name="Image 38" descr="Capture d’écran 2020-08-29 à 14.25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685" y="937589"/>
            <a:ext cx="2765903" cy="107212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287305" y="997803"/>
            <a:ext cx="1479892" cy="666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3200" dirty="0">
                <a:latin typeface="Chelsea Market"/>
                <a:cs typeface="Chelsea Market"/>
              </a:rPr>
              <a:t>I have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CEB02F13-9F2F-4B07-AF24-DEA29216C6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64" r="13265" b="13070"/>
          <a:stretch/>
        </p:blipFill>
        <p:spPr>
          <a:xfrm>
            <a:off x="2731628" y="1144250"/>
            <a:ext cx="1858123" cy="216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5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65;p24"/>
          <p:cNvGrpSpPr/>
          <p:nvPr/>
        </p:nvGrpSpPr>
        <p:grpSpPr>
          <a:xfrm>
            <a:off x="6057327" y="278191"/>
            <a:ext cx="6041044" cy="6152456"/>
            <a:chOff x="4933090" y="1375489"/>
            <a:chExt cx="3375503" cy="3991947"/>
          </a:xfrm>
        </p:grpSpPr>
        <p:sp>
          <p:nvSpPr>
            <p:cNvPr id="5" name="Google Shape;466;p24"/>
            <p:cNvSpPr/>
            <p:nvPr/>
          </p:nvSpPr>
          <p:spPr>
            <a:xfrm rot="5400000">
              <a:off x="4624868" y="1683711"/>
              <a:ext cx="3991947" cy="3375503"/>
            </a:xfrm>
            <a:custGeom>
              <a:avLst/>
              <a:gdLst/>
              <a:ahLst/>
              <a:cxnLst/>
              <a:rect l="l" t="t" r="r" b="b"/>
              <a:pathLst>
                <a:path w="3991947" h="3375503" extrusionOk="0">
                  <a:moveTo>
                    <a:pt x="463426" y="1341256"/>
                  </a:moveTo>
                  <a:lnTo>
                    <a:pt x="467498" y="1340555"/>
                  </a:lnTo>
                  <a:cubicBezTo>
                    <a:pt x="505612" y="1336231"/>
                    <a:pt x="545076" y="1333960"/>
                    <a:pt x="585496" y="1333960"/>
                  </a:cubicBezTo>
                  <a:cubicBezTo>
                    <a:pt x="908857" y="1333960"/>
                    <a:pt x="1170992" y="1479300"/>
                    <a:pt x="1170992" y="1658587"/>
                  </a:cubicBezTo>
                  <a:cubicBezTo>
                    <a:pt x="1170992" y="1837874"/>
                    <a:pt x="908857" y="1983214"/>
                    <a:pt x="585496" y="1983214"/>
                  </a:cubicBezTo>
                  <a:lnTo>
                    <a:pt x="467891" y="1976640"/>
                  </a:lnTo>
                  <a:lnTo>
                    <a:pt x="473299" y="1990638"/>
                  </a:lnTo>
                  <a:cubicBezTo>
                    <a:pt x="507069" y="2096592"/>
                    <a:pt x="527956" y="2242966"/>
                    <a:pt x="527956" y="2404647"/>
                  </a:cubicBezTo>
                  <a:cubicBezTo>
                    <a:pt x="527956" y="2485487"/>
                    <a:pt x="522734" y="2562501"/>
                    <a:pt x="513291" y="2632549"/>
                  </a:cubicBezTo>
                  <a:lnTo>
                    <a:pt x="509558" y="2654131"/>
                  </a:lnTo>
                  <a:lnTo>
                    <a:pt x="547353" y="2664924"/>
                  </a:lnTo>
                  <a:cubicBezTo>
                    <a:pt x="603015" y="2691863"/>
                    <a:pt x="634527" y="2755264"/>
                    <a:pt x="640477" y="2835992"/>
                  </a:cubicBezTo>
                  <a:lnTo>
                    <a:pt x="639725" y="2845495"/>
                  </a:lnTo>
                  <a:lnTo>
                    <a:pt x="738745" y="2804050"/>
                  </a:lnTo>
                  <a:cubicBezTo>
                    <a:pt x="798628" y="2785988"/>
                    <a:pt x="865149" y="2772283"/>
                    <a:pt x="935703" y="2764437"/>
                  </a:cubicBezTo>
                  <a:cubicBezTo>
                    <a:pt x="1112088" y="2744817"/>
                    <a:pt x="1271929" y="2766444"/>
                    <a:pt x="1370344" y="2815431"/>
                  </a:cubicBezTo>
                  <a:lnTo>
                    <a:pt x="1419911" y="2846884"/>
                  </a:lnTo>
                  <a:lnTo>
                    <a:pt x="1430405" y="2757001"/>
                  </a:lnTo>
                  <a:cubicBezTo>
                    <a:pt x="1464400" y="2618021"/>
                    <a:pt x="1543985" y="2520503"/>
                    <a:pt x="1636741" y="2520503"/>
                  </a:cubicBezTo>
                  <a:cubicBezTo>
                    <a:pt x="1729499" y="2520503"/>
                    <a:pt x="1809084" y="2618021"/>
                    <a:pt x="1843079" y="2757001"/>
                  </a:cubicBezTo>
                  <a:lnTo>
                    <a:pt x="1851603" y="2830001"/>
                  </a:lnTo>
                  <a:lnTo>
                    <a:pt x="1857259" y="2825106"/>
                  </a:lnTo>
                  <a:cubicBezTo>
                    <a:pt x="1997269" y="2734779"/>
                    <a:pt x="2334201" y="2654763"/>
                    <a:pt x="2731469" y="2627075"/>
                  </a:cubicBezTo>
                  <a:cubicBezTo>
                    <a:pt x="2930102" y="2613232"/>
                    <a:pt x="3115612" y="2614435"/>
                    <a:pt x="3270363" y="2627853"/>
                  </a:cubicBezTo>
                  <a:lnTo>
                    <a:pt x="3398641" y="2643357"/>
                  </a:lnTo>
                  <a:lnTo>
                    <a:pt x="3400654" y="2589452"/>
                  </a:lnTo>
                  <a:cubicBezTo>
                    <a:pt x="3407994" y="2534984"/>
                    <a:pt x="3430936" y="2491116"/>
                    <a:pt x="3469880" y="2465932"/>
                  </a:cubicBezTo>
                  <a:lnTo>
                    <a:pt x="3477294" y="2462785"/>
                  </a:lnTo>
                  <a:lnTo>
                    <a:pt x="3474877" y="2387542"/>
                  </a:lnTo>
                  <a:cubicBezTo>
                    <a:pt x="3474877" y="2306702"/>
                    <a:pt x="3480099" y="2229688"/>
                    <a:pt x="3489542" y="2159641"/>
                  </a:cubicBezTo>
                  <a:lnTo>
                    <a:pt x="3528521" y="1978251"/>
                  </a:lnTo>
                  <a:lnTo>
                    <a:pt x="3524449" y="1978952"/>
                  </a:lnTo>
                  <a:cubicBezTo>
                    <a:pt x="3486335" y="1983276"/>
                    <a:pt x="3446871" y="1985547"/>
                    <a:pt x="3406451" y="1985547"/>
                  </a:cubicBezTo>
                  <a:cubicBezTo>
                    <a:pt x="3083090" y="1985547"/>
                    <a:pt x="2820955" y="1840207"/>
                    <a:pt x="2820955" y="1660920"/>
                  </a:cubicBezTo>
                  <a:cubicBezTo>
                    <a:pt x="2820955" y="1481633"/>
                    <a:pt x="3083090" y="1336293"/>
                    <a:pt x="3406451" y="1336293"/>
                  </a:cubicBezTo>
                  <a:lnTo>
                    <a:pt x="3524056" y="1342867"/>
                  </a:lnTo>
                  <a:lnTo>
                    <a:pt x="3518648" y="1328869"/>
                  </a:lnTo>
                  <a:cubicBezTo>
                    <a:pt x="3493320" y="1249404"/>
                    <a:pt x="3475239" y="1147202"/>
                    <a:pt x="3467782" y="1032859"/>
                  </a:cubicBezTo>
                  <a:lnTo>
                    <a:pt x="3464081" y="917672"/>
                  </a:lnTo>
                  <a:lnTo>
                    <a:pt x="3444998" y="909571"/>
                  </a:lnTo>
                  <a:cubicBezTo>
                    <a:pt x="3406054" y="884388"/>
                    <a:pt x="3383112" y="840520"/>
                    <a:pt x="3375772" y="786052"/>
                  </a:cubicBezTo>
                  <a:lnTo>
                    <a:pt x="3373759" y="732146"/>
                  </a:lnTo>
                  <a:lnTo>
                    <a:pt x="3245481" y="747650"/>
                  </a:lnTo>
                  <a:cubicBezTo>
                    <a:pt x="3090730" y="761068"/>
                    <a:pt x="2905220" y="762272"/>
                    <a:pt x="2706587" y="748428"/>
                  </a:cubicBezTo>
                  <a:cubicBezTo>
                    <a:pt x="2309319" y="720741"/>
                    <a:pt x="1972387" y="640725"/>
                    <a:pt x="1832377" y="550397"/>
                  </a:cubicBezTo>
                  <a:lnTo>
                    <a:pt x="1826721" y="545503"/>
                  </a:lnTo>
                  <a:lnTo>
                    <a:pt x="1818197" y="618503"/>
                  </a:lnTo>
                  <a:cubicBezTo>
                    <a:pt x="1784202" y="757482"/>
                    <a:pt x="1704617" y="855000"/>
                    <a:pt x="1611859" y="855000"/>
                  </a:cubicBezTo>
                  <a:cubicBezTo>
                    <a:pt x="1519103" y="855000"/>
                    <a:pt x="1439518" y="757482"/>
                    <a:pt x="1405523" y="618503"/>
                  </a:cubicBezTo>
                  <a:lnTo>
                    <a:pt x="1395029" y="528620"/>
                  </a:lnTo>
                  <a:lnTo>
                    <a:pt x="1345462" y="560073"/>
                  </a:lnTo>
                  <a:cubicBezTo>
                    <a:pt x="1247047" y="609060"/>
                    <a:pt x="1087206" y="630687"/>
                    <a:pt x="910821" y="611067"/>
                  </a:cubicBezTo>
                  <a:cubicBezTo>
                    <a:pt x="840267" y="603220"/>
                    <a:pt x="773746" y="589515"/>
                    <a:pt x="713864" y="571453"/>
                  </a:cubicBezTo>
                  <a:lnTo>
                    <a:pt x="614842" y="530008"/>
                  </a:lnTo>
                  <a:lnTo>
                    <a:pt x="615595" y="539512"/>
                  </a:lnTo>
                  <a:cubicBezTo>
                    <a:pt x="609645" y="620240"/>
                    <a:pt x="578133" y="683641"/>
                    <a:pt x="522471" y="710580"/>
                  </a:cubicBezTo>
                  <a:lnTo>
                    <a:pt x="503583" y="715973"/>
                  </a:lnTo>
                  <a:lnTo>
                    <a:pt x="513279" y="813967"/>
                  </a:lnTo>
                  <a:cubicBezTo>
                    <a:pt x="515765" y="852082"/>
                    <a:pt x="517070" y="891545"/>
                    <a:pt x="517070" y="931965"/>
                  </a:cubicBezTo>
                  <a:cubicBezTo>
                    <a:pt x="517070" y="1012805"/>
                    <a:pt x="511848" y="1089819"/>
                    <a:pt x="502405" y="1159866"/>
                  </a:cubicBezTo>
                  <a:close/>
                  <a:moveTo>
                    <a:pt x="0" y="1658587"/>
                  </a:moveTo>
                  <a:cubicBezTo>
                    <a:pt x="0" y="1568943"/>
                    <a:pt x="65534" y="1487786"/>
                    <a:pt x="171488" y="1429041"/>
                  </a:cubicBezTo>
                  <a:lnTo>
                    <a:pt x="221716" y="1406063"/>
                  </a:lnTo>
                  <a:lnTo>
                    <a:pt x="198503" y="1345973"/>
                  </a:lnTo>
                  <a:cubicBezTo>
                    <a:pt x="164733" y="1240019"/>
                    <a:pt x="143846" y="1093645"/>
                    <a:pt x="143846" y="931965"/>
                  </a:cubicBezTo>
                  <a:cubicBezTo>
                    <a:pt x="143846" y="810705"/>
                    <a:pt x="155595" y="698054"/>
                    <a:pt x="175716" y="604609"/>
                  </a:cubicBezTo>
                  <a:lnTo>
                    <a:pt x="194415" y="533504"/>
                  </a:lnTo>
                  <a:lnTo>
                    <a:pt x="190306" y="527850"/>
                  </a:lnTo>
                  <a:cubicBezTo>
                    <a:pt x="176640" y="506460"/>
                    <a:pt x="163860" y="483650"/>
                    <a:pt x="152215" y="459588"/>
                  </a:cubicBezTo>
                  <a:cubicBezTo>
                    <a:pt x="105633" y="363339"/>
                    <a:pt x="86023" y="265283"/>
                    <a:pt x="91973" y="184555"/>
                  </a:cubicBezTo>
                  <a:cubicBezTo>
                    <a:pt x="97922" y="103826"/>
                    <a:pt x="129434" y="40425"/>
                    <a:pt x="185096" y="13486"/>
                  </a:cubicBezTo>
                  <a:cubicBezTo>
                    <a:pt x="282505" y="-33657"/>
                    <a:pt x="421597" y="46487"/>
                    <a:pt x="517261" y="196217"/>
                  </a:cubicBezTo>
                  <a:lnTo>
                    <a:pt x="528259" y="215926"/>
                  </a:lnTo>
                  <a:lnTo>
                    <a:pt x="591752" y="190938"/>
                  </a:lnTo>
                  <a:cubicBezTo>
                    <a:pt x="688705" y="160948"/>
                    <a:pt x="819225" y="150247"/>
                    <a:pt x="960332" y="165941"/>
                  </a:cubicBezTo>
                  <a:cubicBezTo>
                    <a:pt x="1136717" y="185561"/>
                    <a:pt x="1287899" y="241782"/>
                    <a:pt x="1373144" y="311198"/>
                  </a:cubicBezTo>
                  <a:lnTo>
                    <a:pt x="1402740" y="340890"/>
                  </a:lnTo>
                  <a:lnTo>
                    <a:pt x="1405523" y="317055"/>
                  </a:lnTo>
                  <a:cubicBezTo>
                    <a:pt x="1439518" y="178075"/>
                    <a:pt x="1519103" y="80558"/>
                    <a:pt x="1611860" y="80558"/>
                  </a:cubicBezTo>
                  <a:cubicBezTo>
                    <a:pt x="1704617" y="80557"/>
                    <a:pt x="1784203" y="178076"/>
                    <a:pt x="1818197" y="317055"/>
                  </a:cubicBezTo>
                  <a:lnTo>
                    <a:pt x="1826496" y="388132"/>
                  </a:lnTo>
                  <a:lnTo>
                    <a:pt x="1844498" y="376488"/>
                  </a:lnTo>
                  <a:cubicBezTo>
                    <a:pt x="1995684" y="306456"/>
                    <a:pt x="2340458" y="273954"/>
                    <a:pt x="2737726" y="301641"/>
                  </a:cubicBezTo>
                  <a:cubicBezTo>
                    <a:pt x="3002571" y="320101"/>
                    <a:pt x="3240601" y="361816"/>
                    <a:pt x="3411344" y="414339"/>
                  </a:cubicBezTo>
                  <a:lnTo>
                    <a:pt x="3483700" y="440320"/>
                  </a:lnTo>
                  <a:lnTo>
                    <a:pt x="3513417" y="399753"/>
                  </a:lnTo>
                  <a:cubicBezTo>
                    <a:pt x="3626767" y="262921"/>
                    <a:pt x="3774659" y="200491"/>
                    <a:pt x="3865531" y="259254"/>
                  </a:cubicBezTo>
                  <a:cubicBezTo>
                    <a:pt x="3969385" y="326411"/>
                    <a:pt x="3959436" y="526433"/>
                    <a:pt x="3843309" y="706013"/>
                  </a:cubicBezTo>
                  <a:lnTo>
                    <a:pt x="3826681" y="728711"/>
                  </a:lnTo>
                  <a:lnTo>
                    <a:pt x="3833423" y="796862"/>
                  </a:lnTo>
                  <a:cubicBezTo>
                    <a:pt x="3835909" y="834977"/>
                    <a:pt x="3837215" y="874440"/>
                    <a:pt x="3837215" y="914860"/>
                  </a:cubicBezTo>
                  <a:cubicBezTo>
                    <a:pt x="3837215" y="1116961"/>
                    <a:pt x="3804579" y="1295145"/>
                    <a:pt x="3754939" y="1400363"/>
                  </a:cubicBezTo>
                  <a:lnTo>
                    <a:pt x="3754459" y="1401181"/>
                  </a:lnTo>
                  <a:lnTo>
                    <a:pt x="3820459" y="1431374"/>
                  </a:lnTo>
                  <a:cubicBezTo>
                    <a:pt x="3926413" y="1490120"/>
                    <a:pt x="3991947" y="1571277"/>
                    <a:pt x="3991947" y="1660920"/>
                  </a:cubicBezTo>
                  <a:cubicBezTo>
                    <a:pt x="3991947" y="1750564"/>
                    <a:pt x="3926413" y="1831721"/>
                    <a:pt x="3820459" y="1890466"/>
                  </a:cubicBezTo>
                  <a:lnTo>
                    <a:pt x="3770231" y="1913444"/>
                  </a:lnTo>
                  <a:lnTo>
                    <a:pt x="3793444" y="1973534"/>
                  </a:lnTo>
                  <a:cubicBezTo>
                    <a:pt x="3827214" y="2079488"/>
                    <a:pt x="3848101" y="2225862"/>
                    <a:pt x="3848101" y="2387542"/>
                  </a:cubicBezTo>
                  <a:cubicBezTo>
                    <a:pt x="3848101" y="2468382"/>
                    <a:pt x="3842879" y="2545396"/>
                    <a:pt x="3833436" y="2615444"/>
                  </a:cubicBezTo>
                  <a:lnTo>
                    <a:pt x="3832512" y="2620787"/>
                  </a:lnTo>
                  <a:lnTo>
                    <a:pt x="3868191" y="2669491"/>
                  </a:lnTo>
                  <a:cubicBezTo>
                    <a:pt x="3984317" y="2849071"/>
                    <a:pt x="3994267" y="3049092"/>
                    <a:pt x="3890413" y="3116249"/>
                  </a:cubicBezTo>
                  <a:cubicBezTo>
                    <a:pt x="3799540" y="3175012"/>
                    <a:pt x="3651648" y="3112582"/>
                    <a:pt x="3538299" y="2975750"/>
                  </a:cubicBezTo>
                  <a:lnTo>
                    <a:pt x="3508581" y="2935183"/>
                  </a:lnTo>
                  <a:lnTo>
                    <a:pt x="3436225" y="2961164"/>
                  </a:lnTo>
                  <a:cubicBezTo>
                    <a:pt x="3265483" y="3013688"/>
                    <a:pt x="3027453" y="3055402"/>
                    <a:pt x="2762608" y="3073862"/>
                  </a:cubicBezTo>
                  <a:cubicBezTo>
                    <a:pt x="2365340" y="3101549"/>
                    <a:pt x="2020566" y="3069047"/>
                    <a:pt x="1869380" y="2999015"/>
                  </a:cubicBezTo>
                  <a:lnTo>
                    <a:pt x="1851378" y="2987372"/>
                  </a:lnTo>
                  <a:lnTo>
                    <a:pt x="1843079" y="3058448"/>
                  </a:lnTo>
                  <a:cubicBezTo>
                    <a:pt x="1809085" y="3197427"/>
                    <a:pt x="1729499" y="3294946"/>
                    <a:pt x="1636742" y="3294945"/>
                  </a:cubicBezTo>
                  <a:cubicBezTo>
                    <a:pt x="1543985" y="3294945"/>
                    <a:pt x="1464400" y="3197428"/>
                    <a:pt x="1430405" y="3058448"/>
                  </a:cubicBezTo>
                  <a:lnTo>
                    <a:pt x="1427622" y="3034613"/>
                  </a:lnTo>
                  <a:lnTo>
                    <a:pt x="1398026" y="3064305"/>
                  </a:lnTo>
                  <a:cubicBezTo>
                    <a:pt x="1312781" y="3133721"/>
                    <a:pt x="1161599" y="3189942"/>
                    <a:pt x="985214" y="3209562"/>
                  </a:cubicBezTo>
                  <a:cubicBezTo>
                    <a:pt x="844107" y="3225256"/>
                    <a:pt x="713586" y="3214555"/>
                    <a:pt x="616634" y="3184565"/>
                  </a:cubicBezTo>
                  <a:lnTo>
                    <a:pt x="553141" y="3159577"/>
                  </a:lnTo>
                  <a:lnTo>
                    <a:pt x="542143" y="3179286"/>
                  </a:lnTo>
                  <a:cubicBezTo>
                    <a:pt x="446479" y="3329016"/>
                    <a:pt x="307386" y="3409160"/>
                    <a:pt x="209978" y="3362017"/>
                  </a:cubicBezTo>
                  <a:cubicBezTo>
                    <a:pt x="154316" y="3335078"/>
                    <a:pt x="122804" y="3271677"/>
                    <a:pt x="116855" y="3190948"/>
                  </a:cubicBezTo>
                  <a:cubicBezTo>
                    <a:pt x="110905" y="3110220"/>
                    <a:pt x="130515" y="3012164"/>
                    <a:pt x="177096" y="2915916"/>
                  </a:cubicBezTo>
                  <a:cubicBezTo>
                    <a:pt x="188742" y="2891854"/>
                    <a:pt x="201522" y="2869044"/>
                    <a:pt x="215188" y="2847654"/>
                  </a:cubicBezTo>
                  <a:lnTo>
                    <a:pt x="218716" y="2842799"/>
                  </a:lnTo>
                  <a:lnTo>
                    <a:pt x="209389" y="2818656"/>
                  </a:lnTo>
                  <a:cubicBezTo>
                    <a:pt x="175619" y="2712702"/>
                    <a:pt x="154732" y="2566328"/>
                    <a:pt x="154732" y="2404647"/>
                  </a:cubicBezTo>
                  <a:cubicBezTo>
                    <a:pt x="154732" y="2202546"/>
                    <a:pt x="187368" y="2024362"/>
                    <a:pt x="237008" y="1919144"/>
                  </a:cubicBezTo>
                  <a:lnTo>
                    <a:pt x="237488" y="1918326"/>
                  </a:lnTo>
                  <a:lnTo>
                    <a:pt x="171488" y="1888133"/>
                  </a:lnTo>
                  <a:cubicBezTo>
                    <a:pt x="65534" y="1829387"/>
                    <a:pt x="0" y="1748230"/>
                    <a:pt x="0" y="1658587"/>
                  </a:cubicBezTo>
                  <a:close/>
                </a:path>
              </a:pathLst>
            </a:custGeom>
            <a:solidFill>
              <a:srgbClr val="312723"/>
            </a:solidFill>
            <a:ln w="25400" cap="flat" cmpd="sng">
              <a:solidFill>
                <a:srgbClr val="2921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467;p24"/>
            <p:cNvSpPr/>
            <p:nvPr/>
          </p:nvSpPr>
          <p:spPr>
            <a:xfrm>
              <a:off x="5379097" y="1789972"/>
              <a:ext cx="2459291" cy="3217777"/>
            </a:xfrm>
            <a:custGeom>
              <a:avLst/>
              <a:gdLst/>
              <a:ahLst/>
              <a:cxnLst/>
              <a:rect l="l" t="t" r="r" b="b"/>
              <a:pathLst>
                <a:path w="2162014" h="2798067" fill="none" extrusionOk="0">
                  <a:moveTo>
                    <a:pt x="0" y="19243"/>
                  </a:moveTo>
                  <a:cubicBezTo>
                    <a:pt x="149923" y="7044"/>
                    <a:pt x="404189" y="20538"/>
                    <a:pt x="540504" y="14432"/>
                  </a:cubicBezTo>
                  <a:cubicBezTo>
                    <a:pt x="676819" y="8326"/>
                    <a:pt x="900700" y="3049"/>
                    <a:pt x="1102627" y="9429"/>
                  </a:cubicBezTo>
                  <a:cubicBezTo>
                    <a:pt x="1304554" y="15809"/>
                    <a:pt x="1384452" y="18743"/>
                    <a:pt x="1578270" y="5196"/>
                  </a:cubicBezTo>
                  <a:cubicBezTo>
                    <a:pt x="1772088" y="-8351"/>
                    <a:pt x="1992469" y="-3938"/>
                    <a:pt x="2162014" y="0"/>
                  </a:cubicBezTo>
                  <a:cubicBezTo>
                    <a:pt x="2148400" y="132108"/>
                    <a:pt x="2121111" y="319670"/>
                    <a:pt x="2136654" y="587594"/>
                  </a:cubicBezTo>
                  <a:cubicBezTo>
                    <a:pt x="2152198" y="855518"/>
                    <a:pt x="2145128" y="846641"/>
                    <a:pt x="2114917" y="1091246"/>
                  </a:cubicBezTo>
                  <a:cubicBezTo>
                    <a:pt x="2084706" y="1335851"/>
                    <a:pt x="2073605" y="1431577"/>
                    <a:pt x="2090764" y="1650860"/>
                  </a:cubicBezTo>
                  <a:cubicBezTo>
                    <a:pt x="2107924" y="1870143"/>
                    <a:pt x="2056629" y="2019758"/>
                    <a:pt x="2070235" y="2126531"/>
                  </a:cubicBezTo>
                  <a:cubicBezTo>
                    <a:pt x="2083841" y="2233304"/>
                    <a:pt x="2075044" y="2589389"/>
                    <a:pt x="2041252" y="2798067"/>
                  </a:cubicBezTo>
                  <a:cubicBezTo>
                    <a:pt x="1743059" y="2773018"/>
                    <a:pt x="1688245" y="2805466"/>
                    <a:pt x="1404984" y="2796784"/>
                  </a:cubicBezTo>
                  <a:cubicBezTo>
                    <a:pt x="1121723" y="2788102"/>
                    <a:pt x="1080452" y="2799518"/>
                    <a:pt x="806891" y="2795578"/>
                  </a:cubicBezTo>
                  <a:cubicBezTo>
                    <a:pt x="533330" y="2791638"/>
                    <a:pt x="358498" y="2785709"/>
                    <a:pt x="132447" y="2794218"/>
                  </a:cubicBezTo>
                  <a:cubicBezTo>
                    <a:pt x="120280" y="2647391"/>
                    <a:pt x="134919" y="2420312"/>
                    <a:pt x="100660" y="2128224"/>
                  </a:cubicBezTo>
                  <a:cubicBezTo>
                    <a:pt x="66400" y="1836136"/>
                    <a:pt x="58163" y="1671685"/>
                    <a:pt x="67548" y="1434480"/>
                  </a:cubicBezTo>
                  <a:cubicBezTo>
                    <a:pt x="76934" y="1197275"/>
                    <a:pt x="48016" y="994918"/>
                    <a:pt x="33112" y="712987"/>
                  </a:cubicBezTo>
                  <a:cubicBezTo>
                    <a:pt x="18207" y="431056"/>
                    <a:pt x="40947" y="179811"/>
                    <a:pt x="0" y="19243"/>
                  </a:cubicBezTo>
                  <a:close/>
                </a:path>
                <a:path w="2162014" h="2798067" extrusionOk="0">
                  <a:moveTo>
                    <a:pt x="0" y="19243"/>
                  </a:moveTo>
                  <a:cubicBezTo>
                    <a:pt x="140999" y="38005"/>
                    <a:pt x="394287" y="10394"/>
                    <a:pt x="518883" y="14625"/>
                  </a:cubicBezTo>
                  <a:cubicBezTo>
                    <a:pt x="643479" y="18856"/>
                    <a:pt x="869131" y="-3266"/>
                    <a:pt x="994526" y="10391"/>
                  </a:cubicBezTo>
                  <a:cubicBezTo>
                    <a:pt x="1119921" y="24048"/>
                    <a:pt x="1355457" y="-17628"/>
                    <a:pt x="1578270" y="5196"/>
                  </a:cubicBezTo>
                  <a:cubicBezTo>
                    <a:pt x="1801083" y="28020"/>
                    <a:pt x="2003006" y="-20899"/>
                    <a:pt x="2162014" y="0"/>
                  </a:cubicBezTo>
                  <a:cubicBezTo>
                    <a:pt x="2176690" y="111961"/>
                    <a:pt x="2128067" y="322500"/>
                    <a:pt x="2139069" y="531633"/>
                  </a:cubicBezTo>
                  <a:cubicBezTo>
                    <a:pt x="2150071" y="740766"/>
                    <a:pt x="2146135" y="920651"/>
                    <a:pt x="2117332" y="1035285"/>
                  </a:cubicBezTo>
                  <a:cubicBezTo>
                    <a:pt x="2088529" y="1149919"/>
                    <a:pt x="2084427" y="1477176"/>
                    <a:pt x="2093180" y="1594898"/>
                  </a:cubicBezTo>
                  <a:cubicBezTo>
                    <a:pt x="2101933" y="1712620"/>
                    <a:pt x="2089763" y="2033009"/>
                    <a:pt x="2069027" y="2154512"/>
                  </a:cubicBezTo>
                  <a:cubicBezTo>
                    <a:pt x="2048292" y="2276015"/>
                    <a:pt x="2079174" y="2502089"/>
                    <a:pt x="2041252" y="2798067"/>
                  </a:cubicBezTo>
                  <a:cubicBezTo>
                    <a:pt x="1811805" y="2791594"/>
                    <a:pt x="1671452" y="2775574"/>
                    <a:pt x="1443160" y="2796861"/>
                  </a:cubicBezTo>
                  <a:cubicBezTo>
                    <a:pt x="1214868" y="2818148"/>
                    <a:pt x="1118888" y="2791100"/>
                    <a:pt x="806891" y="2795578"/>
                  </a:cubicBezTo>
                  <a:cubicBezTo>
                    <a:pt x="494894" y="2800056"/>
                    <a:pt x="339364" y="2786642"/>
                    <a:pt x="132447" y="2794218"/>
                  </a:cubicBezTo>
                  <a:cubicBezTo>
                    <a:pt x="148770" y="2519109"/>
                    <a:pt x="105843" y="2287985"/>
                    <a:pt x="96686" y="2044975"/>
                  </a:cubicBezTo>
                  <a:cubicBezTo>
                    <a:pt x="87530" y="1801965"/>
                    <a:pt x="46761" y="1554000"/>
                    <a:pt x="60926" y="1295731"/>
                  </a:cubicBezTo>
                  <a:cubicBezTo>
                    <a:pt x="75091" y="1037462"/>
                    <a:pt x="87359" y="652585"/>
                    <a:pt x="0" y="19243"/>
                  </a:cubicBezTo>
                  <a:close/>
                </a:path>
              </a:pathLst>
            </a:custGeom>
            <a:solidFill>
              <a:srgbClr val="FFF2CC"/>
            </a:solidFill>
            <a:ln w="25400" cap="flat" cmpd="sng">
              <a:solidFill>
                <a:srgbClr val="5404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528;p24"/>
          <p:cNvGrpSpPr/>
          <p:nvPr/>
        </p:nvGrpSpPr>
        <p:grpSpPr>
          <a:xfrm>
            <a:off x="1955546" y="2520764"/>
            <a:ext cx="1056836" cy="1435304"/>
            <a:chOff x="879239" y="1133200"/>
            <a:chExt cx="3370378" cy="3999107"/>
          </a:xfrm>
        </p:grpSpPr>
        <p:grpSp>
          <p:nvGrpSpPr>
            <p:cNvPr id="11" name="Google Shape;529;p24"/>
            <p:cNvGrpSpPr/>
            <p:nvPr/>
          </p:nvGrpSpPr>
          <p:grpSpPr>
            <a:xfrm>
              <a:off x="879239" y="1133200"/>
              <a:ext cx="3370378" cy="3999107"/>
              <a:chOff x="8628480" y="-256823"/>
              <a:chExt cx="3288816" cy="3902329"/>
            </a:xfrm>
          </p:grpSpPr>
          <p:sp>
            <p:nvSpPr>
              <p:cNvPr id="16" name="Google Shape;530;p24"/>
              <p:cNvSpPr/>
              <p:nvPr/>
            </p:nvSpPr>
            <p:spPr>
              <a:xfrm rot="10800000">
                <a:off x="10336997" y="3241552"/>
                <a:ext cx="383700" cy="401700"/>
              </a:xfrm>
              <a:prstGeom prst="heart">
                <a:avLst/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531;p24"/>
              <p:cNvSpPr/>
              <p:nvPr/>
            </p:nvSpPr>
            <p:spPr>
              <a:xfrm rot="10800000">
                <a:off x="9916207" y="3243806"/>
                <a:ext cx="383700" cy="401700"/>
              </a:xfrm>
              <a:prstGeom prst="heart">
                <a:avLst/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532;p24"/>
              <p:cNvSpPr/>
              <p:nvPr/>
            </p:nvSpPr>
            <p:spPr>
              <a:xfrm rot="7050720" flipH="1">
                <a:off x="10883440" y="1703222"/>
                <a:ext cx="828040" cy="828040"/>
              </a:xfrm>
              <a:prstGeom prst="heart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533;p24"/>
              <p:cNvSpPr/>
              <p:nvPr/>
            </p:nvSpPr>
            <p:spPr>
              <a:xfrm rot="-7210186">
                <a:off x="8780453" y="1721176"/>
                <a:ext cx="827955" cy="827955"/>
              </a:xfrm>
              <a:prstGeom prst="heart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534;p24"/>
              <p:cNvSpPr/>
              <p:nvPr/>
            </p:nvSpPr>
            <p:spPr>
              <a:xfrm>
                <a:off x="9231084" y="1373848"/>
                <a:ext cx="2094900" cy="2055300"/>
              </a:xfrm>
              <a:prstGeom prst="ellipse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535;p24"/>
              <p:cNvSpPr/>
              <p:nvPr/>
            </p:nvSpPr>
            <p:spPr>
              <a:xfrm>
                <a:off x="9435211" y="1409003"/>
                <a:ext cx="1663800" cy="2055300"/>
              </a:xfrm>
              <a:prstGeom prst="ellipse">
                <a:avLst/>
              </a:prstGeom>
              <a:solidFill>
                <a:srgbClr val="CFBFB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536;p24"/>
              <p:cNvSpPr/>
              <p:nvPr/>
            </p:nvSpPr>
            <p:spPr>
              <a:xfrm rot="1555494" flipH="1">
                <a:off x="9064019" y="179284"/>
                <a:ext cx="2499741" cy="2192685"/>
              </a:xfrm>
              <a:custGeom>
                <a:avLst/>
                <a:gdLst/>
                <a:ahLst/>
                <a:cxnLst/>
                <a:rect l="l" t="t" r="r" b="b"/>
                <a:pathLst>
                  <a:path w="2497985" h="2191145" extrusionOk="0">
                    <a:moveTo>
                      <a:pt x="774578" y="0"/>
                    </a:moveTo>
                    <a:lnTo>
                      <a:pt x="392185" y="366758"/>
                    </a:lnTo>
                    <a:lnTo>
                      <a:pt x="360789" y="378107"/>
                    </a:lnTo>
                    <a:lnTo>
                      <a:pt x="343617" y="389204"/>
                    </a:lnTo>
                    <a:lnTo>
                      <a:pt x="329165" y="395365"/>
                    </a:lnTo>
                    <a:cubicBezTo>
                      <a:pt x="216572" y="456872"/>
                      <a:pt x="122414" y="551231"/>
                      <a:pt x="63097" y="673240"/>
                    </a:cubicBezTo>
                    <a:cubicBezTo>
                      <a:pt x="-95084" y="998596"/>
                      <a:pt x="54391" y="1397362"/>
                      <a:pt x="396958" y="1563910"/>
                    </a:cubicBezTo>
                    <a:cubicBezTo>
                      <a:pt x="482599" y="1605547"/>
                      <a:pt x="572202" y="1628728"/>
                      <a:pt x="660903" y="1634996"/>
                    </a:cubicBezTo>
                    <a:lnTo>
                      <a:pt x="851769" y="1619176"/>
                    </a:lnTo>
                    <a:lnTo>
                      <a:pt x="919444" y="1604600"/>
                    </a:lnTo>
                    <a:cubicBezTo>
                      <a:pt x="960463" y="1591591"/>
                      <a:pt x="1000042" y="1574739"/>
                      <a:pt x="1037572" y="1554237"/>
                    </a:cubicBezTo>
                    <a:lnTo>
                      <a:pt x="1085203" y="1521716"/>
                    </a:lnTo>
                    <a:lnTo>
                      <a:pt x="1088845" y="1522570"/>
                    </a:lnTo>
                    <a:cubicBezTo>
                      <a:pt x="1097370" y="1526839"/>
                      <a:pt x="1105243" y="1533900"/>
                      <a:pt x="1112567" y="1543123"/>
                    </a:cubicBezTo>
                    <a:lnTo>
                      <a:pt x="1124853" y="1563279"/>
                    </a:lnTo>
                    <a:lnTo>
                      <a:pt x="1127874" y="1608516"/>
                    </a:lnTo>
                    <a:cubicBezTo>
                      <a:pt x="1163154" y="1819412"/>
                      <a:pt x="1301832" y="2014215"/>
                      <a:pt x="1515937" y="2118308"/>
                    </a:cubicBezTo>
                    <a:cubicBezTo>
                      <a:pt x="1858503" y="2284855"/>
                      <a:pt x="2264439" y="2156117"/>
                      <a:pt x="2422619" y="1830761"/>
                    </a:cubicBezTo>
                    <a:cubicBezTo>
                      <a:pt x="2481937" y="1708752"/>
                      <a:pt x="2497991" y="1576420"/>
                      <a:pt x="2476822" y="1449882"/>
                    </a:cubicBezTo>
                    <a:lnTo>
                      <a:pt x="2449966" y="1350031"/>
                    </a:lnTo>
                    <a:lnTo>
                      <a:pt x="2497985" y="865549"/>
                    </a:lnTo>
                    <a:lnTo>
                      <a:pt x="2048870" y="802019"/>
                    </a:lnTo>
                    <a:lnTo>
                      <a:pt x="2045220" y="798530"/>
                    </a:lnTo>
                    <a:cubicBezTo>
                      <a:pt x="1916681" y="686863"/>
                      <a:pt x="1761707" y="583962"/>
                      <a:pt x="1586571" y="498815"/>
                    </a:cubicBezTo>
                    <a:cubicBezTo>
                      <a:pt x="1508733" y="460972"/>
                      <a:pt x="1430596" y="428427"/>
                      <a:pt x="1353122" y="401126"/>
                    </a:cubicBezTo>
                    <a:lnTo>
                      <a:pt x="1123800" y="334945"/>
                    </a:lnTo>
                    <a:lnTo>
                      <a:pt x="774578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537;p24"/>
              <p:cNvSpPr/>
              <p:nvPr/>
            </p:nvSpPr>
            <p:spPr>
              <a:xfrm>
                <a:off x="10250802" y="901781"/>
                <a:ext cx="1080000" cy="108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538;p24"/>
              <p:cNvSpPr/>
              <p:nvPr/>
            </p:nvSpPr>
            <p:spPr>
              <a:xfrm>
                <a:off x="9187694" y="901781"/>
                <a:ext cx="1080000" cy="108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539;p24"/>
              <p:cNvSpPr/>
              <p:nvPr/>
            </p:nvSpPr>
            <p:spPr>
              <a:xfrm>
                <a:off x="9642536" y="1275233"/>
                <a:ext cx="540000" cy="5400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540;p24"/>
              <p:cNvSpPr/>
              <p:nvPr/>
            </p:nvSpPr>
            <p:spPr>
              <a:xfrm>
                <a:off x="10350110" y="1286118"/>
                <a:ext cx="540000" cy="5400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541;p24"/>
              <p:cNvSpPr/>
              <p:nvPr/>
            </p:nvSpPr>
            <p:spPr>
              <a:xfrm>
                <a:off x="9782215" y="1409123"/>
                <a:ext cx="288000" cy="288000"/>
              </a:xfrm>
              <a:prstGeom prst="ellipse">
                <a:avLst/>
              </a:prstGeom>
              <a:solidFill>
                <a:srgbClr val="201C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542;p24"/>
              <p:cNvSpPr/>
              <p:nvPr/>
            </p:nvSpPr>
            <p:spPr>
              <a:xfrm>
                <a:off x="10485232" y="1416747"/>
                <a:ext cx="288000" cy="288000"/>
              </a:xfrm>
              <a:prstGeom prst="ellipse">
                <a:avLst/>
              </a:prstGeom>
              <a:solidFill>
                <a:srgbClr val="201C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543;p24"/>
              <p:cNvSpPr/>
              <p:nvPr/>
            </p:nvSpPr>
            <p:spPr>
              <a:xfrm>
                <a:off x="9887331" y="1466119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544;p24"/>
              <p:cNvSpPr/>
              <p:nvPr/>
            </p:nvSpPr>
            <p:spPr>
              <a:xfrm>
                <a:off x="10598699" y="1473899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545;p24"/>
              <p:cNvSpPr/>
              <p:nvPr/>
            </p:nvSpPr>
            <p:spPr>
              <a:xfrm rot="10800000">
                <a:off x="10068732" y="1744386"/>
                <a:ext cx="373500" cy="310500"/>
              </a:xfrm>
              <a:prstGeom prst="triangle">
                <a:avLst>
                  <a:gd name="adj" fmla="val 50000"/>
                </a:avLst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" name="Google Shape;546;p24"/>
            <p:cNvSpPr/>
            <p:nvPr/>
          </p:nvSpPr>
          <p:spPr>
            <a:xfrm rot="-10360140" flipH="1">
              <a:off x="2798041" y="3409381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547;p24"/>
            <p:cNvSpPr/>
            <p:nvPr/>
          </p:nvSpPr>
          <p:spPr>
            <a:xfrm rot="-10360140" flipH="1">
              <a:off x="2574993" y="3410390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548;p24"/>
            <p:cNvSpPr/>
            <p:nvPr/>
          </p:nvSpPr>
          <p:spPr>
            <a:xfrm rot="-10360140" flipH="1">
              <a:off x="1364876" y="3381121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549;p24"/>
            <p:cNvSpPr/>
            <p:nvPr/>
          </p:nvSpPr>
          <p:spPr>
            <a:xfrm rot="-10360140" flipH="1">
              <a:off x="1668667" y="3412408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Rectangle à coins arrondis 31"/>
          <p:cNvSpPr/>
          <p:nvPr/>
        </p:nvSpPr>
        <p:spPr>
          <a:xfrm>
            <a:off x="7152738" y="2178240"/>
            <a:ext cx="437261" cy="406974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7153943" y="3056312"/>
            <a:ext cx="437261" cy="406974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7153942" y="3887815"/>
            <a:ext cx="437261" cy="406974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7642799" y="2027058"/>
            <a:ext cx="1924625" cy="595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 err="1">
                <a:latin typeface="Chelsea Market"/>
                <a:cs typeface="Chelsea Market"/>
              </a:rPr>
              <a:t>blue</a:t>
            </a:r>
            <a:r>
              <a:rPr lang="fr-FR" sz="2800" dirty="0">
                <a:latin typeface="Chelsea Market"/>
                <a:cs typeface="Chelsea Market"/>
              </a:rPr>
              <a:t> </a:t>
            </a:r>
            <a:r>
              <a:rPr lang="fr-FR" sz="2800" dirty="0" err="1">
                <a:latin typeface="Chelsea Market"/>
                <a:cs typeface="Chelsea Market"/>
              </a:rPr>
              <a:t>eyes</a:t>
            </a:r>
            <a:endParaRPr lang="fr-FR" sz="2800" dirty="0">
              <a:latin typeface="Chelsea Market"/>
              <a:cs typeface="Chelsea Market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7640113" y="2905133"/>
            <a:ext cx="2295270" cy="595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 err="1">
                <a:latin typeface="Chelsea Market"/>
                <a:cs typeface="Chelsea Market"/>
              </a:rPr>
              <a:t>brown</a:t>
            </a:r>
            <a:r>
              <a:rPr lang="fr-FR" sz="2800" dirty="0">
                <a:latin typeface="Chelsea Market"/>
                <a:cs typeface="Chelsea Market"/>
              </a:rPr>
              <a:t> </a:t>
            </a:r>
            <a:r>
              <a:rPr lang="fr-FR" sz="2800" dirty="0" err="1">
                <a:latin typeface="Chelsea Market"/>
                <a:cs typeface="Chelsea Market"/>
              </a:rPr>
              <a:t>eyes</a:t>
            </a:r>
            <a:endParaRPr lang="fr-FR" sz="2800" dirty="0">
              <a:latin typeface="Chelsea Market"/>
              <a:cs typeface="Chelsea Market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7626197" y="3752971"/>
            <a:ext cx="2202346" cy="595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latin typeface="Chelsea Market"/>
                <a:cs typeface="Chelsea Market"/>
              </a:rPr>
              <a:t>green </a:t>
            </a:r>
            <a:r>
              <a:rPr lang="fr-FR" sz="2800" dirty="0" err="1">
                <a:latin typeface="Chelsea Market"/>
                <a:cs typeface="Chelsea Market"/>
              </a:rPr>
              <a:t>eyes</a:t>
            </a:r>
            <a:endParaRPr lang="fr-FR" sz="2800" dirty="0">
              <a:latin typeface="Chelsea Market"/>
              <a:cs typeface="Chelsea Market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-181434" y="211656"/>
            <a:ext cx="2902947" cy="54425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416877" y="153618"/>
            <a:ext cx="2234957" cy="595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latin typeface="Chelsea Market"/>
                <a:cs typeface="Chelsea Market"/>
              </a:rPr>
              <a:t>QUESTION 1</a:t>
            </a:r>
          </a:p>
        </p:txBody>
      </p:sp>
      <p:pic>
        <p:nvPicPr>
          <p:cNvPr id="8" name="Image 7" descr="unnam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27" y="2736395"/>
            <a:ext cx="908223" cy="665202"/>
          </a:xfrm>
          <a:prstGeom prst="rect">
            <a:avLst/>
          </a:prstGeom>
          <a:ln w="19050" cmpd="sng">
            <a:noFill/>
          </a:ln>
        </p:spPr>
      </p:pic>
      <p:pic>
        <p:nvPicPr>
          <p:cNvPr id="39" name="Image 38" descr="Capture d’écran 2020-08-29 à 14.25.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685" y="937589"/>
            <a:ext cx="2765903" cy="107212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287305" y="997803"/>
            <a:ext cx="1479892" cy="666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3200" dirty="0">
                <a:latin typeface="Chelsea Market"/>
                <a:cs typeface="Chelsea Market"/>
              </a:rPr>
              <a:t>I have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E6B94E0E-07D5-45BB-A870-AD469FEA3F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964" r="13265" b="13070"/>
          <a:stretch/>
        </p:blipFill>
        <p:spPr>
          <a:xfrm>
            <a:off x="2731628" y="1144250"/>
            <a:ext cx="1858123" cy="216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27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65;p24"/>
          <p:cNvGrpSpPr/>
          <p:nvPr/>
        </p:nvGrpSpPr>
        <p:grpSpPr>
          <a:xfrm>
            <a:off x="6057327" y="278191"/>
            <a:ext cx="6041044" cy="6152456"/>
            <a:chOff x="4933090" y="1375489"/>
            <a:chExt cx="3375503" cy="3991947"/>
          </a:xfrm>
        </p:grpSpPr>
        <p:sp>
          <p:nvSpPr>
            <p:cNvPr id="5" name="Google Shape;466;p24"/>
            <p:cNvSpPr/>
            <p:nvPr/>
          </p:nvSpPr>
          <p:spPr>
            <a:xfrm rot="5400000">
              <a:off x="4624868" y="1683711"/>
              <a:ext cx="3991947" cy="3375503"/>
            </a:xfrm>
            <a:custGeom>
              <a:avLst/>
              <a:gdLst/>
              <a:ahLst/>
              <a:cxnLst/>
              <a:rect l="l" t="t" r="r" b="b"/>
              <a:pathLst>
                <a:path w="3991947" h="3375503" extrusionOk="0">
                  <a:moveTo>
                    <a:pt x="463426" y="1341256"/>
                  </a:moveTo>
                  <a:lnTo>
                    <a:pt x="467498" y="1340555"/>
                  </a:lnTo>
                  <a:cubicBezTo>
                    <a:pt x="505612" y="1336231"/>
                    <a:pt x="545076" y="1333960"/>
                    <a:pt x="585496" y="1333960"/>
                  </a:cubicBezTo>
                  <a:cubicBezTo>
                    <a:pt x="908857" y="1333960"/>
                    <a:pt x="1170992" y="1479300"/>
                    <a:pt x="1170992" y="1658587"/>
                  </a:cubicBezTo>
                  <a:cubicBezTo>
                    <a:pt x="1170992" y="1837874"/>
                    <a:pt x="908857" y="1983214"/>
                    <a:pt x="585496" y="1983214"/>
                  </a:cubicBezTo>
                  <a:lnTo>
                    <a:pt x="467891" y="1976640"/>
                  </a:lnTo>
                  <a:lnTo>
                    <a:pt x="473299" y="1990638"/>
                  </a:lnTo>
                  <a:cubicBezTo>
                    <a:pt x="507069" y="2096592"/>
                    <a:pt x="527956" y="2242966"/>
                    <a:pt x="527956" y="2404647"/>
                  </a:cubicBezTo>
                  <a:cubicBezTo>
                    <a:pt x="527956" y="2485487"/>
                    <a:pt x="522734" y="2562501"/>
                    <a:pt x="513291" y="2632549"/>
                  </a:cubicBezTo>
                  <a:lnTo>
                    <a:pt x="509558" y="2654131"/>
                  </a:lnTo>
                  <a:lnTo>
                    <a:pt x="547353" y="2664924"/>
                  </a:lnTo>
                  <a:cubicBezTo>
                    <a:pt x="603015" y="2691863"/>
                    <a:pt x="634527" y="2755264"/>
                    <a:pt x="640477" y="2835992"/>
                  </a:cubicBezTo>
                  <a:lnTo>
                    <a:pt x="639725" y="2845495"/>
                  </a:lnTo>
                  <a:lnTo>
                    <a:pt x="738745" y="2804050"/>
                  </a:lnTo>
                  <a:cubicBezTo>
                    <a:pt x="798628" y="2785988"/>
                    <a:pt x="865149" y="2772283"/>
                    <a:pt x="935703" y="2764437"/>
                  </a:cubicBezTo>
                  <a:cubicBezTo>
                    <a:pt x="1112088" y="2744817"/>
                    <a:pt x="1271929" y="2766444"/>
                    <a:pt x="1370344" y="2815431"/>
                  </a:cubicBezTo>
                  <a:lnTo>
                    <a:pt x="1419911" y="2846884"/>
                  </a:lnTo>
                  <a:lnTo>
                    <a:pt x="1430405" y="2757001"/>
                  </a:lnTo>
                  <a:cubicBezTo>
                    <a:pt x="1464400" y="2618021"/>
                    <a:pt x="1543985" y="2520503"/>
                    <a:pt x="1636741" y="2520503"/>
                  </a:cubicBezTo>
                  <a:cubicBezTo>
                    <a:pt x="1729499" y="2520503"/>
                    <a:pt x="1809084" y="2618021"/>
                    <a:pt x="1843079" y="2757001"/>
                  </a:cubicBezTo>
                  <a:lnTo>
                    <a:pt x="1851603" y="2830001"/>
                  </a:lnTo>
                  <a:lnTo>
                    <a:pt x="1857259" y="2825106"/>
                  </a:lnTo>
                  <a:cubicBezTo>
                    <a:pt x="1997269" y="2734779"/>
                    <a:pt x="2334201" y="2654763"/>
                    <a:pt x="2731469" y="2627075"/>
                  </a:cubicBezTo>
                  <a:cubicBezTo>
                    <a:pt x="2930102" y="2613232"/>
                    <a:pt x="3115612" y="2614435"/>
                    <a:pt x="3270363" y="2627853"/>
                  </a:cubicBezTo>
                  <a:lnTo>
                    <a:pt x="3398641" y="2643357"/>
                  </a:lnTo>
                  <a:lnTo>
                    <a:pt x="3400654" y="2589452"/>
                  </a:lnTo>
                  <a:cubicBezTo>
                    <a:pt x="3407994" y="2534984"/>
                    <a:pt x="3430936" y="2491116"/>
                    <a:pt x="3469880" y="2465932"/>
                  </a:cubicBezTo>
                  <a:lnTo>
                    <a:pt x="3477294" y="2462785"/>
                  </a:lnTo>
                  <a:lnTo>
                    <a:pt x="3474877" y="2387542"/>
                  </a:lnTo>
                  <a:cubicBezTo>
                    <a:pt x="3474877" y="2306702"/>
                    <a:pt x="3480099" y="2229688"/>
                    <a:pt x="3489542" y="2159641"/>
                  </a:cubicBezTo>
                  <a:lnTo>
                    <a:pt x="3528521" y="1978251"/>
                  </a:lnTo>
                  <a:lnTo>
                    <a:pt x="3524449" y="1978952"/>
                  </a:lnTo>
                  <a:cubicBezTo>
                    <a:pt x="3486335" y="1983276"/>
                    <a:pt x="3446871" y="1985547"/>
                    <a:pt x="3406451" y="1985547"/>
                  </a:cubicBezTo>
                  <a:cubicBezTo>
                    <a:pt x="3083090" y="1985547"/>
                    <a:pt x="2820955" y="1840207"/>
                    <a:pt x="2820955" y="1660920"/>
                  </a:cubicBezTo>
                  <a:cubicBezTo>
                    <a:pt x="2820955" y="1481633"/>
                    <a:pt x="3083090" y="1336293"/>
                    <a:pt x="3406451" y="1336293"/>
                  </a:cubicBezTo>
                  <a:lnTo>
                    <a:pt x="3524056" y="1342867"/>
                  </a:lnTo>
                  <a:lnTo>
                    <a:pt x="3518648" y="1328869"/>
                  </a:lnTo>
                  <a:cubicBezTo>
                    <a:pt x="3493320" y="1249404"/>
                    <a:pt x="3475239" y="1147202"/>
                    <a:pt x="3467782" y="1032859"/>
                  </a:cubicBezTo>
                  <a:lnTo>
                    <a:pt x="3464081" y="917672"/>
                  </a:lnTo>
                  <a:lnTo>
                    <a:pt x="3444998" y="909571"/>
                  </a:lnTo>
                  <a:cubicBezTo>
                    <a:pt x="3406054" y="884388"/>
                    <a:pt x="3383112" y="840520"/>
                    <a:pt x="3375772" y="786052"/>
                  </a:cubicBezTo>
                  <a:lnTo>
                    <a:pt x="3373759" y="732146"/>
                  </a:lnTo>
                  <a:lnTo>
                    <a:pt x="3245481" y="747650"/>
                  </a:lnTo>
                  <a:cubicBezTo>
                    <a:pt x="3090730" y="761068"/>
                    <a:pt x="2905220" y="762272"/>
                    <a:pt x="2706587" y="748428"/>
                  </a:cubicBezTo>
                  <a:cubicBezTo>
                    <a:pt x="2309319" y="720741"/>
                    <a:pt x="1972387" y="640725"/>
                    <a:pt x="1832377" y="550397"/>
                  </a:cubicBezTo>
                  <a:lnTo>
                    <a:pt x="1826721" y="545503"/>
                  </a:lnTo>
                  <a:lnTo>
                    <a:pt x="1818197" y="618503"/>
                  </a:lnTo>
                  <a:cubicBezTo>
                    <a:pt x="1784202" y="757482"/>
                    <a:pt x="1704617" y="855000"/>
                    <a:pt x="1611859" y="855000"/>
                  </a:cubicBezTo>
                  <a:cubicBezTo>
                    <a:pt x="1519103" y="855000"/>
                    <a:pt x="1439518" y="757482"/>
                    <a:pt x="1405523" y="618503"/>
                  </a:cubicBezTo>
                  <a:lnTo>
                    <a:pt x="1395029" y="528620"/>
                  </a:lnTo>
                  <a:lnTo>
                    <a:pt x="1345462" y="560073"/>
                  </a:lnTo>
                  <a:cubicBezTo>
                    <a:pt x="1247047" y="609060"/>
                    <a:pt x="1087206" y="630687"/>
                    <a:pt x="910821" y="611067"/>
                  </a:cubicBezTo>
                  <a:cubicBezTo>
                    <a:pt x="840267" y="603220"/>
                    <a:pt x="773746" y="589515"/>
                    <a:pt x="713864" y="571453"/>
                  </a:cubicBezTo>
                  <a:lnTo>
                    <a:pt x="614842" y="530008"/>
                  </a:lnTo>
                  <a:lnTo>
                    <a:pt x="615595" y="539512"/>
                  </a:lnTo>
                  <a:cubicBezTo>
                    <a:pt x="609645" y="620240"/>
                    <a:pt x="578133" y="683641"/>
                    <a:pt x="522471" y="710580"/>
                  </a:cubicBezTo>
                  <a:lnTo>
                    <a:pt x="503583" y="715973"/>
                  </a:lnTo>
                  <a:lnTo>
                    <a:pt x="513279" y="813967"/>
                  </a:lnTo>
                  <a:cubicBezTo>
                    <a:pt x="515765" y="852082"/>
                    <a:pt x="517070" y="891545"/>
                    <a:pt x="517070" y="931965"/>
                  </a:cubicBezTo>
                  <a:cubicBezTo>
                    <a:pt x="517070" y="1012805"/>
                    <a:pt x="511848" y="1089819"/>
                    <a:pt x="502405" y="1159866"/>
                  </a:cubicBezTo>
                  <a:close/>
                  <a:moveTo>
                    <a:pt x="0" y="1658587"/>
                  </a:moveTo>
                  <a:cubicBezTo>
                    <a:pt x="0" y="1568943"/>
                    <a:pt x="65534" y="1487786"/>
                    <a:pt x="171488" y="1429041"/>
                  </a:cubicBezTo>
                  <a:lnTo>
                    <a:pt x="221716" y="1406063"/>
                  </a:lnTo>
                  <a:lnTo>
                    <a:pt x="198503" y="1345973"/>
                  </a:lnTo>
                  <a:cubicBezTo>
                    <a:pt x="164733" y="1240019"/>
                    <a:pt x="143846" y="1093645"/>
                    <a:pt x="143846" y="931965"/>
                  </a:cubicBezTo>
                  <a:cubicBezTo>
                    <a:pt x="143846" y="810705"/>
                    <a:pt x="155595" y="698054"/>
                    <a:pt x="175716" y="604609"/>
                  </a:cubicBezTo>
                  <a:lnTo>
                    <a:pt x="194415" y="533504"/>
                  </a:lnTo>
                  <a:lnTo>
                    <a:pt x="190306" y="527850"/>
                  </a:lnTo>
                  <a:cubicBezTo>
                    <a:pt x="176640" y="506460"/>
                    <a:pt x="163860" y="483650"/>
                    <a:pt x="152215" y="459588"/>
                  </a:cubicBezTo>
                  <a:cubicBezTo>
                    <a:pt x="105633" y="363339"/>
                    <a:pt x="86023" y="265283"/>
                    <a:pt x="91973" y="184555"/>
                  </a:cubicBezTo>
                  <a:cubicBezTo>
                    <a:pt x="97922" y="103826"/>
                    <a:pt x="129434" y="40425"/>
                    <a:pt x="185096" y="13486"/>
                  </a:cubicBezTo>
                  <a:cubicBezTo>
                    <a:pt x="282505" y="-33657"/>
                    <a:pt x="421597" y="46487"/>
                    <a:pt x="517261" y="196217"/>
                  </a:cubicBezTo>
                  <a:lnTo>
                    <a:pt x="528259" y="215926"/>
                  </a:lnTo>
                  <a:lnTo>
                    <a:pt x="591752" y="190938"/>
                  </a:lnTo>
                  <a:cubicBezTo>
                    <a:pt x="688705" y="160948"/>
                    <a:pt x="819225" y="150247"/>
                    <a:pt x="960332" y="165941"/>
                  </a:cubicBezTo>
                  <a:cubicBezTo>
                    <a:pt x="1136717" y="185561"/>
                    <a:pt x="1287899" y="241782"/>
                    <a:pt x="1373144" y="311198"/>
                  </a:cubicBezTo>
                  <a:lnTo>
                    <a:pt x="1402740" y="340890"/>
                  </a:lnTo>
                  <a:lnTo>
                    <a:pt x="1405523" y="317055"/>
                  </a:lnTo>
                  <a:cubicBezTo>
                    <a:pt x="1439518" y="178075"/>
                    <a:pt x="1519103" y="80558"/>
                    <a:pt x="1611860" y="80558"/>
                  </a:cubicBezTo>
                  <a:cubicBezTo>
                    <a:pt x="1704617" y="80557"/>
                    <a:pt x="1784203" y="178076"/>
                    <a:pt x="1818197" y="317055"/>
                  </a:cubicBezTo>
                  <a:lnTo>
                    <a:pt x="1826496" y="388132"/>
                  </a:lnTo>
                  <a:lnTo>
                    <a:pt x="1844498" y="376488"/>
                  </a:lnTo>
                  <a:cubicBezTo>
                    <a:pt x="1995684" y="306456"/>
                    <a:pt x="2340458" y="273954"/>
                    <a:pt x="2737726" y="301641"/>
                  </a:cubicBezTo>
                  <a:cubicBezTo>
                    <a:pt x="3002571" y="320101"/>
                    <a:pt x="3240601" y="361816"/>
                    <a:pt x="3411344" y="414339"/>
                  </a:cubicBezTo>
                  <a:lnTo>
                    <a:pt x="3483700" y="440320"/>
                  </a:lnTo>
                  <a:lnTo>
                    <a:pt x="3513417" y="399753"/>
                  </a:lnTo>
                  <a:cubicBezTo>
                    <a:pt x="3626767" y="262921"/>
                    <a:pt x="3774659" y="200491"/>
                    <a:pt x="3865531" y="259254"/>
                  </a:cubicBezTo>
                  <a:cubicBezTo>
                    <a:pt x="3969385" y="326411"/>
                    <a:pt x="3959436" y="526433"/>
                    <a:pt x="3843309" y="706013"/>
                  </a:cubicBezTo>
                  <a:lnTo>
                    <a:pt x="3826681" y="728711"/>
                  </a:lnTo>
                  <a:lnTo>
                    <a:pt x="3833423" y="796862"/>
                  </a:lnTo>
                  <a:cubicBezTo>
                    <a:pt x="3835909" y="834977"/>
                    <a:pt x="3837215" y="874440"/>
                    <a:pt x="3837215" y="914860"/>
                  </a:cubicBezTo>
                  <a:cubicBezTo>
                    <a:pt x="3837215" y="1116961"/>
                    <a:pt x="3804579" y="1295145"/>
                    <a:pt x="3754939" y="1400363"/>
                  </a:cubicBezTo>
                  <a:lnTo>
                    <a:pt x="3754459" y="1401181"/>
                  </a:lnTo>
                  <a:lnTo>
                    <a:pt x="3820459" y="1431374"/>
                  </a:lnTo>
                  <a:cubicBezTo>
                    <a:pt x="3926413" y="1490120"/>
                    <a:pt x="3991947" y="1571277"/>
                    <a:pt x="3991947" y="1660920"/>
                  </a:cubicBezTo>
                  <a:cubicBezTo>
                    <a:pt x="3991947" y="1750564"/>
                    <a:pt x="3926413" y="1831721"/>
                    <a:pt x="3820459" y="1890466"/>
                  </a:cubicBezTo>
                  <a:lnTo>
                    <a:pt x="3770231" y="1913444"/>
                  </a:lnTo>
                  <a:lnTo>
                    <a:pt x="3793444" y="1973534"/>
                  </a:lnTo>
                  <a:cubicBezTo>
                    <a:pt x="3827214" y="2079488"/>
                    <a:pt x="3848101" y="2225862"/>
                    <a:pt x="3848101" y="2387542"/>
                  </a:cubicBezTo>
                  <a:cubicBezTo>
                    <a:pt x="3848101" y="2468382"/>
                    <a:pt x="3842879" y="2545396"/>
                    <a:pt x="3833436" y="2615444"/>
                  </a:cubicBezTo>
                  <a:lnTo>
                    <a:pt x="3832512" y="2620787"/>
                  </a:lnTo>
                  <a:lnTo>
                    <a:pt x="3868191" y="2669491"/>
                  </a:lnTo>
                  <a:cubicBezTo>
                    <a:pt x="3984317" y="2849071"/>
                    <a:pt x="3994267" y="3049092"/>
                    <a:pt x="3890413" y="3116249"/>
                  </a:cubicBezTo>
                  <a:cubicBezTo>
                    <a:pt x="3799540" y="3175012"/>
                    <a:pt x="3651648" y="3112582"/>
                    <a:pt x="3538299" y="2975750"/>
                  </a:cubicBezTo>
                  <a:lnTo>
                    <a:pt x="3508581" y="2935183"/>
                  </a:lnTo>
                  <a:lnTo>
                    <a:pt x="3436225" y="2961164"/>
                  </a:lnTo>
                  <a:cubicBezTo>
                    <a:pt x="3265483" y="3013688"/>
                    <a:pt x="3027453" y="3055402"/>
                    <a:pt x="2762608" y="3073862"/>
                  </a:cubicBezTo>
                  <a:cubicBezTo>
                    <a:pt x="2365340" y="3101549"/>
                    <a:pt x="2020566" y="3069047"/>
                    <a:pt x="1869380" y="2999015"/>
                  </a:cubicBezTo>
                  <a:lnTo>
                    <a:pt x="1851378" y="2987372"/>
                  </a:lnTo>
                  <a:lnTo>
                    <a:pt x="1843079" y="3058448"/>
                  </a:lnTo>
                  <a:cubicBezTo>
                    <a:pt x="1809085" y="3197427"/>
                    <a:pt x="1729499" y="3294946"/>
                    <a:pt x="1636742" y="3294945"/>
                  </a:cubicBezTo>
                  <a:cubicBezTo>
                    <a:pt x="1543985" y="3294945"/>
                    <a:pt x="1464400" y="3197428"/>
                    <a:pt x="1430405" y="3058448"/>
                  </a:cubicBezTo>
                  <a:lnTo>
                    <a:pt x="1427622" y="3034613"/>
                  </a:lnTo>
                  <a:lnTo>
                    <a:pt x="1398026" y="3064305"/>
                  </a:lnTo>
                  <a:cubicBezTo>
                    <a:pt x="1312781" y="3133721"/>
                    <a:pt x="1161599" y="3189942"/>
                    <a:pt x="985214" y="3209562"/>
                  </a:cubicBezTo>
                  <a:cubicBezTo>
                    <a:pt x="844107" y="3225256"/>
                    <a:pt x="713586" y="3214555"/>
                    <a:pt x="616634" y="3184565"/>
                  </a:cubicBezTo>
                  <a:lnTo>
                    <a:pt x="553141" y="3159577"/>
                  </a:lnTo>
                  <a:lnTo>
                    <a:pt x="542143" y="3179286"/>
                  </a:lnTo>
                  <a:cubicBezTo>
                    <a:pt x="446479" y="3329016"/>
                    <a:pt x="307386" y="3409160"/>
                    <a:pt x="209978" y="3362017"/>
                  </a:cubicBezTo>
                  <a:cubicBezTo>
                    <a:pt x="154316" y="3335078"/>
                    <a:pt x="122804" y="3271677"/>
                    <a:pt x="116855" y="3190948"/>
                  </a:cubicBezTo>
                  <a:cubicBezTo>
                    <a:pt x="110905" y="3110220"/>
                    <a:pt x="130515" y="3012164"/>
                    <a:pt x="177096" y="2915916"/>
                  </a:cubicBezTo>
                  <a:cubicBezTo>
                    <a:pt x="188742" y="2891854"/>
                    <a:pt x="201522" y="2869044"/>
                    <a:pt x="215188" y="2847654"/>
                  </a:cubicBezTo>
                  <a:lnTo>
                    <a:pt x="218716" y="2842799"/>
                  </a:lnTo>
                  <a:lnTo>
                    <a:pt x="209389" y="2818656"/>
                  </a:lnTo>
                  <a:cubicBezTo>
                    <a:pt x="175619" y="2712702"/>
                    <a:pt x="154732" y="2566328"/>
                    <a:pt x="154732" y="2404647"/>
                  </a:cubicBezTo>
                  <a:cubicBezTo>
                    <a:pt x="154732" y="2202546"/>
                    <a:pt x="187368" y="2024362"/>
                    <a:pt x="237008" y="1919144"/>
                  </a:cubicBezTo>
                  <a:lnTo>
                    <a:pt x="237488" y="1918326"/>
                  </a:lnTo>
                  <a:lnTo>
                    <a:pt x="171488" y="1888133"/>
                  </a:lnTo>
                  <a:cubicBezTo>
                    <a:pt x="65534" y="1829387"/>
                    <a:pt x="0" y="1748230"/>
                    <a:pt x="0" y="1658587"/>
                  </a:cubicBezTo>
                  <a:close/>
                </a:path>
              </a:pathLst>
            </a:custGeom>
            <a:solidFill>
              <a:srgbClr val="312723"/>
            </a:solidFill>
            <a:ln w="25400" cap="flat" cmpd="sng">
              <a:solidFill>
                <a:srgbClr val="2921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467;p24"/>
            <p:cNvSpPr/>
            <p:nvPr/>
          </p:nvSpPr>
          <p:spPr>
            <a:xfrm>
              <a:off x="5379097" y="1789972"/>
              <a:ext cx="2459291" cy="3217777"/>
            </a:xfrm>
            <a:custGeom>
              <a:avLst/>
              <a:gdLst/>
              <a:ahLst/>
              <a:cxnLst/>
              <a:rect l="l" t="t" r="r" b="b"/>
              <a:pathLst>
                <a:path w="2162014" h="2798067" fill="none" extrusionOk="0">
                  <a:moveTo>
                    <a:pt x="0" y="19243"/>
                  </a:moveTo>
                  <a:cubicBezTo>
                    <a:pt x="149923" y="7044"/>
                    <a:pt x="404189" y="20538"/>
                    <a:pt x="540504" y="14432"/>
                  </a:cubicBezTo>
                  <a:cubicBezTo>
                    <a:pt x="676819" y="8326"/>
                    <a:pt x="900700" y="3049"/>
                    <a:pt x="1102627" y="9429"/>
                  </a:cubicBezTo>
                  <a:cubicBezTo>
                    <a:pt x="1304554" y="15809"/>
                    <a:pt x="1384452" y="18743"/>
                    <a:pt x="1578270" y="5196"/>
                  </a:cubicBezTo>
                  <a:cubicBezTo>
                    <a:pt x="1772088" y="-8351"/>
                    <a:pt x="1992469" y="-3938"/>
                    <a:pt x="2162014" y="0"/>
                  </a:cubicBezTo>
                  <a:cubicBezTo>
                    <a:pt x="2148400" y="132108"/>
                    <a:pt x="2121111" y="319670"/>
                    <a:pt x="2136654" y="587594"/>
                  </a:cubicBezTo>
                  <a:cubicBezTo>
                    <a:pt x="2152198" y="855518"/>
                    <a:pt x="2145128" y="846641"/>
                    <a:pt x="2114917" y="1091246"/>
                  </a:cubicBezTo>
                  <a:cubicBezTo>
                    <a:pt x="2084706" y="1335851"/>
                    <a:pt x="2073605" y="1431577"/>
                    <a:pt x="2090764" y="1650860"/>
                  </a:cubicBezTo>
                  <a:cubicBezTo>
                    <a:pt x="2107924" y="1870143"/>
                    <a:pt x="2056629" y="2019758"/>
                    <a:pt x="2070235" y="2126531"/>
                  </a:cubicBezTo>
                  <a:cubicBezTo>
                    <a:pt x="2083841" y="2233304"/>
                    <a:pt x="2075044" y="2589389"/>
                    <a:pt x="2041252" y="2798067"/>
                  </a:cubicBezTo>
                  <a:cubicBezTo>
                    <a:pt x="1743059" y="2773018"/>
                    <a:pt x="1688245" y="2805466"/>
                    <a:pt x="1404984" y="2796784"/>
                  </a:cubicBezTo>
                  <a:cubicBezTo>
                    <a:pt x="1121723" y="2788102"/>
                    <a:pt x="1080452" y="2799518"/>
                    <a:pt x="806891" y="2795578"/>
                  </a:cubicBezTo>
                  <a:cubicBezTo>
                    <a:pt x="533330" y="2791638"/>
                    <a:pt x="358498" y="2785709"/>
                    <a:pt x="132447" y="2794218"/>
                  </a:cubicBezTo>
                  <a:cubicBezTo>
                    <a:pt x="120280" y="2647391"/>
                    <a:pt x="134919" y="2420312"/>
                    <a:pt x="100660" y="2128224"/>
                  </a:cubicBezTo>
                  <a:cubicBezTo>
                    <a:pt x="66400" y="1836136"/>
                    <a:pt x="58163" y="1671685"/>
                    <a:pt x="67548" y="1434480"/>
                  </a:cubicBezTo>
                  <a:cubicBezTo>
                    <a:pt x="76934" y="1197275"/>
                    <a:pt x="48016" y="994918"/>
                    <a:pt x="33112" y="712987"/>
                  </a:cubicBezTo>
                  <a:cubicBezTo>
                    <a:pt x="18207" y="431056"/>
                    <a:pt x="40947" y="179811"/>
                    <a:pt x="0" y="19243"/>
                  </a:cubicBezTo>
                  <a:close/>
                </a:path>
                <a:path w="2162014" h="2798067" extrusionOk="0">
                  <a:moveTo>
                    <a:pt x="0" y="19243"/>
                  </a:moveTo>
                  <a:cubicBezTo>
                    <a:pt x="140999" y="38005"/>
                    <a:pt x="394287" y="10394"/>
                    <a:pt x="518883" y="14625"/>
                  </a:cubicBezTo>
                  <a:cubicBezTo>
                    <a:pt x="643479" y="18856"/>
                    <a:pt x="869131" y="-3266"/>
                    <a:pt x="994526" y="10391"/>
                  </a:cubicBezTo>
                  <a:cubicBezTo>
                    <a:pt x="1119921" y="24048"/>
                    <a:pt x="1355457" y="-17628"/>
                    <a:pt x="1578270" y="5196"/>
                  </a:cubicBezTo>
                  <a:cubicBezTo>
                    <a:pt x="1801083" y="28020"/>
                    <a:pt x="2003006" y="-20899"/>
                    <a:pt x="2162014" y="0"/>
                  </a:cubicBezTo>
                  <a:cubicBezTo>
                    <a:pt x="2176690" y="111961"/>
                    <a:pt x="2128067" y="322500"/>
                    <a:pt x="2139069" y="531633"/>
                  </a:cubicBezTo>
                  <a:cubicBezTo>
                    <a:pt x="2150071" y="740766"/>
                    <a:pt x="2146135" y="920651"/>
                    <a:pt x="2117332" y="1035285"/>
                  </a:cubicBezTo>
                  <a:cubicBezTo>
                    <a:pt x="2088529" y="1149919"/>
                    <a:pt x="2084427" y="1477176"/>
                    <a:pt x="2093180" y="1594898"/>
                  </a:cubicBezTo>
                  <a:cubicBezTo>
                    <a:pt x="2101933" y="1712620"/>
                    <a:pt x="2089763" y="2033009"/>
                    <a:pt x="2069027" y="2154512"/>
                  </a:cubicBezTo>
                  <a:cubicBezTo>
                    <a:pt x="2048292" y="2276015"/>
                    <a:pt x="2079174" y="2502089"/>
                    <a:pt x="2041252" y="2798067"/>
                  </a:cubicBezTo>
                  <a:cubicBezTo>
                    <a:pt x="1811805" y="2791594"/>
                    <a:pt x="1671452" y="2775574"/>
                    <a:pt x="1443160" y="2796861"/>
                  </a:cubicBezTo>
                  <a:cubicBezTo>
                    <a:pt x="1214868" y="2818148"/>
                    <a:pt x="1118888" y="2791100"/>
                    <a:pt x="806891" y="2795578"/>
                  </a:cubicBezTo>
                  <a:cubicBezTo>
                    <a:pt x="494894" y="2800056"/>
                    <a:pt x="339364" y="2786642"/>
                    <a:pt x="132447" y="2794218"/>
                  </a:cubicBezTo>
                  <a:cubicBezTo>
                    <a:pt x="148770" y="2519109"/>
                    <a:pt x="105843" y="2287985"/>
                    <a:pt x="96686" y="2044975"/>
                  </a:cubicBezTo>
                  <a:cubicBezTo>
                    <a:pt x="87530" y="1801965"/>
                    <a:pt x="46761" y="1554000"/>
                    <a:pt x="60926" y="1295731"/>
                  </a:cubicBezTo>
                  <a:cubicBezTo>
                    <a:pt x="75091" y="1037462"/>
                    <a:pt x="87359" y="652585"/>
                    <a:pt x="0" y="19243"/>
                  </a:cubicBezTo>
                  <a:close/>
                </a:path>
              </a:pathLst>
            </a:custGeom>
            <a:solidFill>
              <a:srgbClr val="FFF2CC"/>
            </a:solidFill>
            <a:ln w="25400" cap="flat" cmpd="sng">
              <a:solidFill>
                <a:srgbClr val="5404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528;p24"/>
          <p:cNvGrpSpPr/>
          <p:nvPr/>
        </p:nvGrpSpPr>
        <p:grpSpPr>
          <a:xfrm>
            <a:off x="1955546" y="2520764"/>
            <a:ext cx="1056836" cy="1435304"/>
            <a:chOff x="879239" y="1133200"/>
            <a:chExt cx="3370378" cy="3999107"/>
          </a:xfrm>
        </p:grpSpPr>
        <p:grpSp>
          <p:nvGrpSpPr>
            <p:cNvPr id="11" name="Google Shape;529;p24"/>
            <p:cNvGrpSpPr/>
            <p:nvPr/>
          </p:nvGrpSpPr>
          <p:grpSpPr>
            <a:xfrm>
              <a:off x="879239" y="1133200"/>
              <a:ext cx="3370378" cy="3999107"/>
              <a:chOff x="8628480" y="-256823"/>
              <a:chExt cx="3288816" cy="3902329"/>
            </a:xfrm>
          </p:grpSpPr>
          <p:sp>
            <p:nvSpPr>
              <p:cNvPr id="16" name="Google Shape;530;p24"/>
              <p:cNvSpPr/>
              <p:nvPr/>
            </p:nvSpPr>
            <p:spPr>
              <a:xfrm rot="10800000">
                <a:off x="10336997" y="3241552"/>
                <a:ext cx="383700" cy="401700"/>
              </a:xfrm>
              <a:prstGeom prst="heart">
                <a:avLst/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531;p24"/>
              <p:cNvSpPr/>
              <p:nvPr/>
            </p:nvSpPr>
            <p:spPr>
              <a:xfrm rot="10800000">
                <a:off x="9916207" y="3243806"/>
                <a:ext cx="383700" cy="401700"/>
              </a:xfrm>
              <a:prstGeom prst="heart">
                <a:avLst/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532;p24"/>
              <p:cNvSpPr/>
              <p:nvPr/>
            </p:nvSpPr>
            <p:spPr>
              <a:xfrm rot="7050720" flipH="1">
                <a:off x="10883440" y="1703222"/>
                <a:ext cx="828040" cy="828040"/>
              </a:xfrm>
              <a:prstGeom prst="heart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533;p24"/>
              <p:cNvSpPr/>
              <p:nvPr/>
            </p:nvSpPr>
            <p:spPr>
              <a:xfrm rot="-7210186">
                <a:off x="8780453" y="1721176"/>
                <a:ext cx="827955" cy="827955"/>
              </a:xfrm>
              <a:prstGeom prst="heart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534;p24"/>
              <p:cNvSpPr/>
              <p:nvPr/>
            </p:nvSpPr>
            <p:spPr>
              <a:xfrm>
                <a:off x="9231084" y="1373848"/>
                <a:ext cx="2094900" cy="2055300"/>
              </a:xfrm>
              <a:prstGeom prst="ellipse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535;p24"/>
              <p:cNvSpPr/>
              <p:nvPr/>
            </p:nvSpPr>
            <p:spPr>
              <a:xfrm>
                <a:off x="9435211" y="1409003"/>
                <a:ext cx="1663800" cy="2055300"/>
              </a:xfrm>
              <a:prstGeom prst="ellipse">
                <a:avLst/>
              </a:prstGeom>
              <a:solidFill>
                <a:srgbClr val="CFBFB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536;p24"/>
              <p:cNvSpPr/>
              <p:nvPr/>
            </p:nvSpPr>
            <p:spPr>
              <a:xfrm rot="1555494" flipH="1">
                <a:off x="9064019" y="179284"/>
                <a:ext cx="2499741" cy="2192685"/>
              </a:xfrm>
              <a:custGeom>
                <a:avLst/>
                <a:gdLst/>
                <a:ahLst/>
                <a:cxnLst/>
                <a:rect l="l" t="t" r="r" b="b"/>
                <a:pathLst>
                  <a:path w="2497985" h="2191145" extrusionOk="0">
                    <a:moveTo>
                      <a:pt x="774578" y="0"/>
                    </a:moveTo>
                    <a:lnTo>
                      <a:pt x="392185" y="366758"/>
                    </a:lnTo>
                    <a:lnTo>
                      <a:pt x="360789" y="378107"/>
                    </a:lnTo>
                    <a:lnTo>
                      <a:pt x="343617" y="389204"/>
                    </a:lnTo>
                    <a:lnTo>
                      <a:pt x="329165" y="395365"/>
                    </a:lnTo>
                    <a:cubicBezTo>
                      <a:pt x="216572" y="456872"/>
                      <a:pt x="122414" y="551231"/>
                      <a:pt x="63097" y="673240"/>
                    </a:cubicBezTo>
                    <a:cubicBezTo>
                      <a:pt x="-95084" y="998596"/>
                      <a:pt x="54391" y="1397362"/>
                      <a:pt x="396958" y="1563910"/>
                    </a:cubicBezTo>
                    <a:cubicBezTo>
                      <a:pt x="482599" y="1605547"/>
                      <a:pt x="572202" y="1628728"/>
                      <a:pt x="660903" y="1634996"/>
                    </a:cubicBezTo>
                    <a:lnTo>
                      <a:pt x="851769" y="1619176"/>
                    </a:lnTo>
                    <a:lnTo>
                      <a:pt x="919444" y="1604600"/>
                    </a:lnTo>
                    <a:cubicBezTo>
                      <a:pt x="960463" y="1591591"/>
                      <a:pt x="1000042" y="1574739"/>
                      <a:pt x="1037572" y="1554237"/>
                    </a:cubicBezTo>
                    <a:lnTo>
                      <a:pt x="1085203" y="1521716"/>
                    </a:lnTo>
                    <a:lnTo>
                      <a:pt x="1088845" y="1522570"/>
                    </a:lnTo>
                    <a:cubicBezTo>
                      <a:pt x="1097370" y="1526839"/>
                      <a:pt x="1105243" y="1533900"/>
                      <a:pt x="1112567" y="1543123"/>
                    </a:cubicBezTo>
                    <a:lnTo>
                      <a:pt x="1124853" y="1563279"/>
                    </a:lnTo>
                    <a:lnTo>
                      <a:pt x="1127874" y="1608516"/>
                    </a:lnTo>
                    <a:cubicBezTo>
                      <a:pt x="1163154" y="1819412"/>
                      <a:pt x="1301832" y="2014215"/>
                      <a:pt x="1515937" y="2118308"/>
                    </a:cubicBezTo>
                    <a:cubicBezTo>
                      <a:pt x="1858503" y="2284855"/>
                      <a:pt x="2264439" y="2156117"/>
                      <a:pt x="2422619" y="1830761"/>
                    </a:cubicBezTo>
                    <a:cubicBezTo>
                      <a:pt x="2481937" y="1708752"/>
                      <a:pt x="2497991" y="1576420"/>
                      <a:pt x="2476822" y="1449882"/>
                    </a:cubicBezTo>
                    <a:lnTo>
                      <a:pt x="2449966" y="1350031"/>
                    </a:lnTo>
                    <a:lnTo>
                      <a:pt x="2497985" y="865549"/>
                    </a:lnTo>
                    <a:lnTo>
                      <a:pt x="2048870" y="802019"/>
                    </a:lnTo>
                    <a:lnTo>
                      <a:pt x="2045220" y="798530"/>
                    </a:lnTo>
                    <a:cubicBezTo>
                      <a:pt x="1916681" y="686863"/>
                      <a:pt x="1761707" y="583962"/>
                      <a:pt x="1586571" y="498815"/>
                    </a:cubicBezTo>
                    <a:cubicBezTo>
                      <a:pt x="1508733" y="460972"/>
                      <a:pt x="1430596" y="428427"/>
                      <a:pt x="1353122" y="401126"/>
                    </a:cubicBezTo>
                    <a:lnTo>
                      <a:pt x="1123800" y="334945"/>
                    </a:lnTo>
                    <a:lnTo>
                      <a:pt x="774578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537;p24"/>
              <p:cNvSpPr/>
              <p:nvPr/>
            </p:nvSpPr>
            <p:spPr>
              <a:xfrm>
                <a:off x="10250802" y="901781"/>
                <a:ext cx="1080000" cy="108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538;p24"/>
              <p:cNvSpPr/>
              <p:nvPr/>
            </p:nvSpPr>
            <p:spPr>
              <a:xfrm>
                <a:off x="9187694" y="901781"/>
                <a:ext cx="1080000" cy="108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539;p24"/>
              <p:cNvSpPr/>
              <p:nvPr/>
            </p:nvSpPr>
            <p:spPr>
              <a:xfrm>
                <a:off x="9642536" y="1275233"/>
                <a:ext cx="540000" cy="5400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540;p24"/>
              <p:cNvSpPr/>
              <p:nvPr/>
            </p:nvSpPr>
            <p:spPr>
              <a:xfrm>
                <a:off x="10350110" y="1286118"/>
                <a:ext cx="540000" cy="5400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541;p24"/>
              <p:cNvSpPr/>
              <p:nvPr/>
            </p:nvSpPr>
            <p:spPr>
              <a:xfrm>
                <a:off x="9782215" y="1409123"/>
                <a:ext cx="288000" cy="288000"/>
              </a:xfrm>
              <a:prstGeom prst="ellipse">
                <a:avLst/>
              </a:prstGeom>
              <a:solidFill>
                <a:srgbClr val="201C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542;p24"/>
              <p:cNvSpPr/>
              <p:nvPr/>
            </p:nvSpPr>
            <p:spPr>
              <a:xfrm>
                <a:off x="10485232" y="1416747"/>
                <a:ext cx="288000" cy="288000"/>
              </a:xfrm>
              <a:prstGeom prst="ellipse">
                <a:avLst/>
              </a:prstGeom>
              <a:solidFill>
                <a:srgbClr val="201C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543;p24"/>
              <p:cNvSpPr/>
              <p:nvPr/>
            </p:nvSpPr>
            <p:spPr>
              <a:xfrm>
                <a:off x="9887331" y="1466119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544;p24"/>
              <p:cNvSpPr/>
              <p:nvPr/>
            </p:nvSpPr>
            <p:spPr>
              <a:xfrm>
                <a:off x="10598699" y="1473899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545;p24"/>
              <p:cNvSpPr/>
              <p:nvPr/>
            </p:nvSpPr>
            <p:spPr>
              <a:xfrm rot="10800000">
                <a:off x="10068732" y="1744386"/>
                <a:ext cx="373500" cy="310500"/>
              </a:xfrm>
              <a:prstGeom prst="triangle">
                <a:avLst>
                  <a:gd name="adj" fmla="val 50000"/>
                </a:avLst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" name="Google Shape;546;p24"/>
            <p:cNvSpPr/>
            <p:nvPr/>
          </p:nvSpPr>
          <p:spPr>
            <a:xfrm rot="-10360140" flipH="1">
              <a:off x="2798041" y="3409381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547;p24"/>
            <p:cNvSpPr/>
            <p:nvPr/>
          </p:nvSpPr>
          <p:spPr>
            <a:xfrm rot="-10360140" flipH="1">
              <a:off x="2574993" y="3410390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548;p24"/>
            <p:cNvSpPr/>
            <p:nvPr/>
          </p:nvSpPr>
          <p:spPr>
            <a:xfrm rot="-10360140" flipH="1">
              <a:off x="1364876" y="3381121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549;p24"/>
            <p:cNvSpPr/>
            <p:nvPr/>
          </p:nvSpPr>
          <p:spPr>
            <a:xfrm rot="-10360140" flipH="1">
              <a:off x="1668667" y="3412408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Rectangle à coins arrondis 31"/>
          <p:cNvSpPr/>
          <p:nvPr/>
        </p:nvSpPr>
        <p:spPr>
          <a:xfrm>
            <a:off x="7152738" y="2178240"/>
            <a:ext cx="437261" cy="4069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7153943" y="3056312"/>
            <a:ext cx="437261" cy="4069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7153942" y="3887815"/>
            <a:ext cx="437261" cy="4069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7642799" y="2027058"/>
            <a:ext cx="3459801" cy="595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latin typeface="Chelsea Market"/>
                <a:cs typeface="Chelsea Market"/>
              </a:rPr>
              <a:t>long, straight </a:t>
            </a:r>
            <a:r>
              <a:rPr lang="fr-FR" sz="2800" dirty="0" err="1">
                <a:latin typeface="Chelsea Market"/>
                <a:cs typeface="Chelsea Market"/>
              </a:rPr>
              <a:t>hair</a:t>
            </a:r>
            <a:endParaRPr lang="fr-FR" sz="2800" dirty="0">
              <a:latin typeface="Chelsea Market"/>
              <a:cs typeface="Chelsea Market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7640113" y="2905133"/>
            <a:ext cx="2480166" cy="574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latin typeface="Chelsea Market"/>
                <a:cs typeface="Chelsea Market"/>
              </a:rPr>
              <a:t>short, </a:t>
            </a:r>
            <a:r>
              <a:rPr lang="fr-FR" sz="2800" dirty="0" err="1">
                <a:latin typeface="Chelsea Market"/>
                <a:cs typeface="Chelsea Market"/>
              </a:rPr>
              <a:t>curly</a:t>
            </a:r>
            <a:r>
              <a:rPr lang="fr-FR" sz="2800" dirty="0">
                <a:latin typeface="Chelsea Market"/>
                <a:cs typeface="Chelsea Market"/>
              </a:rPr>
              <a:t> </a:t>
            </a:r>
            <a:r>
              <a:rPr lang="fr-FR" sz="2800" dirty="0" err="1">
                <a:latin typeface="Chelsea Market"/>
                <a:cs typeface="Chelsea Market"/>
              </a:rPr>
              <a:t>hair</a:t>
            </a:r>
            <a:endParaRPr lang="fr-FR" sz="2800" dirty="0">
              <a:latin typeface="Chelsea Market"/>
              <a:cs typeface="Chelsea Market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7626197" y="3752971"/>
            <a:ext cx="2887329" cy="574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latin typeface="Chelsea Market"/>
                <a:cs typeface="Chelsea Market"/>
              </a:rPr>
              <a:t>short, straight </a:t>
            </a:r>
            <a:r>
              <a:rPr lang="fr-FR" sz="2800" dirty="0" err="1">
                <a:latin typeface="Chelsea Market"/>
                <a:cs typeface="Chelsea Market"/>
              </a:rPr>
              <a:t>hair</a:t>
            </a:r>
            <a:endParaRPr lang="fr-FR" sz="2800" dirty="0">
              <a:latin typeface="Chelsea Market"/>
              <a:cs typeface="Chelsea Market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-181434" y="211656"/>
            <a:ext cx="2902947" cy="54425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416877" y="153618"/>
            <a:ext cx="2338050" cy="595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latin typeface="Chelsea Market"/>
                <a:cs typeface="Chelsea Market"/>
              </a:rPr>
              <a:t>QUESTION 2</a:t>
            </a:r>
          </a:p>
        </p:txBody>
      </p:sp>
      <p:pic>
        <p:nvPicPr>
          <p:cNvPr id="39" name="Image 38" descr="Capture d’écran 2020-08-29 à 14.25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685" y="937589"/>
            <a:ext cx="2765903" cy="107212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287305" y="997803"/>
            <a:ext cx="1479892" cy="666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3200" dirty="0">
                <a:latin typeface="Chelsea Market"/>
                <a:cs typeface="Chelsea Market"/>
              </a:rPr>
              <a:t>I have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9B7ACF4F-974E-45FA-A9CE-C07508859A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64" r="13265" b="13070"/>
          <a:stretch/>
        </p:blipFill>
        <p:spPr>
          <a:xfrm>
            <a:off x="2731628" y="1144250"/>
            <a:ext cx="1858123" cy="216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29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65;p24"/>
          <p:cNvGrpSpPr/>
          <p:nvPr/>
        </p:nvGrpSpPr>
        <p:grpSpPr>
          <a:xfrm>
            <a:off x="6057327" y="278191"/>
            <a:ext cx="6041044" cy="6152456"/>
            <a:chOff x="4933090" y="1375489"/>
            <a:chExt cx="3375503" cy="3991947"/>
          </a:xfrm>
        </p:grpSpPr>
        <p:sp>
          <p:nvSpPr>
            <p:cNvPr id="5" name="Google Shape;466;p24"/>
            <p:cNvSpPr/>
            <p:nvPr/>
          </p:nvSpPr>
          <p:spPr>
            <a:xfrm rot="5400000">
              <a:off x="4624868" y="1683711"/>
              <a:ext cx="3991947" cy="3375503"/>
            </a:xfrm>
            <a:custGeom>
              <a:avLst/>
              <a:gdLst/>
              <a:ahLst/>
              <a:cxnLst/>
              <a:rect l="l" t="t" r="r" b="b"/>
              <a:pathLst>
                <a:path w="3991947" h="3375503" extrusionOk="0">
                  <a:moveTo>
                    <a:pt x="463426" y="1341256"/>
                  </a:moveTo>
                  <a:lnTo>
                    <a:pt x="467498" y="1340555"/>
                  </a:lnTo>
                  <a:cubicBezTo>
                    <a:pt x="505612" y="1336231"/>
                    <a:pt x="545076" y="1333960"/>
                    <a:pt x="585496" y="1333960"/>
                  </a:cubicBezTo>
                  <a:cubicBezTo>
                    <a:pt x="908857" y="1333960"/>
                    <a:pt x="1170992" y="1479300"/>
                    <a:pt x="1170992" y="1658587"/>
                  </a:cubicBezTo>
                  <a:cubicBezTo>
                    <a:pt x="1170992" y="1837874"/>
                    <a:pt x="908857" y="1983214"/>
                    <a:pt x="585496" y="1983214"/>
                  </a:cubicBezTo>
                  <a:lnTo>
                    <a:pt x="467891" y="1976640"/>
                  </a:lnTo>
                  <a:lnTo>
                    <a:pt x="473299" y="1990638"/>
                  </a:lnTo>
                  <a:cubicBezTo>
                    <a:pt x="507069" y="2096592"/>
                    <a:pt x="527956" y="2242966"/>
                    <a:pt x="527956" y="2404647"/>
                  </a:cubicBezTo>
                  <a:cubicBezTo>
                    <a:pt x="527956" y="2485487"/>
                    <a:pt x="522734" y="2562501"/>
                    <a:pt x="513291" y="2632549"/>
                  </a:cubicBezTo>
                  <a:lnTo>
                    <a:pt x="509558" y="2654131"/>
                  </a:lnTo>
                  <a:lnTo>
                    <a:pt x="547353" y="2664924"/>
                  </a:lnTo>
                  <a:cubicBezTo>
                    <a:pt x="603015" y="2691863"/>
                    <a:pt x="634527" y="2755264"/>
                    <a:pt x="640477" y="2835992"/>
                  </a:cubicBezTo>
                  <a:lnTo>
                    <a:pt x="639725" y="2845495"/>
                  </a:lnTo>
                  <a:lnTo>
                    <a:pt x="738745" y="2804050"/>
                  </a:lnTo>
                  <a:cubicBezTo>
                    <a:pt x="798628" y="2785988"/>
                    <a:pt x="865149" y="2772283"/>
                    <a:pt x="935703" y="2764437"/>
                  </a:cubicBezTo>
                  <a:cubicBezTo>
                    <a:pt x="1112088" y="2744817"/>
                    <a:pt x="1271929" y="2766444"/>
                    <a:pt x="1370344" y="2815431"/>
                  </a:cubicBezTo>
                  <a:lnTo>
                    <a:pt x="1419911" y="2846884"/>
                  </a:lnTo>
                  <a:lnTo>
                    <a:pt x="1430405" y="2757001"/>
                  </a:lnTo>
                  <a:cubicBezTo>
                    <a:pt x="1464400" y="2618021"/>
                    <a:pt x="1543985" y="2520503"/>
                    <a:pt x="1636741" y="2520503"/>
                  </a:cubicBezTo>
                  <a:cubicBezTo>
                    <a:pt x="1729499" y="2520503"/>
                    <a:pt x="1809084" y="2618021"/>
                    <a:pt x="1843079" y="2757001"/>
                  </a:cubicBezTo>
                  <a:lnTo>
                    <a:pt x="1851603" y="2830001"/>
                  </a:lnTo>
                  <a:lnTo>
                    <a:pt x="1857259" y="2825106"/>
                  </a:lnTo>
                  <a:cubicBezTo>
                    <a:pt x="1997269" y="2734779"/>
                    <a:pt x="2334201" y="2654763"/>
                    <a:pt x="2731469" y="2627075"/>
                  </a:cubicBezTo>
                  <a:cubicBezTo>
                    <a:pt x="2930102" y="2613232"/>
                    <a:pt x="3115612" y="2614435"/>
                    <a:pt x="3270363" y="2627853"/>
                  </a:cubicBezTo>
                  <a:lnTo>
                    <a:pt x="3398641" y="2643357"/>
                  </a:lnTo>
                  <a:lnTo>
                    <a:pt x="3400654" y="2589452"/>
                  </a:lnTo>
                  <a:cubicBezTo>
                    <a:pt x="3407994" y="2534984"/>
                    <a:pt x="3430936" y="2491116"/>
                    <a:pt x="3469880" y="2465932"/>
                  </a:cubicBezTo>
                  <a:lnTo>
                    <a:pt x="3477294" y="2462785"/>
                  </a:lnTo>
                  <a:lnTo>
                    <a:pt x="3474877" y="2387542"/>
                  </a:lnTo>
                  <a:cubicBezTo>
                    <a:pt x="3474877" y="2306702"/>
                    <a:pt x="3480099" y="2229688"/>
                    <a:pt x="3489542" y="2159641"/>
                  </a:cubicBezTo>
                  <a:lnTo>
                    <a:pt x="3528521" y="1978251"/>
                  </a:lnTo>
                  <a:lnTo>
                    <a:pt x="3524449" y="1978952"/>
                  </a:lnTo>
                  <a:cubicBezTo>
                    <a:pt x="3486335" y="1983276"/>
                    <a:pt x="3446871" y="1985547"/>
                    <a:pt x="3406451" y="1985547"/>
                  </a:cubicBezTo>
                  <a:cubicBezTo>
                    <a:pt x="3083090" y="1985547"/>
                    <a:pt x="2820955" y="1840207"/>
                    <a:pt x="2820955" y="1660920"/>
                  </a:cubicBezTo>
                  <a:cubicBezTo>
                    <a:pt x="2820955" y="1481633"/>
                    <a:pt x="3083090" y="1336293"/>
                    <a:pt x="3406451" y="1336293"/>
                  </a:cubicBezTo>
                  <a:lnTo>
                    <a:pt x="3524056" y="1342867"/>
                  </a:lnTo>
                  <a:lnTo>
                    <a:pt x="3518648" y="1328869"/>
                  </a:lnTo>
                  <a:cubicBezTo>
                    <a:pt x="3493320" y="1249404"/>
                    <a:pt x="3475239" y="1147202"/>
                    <a:pt x="3467782" y="1032859"/>
                  </a:cubicBezTo>
                  <a:lnTo>
                    <a:pt x="3464081" y="917672"/>
                  </a:lnTo>
                  <a:lnTo>
                    <a:pt x="3444998" y="909571"/>
                  </a:lnTo>
                  <a:cubicBezTo>
                    <a:pt x="3406054" y="884388"/>
                    <a:pt x="3383112" y="840520"/>
                    <a:pt x="3375772" y="786052"/>
                  </a:cubicBezTo>
                  <a:lnTo>
                    <a:pt x="3373759" y="732146"/>
                  </a:lnTo>
                  <a:lnTo>
                    <a:pt x="3245481" y="747650"/>
                  </a:lnTo>
                  <a:cubicBezTo>
                    <a:pt x="3090730" y="761068"/>
                    <a:pt x="2905220" y="762272"/>
                    <a:pt x="2706587" y="748428"/>
                  </a:cubicBezTo>
                  <a:cubicBezTo>
                    <a:pt x="2309319" y="720741"/>
                    <a:pt x="1972387" y="640725"/>
                    <a:pt x="1832377" y="550397"/>
                  </a:cubicBezTo>
                  <a:lnTo>
                    <a:pt x="1826721" y="545503"/>
                  </a:lnTo>
                  <a:lnTo>
                    <a:pt x="1818197" y="618503"/>
                  </a:lnTo>
                  <a:cubicBezTo>
                    <a:pt x="1784202" y="757482"/>
                    <a:pt x="1704617" y="855000"/>
                    <a:pt x="1611859" y="855000"/>
                  </a:cubicBezTo>
                  <a:cubicBezTo>
                    <a:pt x="1519103" y="855000"/>
                    <a:pt x="1439518" y="757482"/>
                    <a:pt x="1405523" y="618503"/>
                  </a:cubicBezTo>
                  <a:lnTo>
                    <a:pt x="1395029" y="528620"/>
                  </a:lnTo>
                  <a:lnTo>
                    <a:pt x="1345462" y="560073"/>
                  </a:lnTo>
                  <a:cubicBezTo>
                    <a:pt x="1247047" y="609060"/>
                    <a:pt x="1087206" y="630687"/>
                    <a:pt x="910821" y="611067"/>
                  </a:cubicBezTo>
                  <a:cubicBezTo>
                    <a:pt x="840267" y="603220"/>
                    <a:pt x="773746" y="589515"/>
                    <a:pt x="713864" y="571453"/>
                  </a:cubicBezTo>
                  <a:lnTo>
                    <a:pt x="614842" y="530008"/>
                  </a:lnTo>
                  <a:lnTo>
                    <a:pt x="615595" y="539512"/>
                  </a:lnTo>
                  <a:cubicBezTo>
                    <a:pt x="609645" y="620240"/>
                    <a:pt x="578133" y="683641"/>
                    <a:pt x="522471" y="710580"/>
                  </a:cubicBezTo>
                  <a:lnTo>
                    <a:pt x="503583" y="715973"/>
                  </a:lnTo>
                  <a:lnTo>
                    <a:pt x="513279" y="813967"/>
                  </a:lnTo>
                  <a:cubicBezTo>
                    <a:pt x="515765" y="852082"/>
                    <a:pt x="517070" y="891545"/>
                    <a:pt x="517070" y="931965"/>
                  </a:cubicBezTo>
                  <a:cubicBezTo>
                    <a:pt x="517070" y="1012805"/>
                    <a:pt x="511848" y="1089819"/>
                    <a:pt x="502405" y="1159866"/>
                  </a:cubicBezTo>
                  <a:close/>
                  <a:moveTo>
                    <a:pt x="0" y="1658587"/>
                  </a:moveTo>
                  <a:cubicBezTo>
                    <a:pt x="0" y="1568943"/>
                    <a:pt x="65534" y="1487786"/>
                    <a:pt x="171488" y="1429041"/>
                  </a:cubicBezTo>
                  <a:lnTo>
                    <a:pt x="221716" y="1406063"/>
                  </a:lnTo>
                  <a:lnTo>
                    <a:pt x="198503" y="1345973"/>
                  </a:lnTo>
                  <a:cubicBezTo>
                    <a:pt x="164733" y="1240019"/>
                    <a:pt x="143846" y="1093645"/>
                    <a:pt x="143846" y="931965"/>
                  </a:cubicBezTo>
                  <a:cubicBezTo>
                    <a:pt x="143846" y="810705"/>
                    <a:pt x="155595" y="698054"/>
                    <a:pt x="175716" y="604609"/>
                  </a:cubicBezTo>
                  <a:lnTo>
                    <a:pt x="194415" y="533504"/>
                  </a:lnTo>
                  <a:lnTo>
                    <a:pt x="190306" y="527850"/>
                  </a:lnTo>
                  <a:cubicBezTo>
                    <a:pt x="176640" y="506460"/>
                    <a:pt x="163860" y="483650"/>
                    <a:pt x="152215" y="459588"/>
                  </a:cubicBezTo>
                  <a:cubicBezTo>
                    <a:pt x="105633" y="363339"/>
                    <a:pt x="86023" y="265283"/>
                    <a:pt x="91973" y="184555"/>
                  </a:cubicBezTo>
                  <a:cubicBezTo>
                    <a:pt x="97922" y="103826"/>
                    <a:pt x="129434" y="40425"/>
                    <a:pt x="185096" y="13486"/>
                  </a:cubicBezTo>
                  <a:cubicBezTo>
                    <a:pt x="282505" y="-33657"/>
                    <a:pt x="421597" y="46487"/>
                    <a:pt x="517261" y="196217"/>
                  </a:cubicBezTo>
                  <a:lnTo>
                    <a:pt x="528259" y="215926"/>
                  </a:lnTo>
                  <a:lnTo>
                    <a:pt x="591752" y="190938"/>
                  </a:lnTo>
                  <a:cubicBezTo>
                    <a:pt x="688705" y="160948"/>
                    <a:pt x="819225" y="150247"/>
                    <a:pt x="960332" y="165941"/>
                  </a:cubicBezTo>
                  <a:cubicBezTo>
                    <a:pt x="1136717" y="185561"/>
                    <a:pt x="1287899" y="241782"/>
                    <a:pt x="1373144" y="311198"/>
                  </a:cubicBezTo>
                  <a:lnTo>
                    <a:pt x="1402740" y="340890"/>
                  </a:lnTo>
                  <a:lnTo>
                    <a:pt x="1405523" y="317055"/>
                  </a:lnTo>
                  <a:cubicBezTo>
                    <a:pt x="1439518" y="178075"/>
                    <a:pt x="1519103" y="80558"/>
                    <a:pt x="1611860" y="80558"/>
                  </a:cubicBezTo>
                  <a:cubicBezTo>
                    <a:pt x="1704617" y="80557"/>
                    <a:pt x="1784203" y="178076"/>
                    <a:pt x="1818197" y="317055"/>
                  </a:cubicBezTo>
                  <a:lnTo>
                    <a:pt x="1826496" y="388132"/>
                  </a:lnTo>
                  <a:lnTo>
                    <a:pt x="1844498" y="376488"/>
                  </a:lnTo>
                  <a:cubicBezTo>
                    <a:pt x="1995684" y="306456"/>
                    <a:pt x="2340458" y="273954"/>
                    <a:pt x="2737726" y="301641"/>
                  </a:cubicBezTo>
                  <a:cubicBezTo>
                    <a:pt x="3002571" y="320101"/>
                    <a:pt x="3240601" y="361816"/>
                    <a:pt x="3411344" y="414339"/>
                  </a:cubicBezTo>
                  <a:lnTo>
                    <a:pt x="3483700" y="440320"/>
                  </a:lnTo>
                  <a:lnTo>
                    <a:pt x="3513417" y="399753"/>
                  </a:lnTo>
                  <a:cubicBezTo>
                    <a:pt x="3626767" y="262921"/>
                    <a:pt x="3774659" y="200491"/>
                    <a:pt x="3865531" y="259254"/>
                  </a:cubicBezTo>
                  <a:cubicBezTo>
                    <a:pt x="3969385" y="326411"/>
                    <a:pt x="3959436" y="526433"/>
                    <a:pt x="3843309" y="706013"/>
                  </a:cubicBezTo>
                  <a:lnTo>
                    <a:pt x="3826681" y="728711"/>
                  </a:lnTo>
                  <a:lnTo>
                    <a:pt x="3833423" y="796862"/>
                  </a:lnTo>
                  <a:cubicBezTo>
                    <a:pt x="3835909" y="834977"/>
                    <a:pt x="3837215" y="874440"/>
                    <a:pt x="3837215" y="914860"/>
                  </a:cubicBezTo>
                  <a:cubicBezTo>
                    <a:pt x="3837215" y="1116961"/>
                    <a:pt x="3804579" y="1295145"/>
                    <a:pt x="3754939" y="1400363"/>
                  </a:cubicBezTo>
                  <a:lnTo>
                    <a:pt x="3754459" y="1401181"/>
                  </a:lnTo>
                  <a:lnTo>
                    <a:pt x="3820459" y="1431374"/>
                  </a:lnTo>
                  <a:cubicBezTo>
                    <a:pt x="3926413" y="1490120"/>
                    <a:pt x="3991947" y="1571277"/>
                    <a:pt x="3991947" y="1660920"/>
                  </a:cubicBezTo>
                  <a:cubicBezTo>
                    <a:pt x="3991947" y="1750564"/>
                    <a:pt x="3926413" y="1831721"/>
                    <a:pt x="3820459" y="1890466"/>
                  </a:cubicBezTo>
                  <a:lnTo>
                    <a:pt x="3770231" y="1913444"/>
                  </a:lnTo>
                  <a:lnTo>
                    <a:pt x="3793444" y="1973534"/>
                  </a:lnTo>
                  <a:cubicBezTo>
                    <a:pt x="3827214" y="2079488"/>
                    <a:pt x="3848101" y="2225862"/>
                    <a:pt x="3848101" y="2387542"/>
                  </a:cubicBezTo>
                  <a:cubicBezTo>
                    <a:pt x="3848101" y="2468382"/>
                    <a:pt x="3842879" y="2545396"/>
                    <a:pt x="3833436" y="2615444"/>
                  </a:cubicBezTo>
                  <a:lnTo>
                    <a:pt x="3832512" y="2620787"/>
                  </a:lnTo>
                  <a:lnTo>
                    <a:pt x="3868191" y="2669491"/>
                  </a:lnTo>
                  <a:cubicBezTo>
                    <a:pt x="3984317" y="2849071"/>
                    <a:pt x="3994267" y="3049092"/>
                    <a:pt x="3890413" y="3116249"/>
                  </a:cubicBezTo>
                  <a:cubicBezTo>
                    <a:pt x="3799540" y="3175012"/>
                    <a:pt x="3651648" y="3112582"/>
                    <a:pt x="3538299" y="2975750"/>
                  </a:cubicBezTo>
                  <a:lnTo>
                    <a:pt x="3508581" y="2935183"/>
                  </a:lnTo>
                  <a:lnTo>
                    <a:pt x="3436225" y="2961164"/>
                  </a:lnTo>
                  <a:cubicBezTo>
                    <a:pt x="3265483" y="3013688"/>
                    <a:pt x="3027453" y="3055402"/>
                    <a:pt x="2762608" y="3073862"/>
                  </a:cubicBezTo>
                  <a:cubicBezTo>
                    <a:pt x="2365340" y="3101549"/>
                    <a:pt x="2020566" y="3069047"/>
                    <a:pt x="1869380" y="2999015"/>
                  </a:cubicBezTo>
                  <a:lnTo>
                    <a:pt x="1851378" y="2987372"/>
                  </a:lnTo>
                  <a:lnTo>
                    <a:pt x="1843079" y="3058448"/>
                  </a:lnTo>
                  <a:cubicBezTo>
                    <a:pt x="1809085" y="3197427"/>
                    <a:pt x="1729499" y="3294946"/>
                    <a:pt x="1636742" y="3294945"/>
                  </a:cubicBezTo>
                  <a:cubicBezTo>
                    <a:pt x="1543985" y="3294945"/>
                    <a:pt x="1464400" y="3197428"/>
                    <a:pt x="1430405" y="3058448"/>
                  </a:cubicBezTo>
                  <a:lnTo>
                    <a:pt x="1427622" y="3034613"/>
                  </a:lnTo>
                  <a:lnTo>
                    <a:pt x="1398026" y="3064305"/>
                  </a:lnTo>
                  <a:cubicBezTo>
                    <a:pt x="1312781" y="3133721"/>
                    <a:pt x="1161599" y="3189942"/>
                    <a:pt x="985214" y="3209562"/>
                  </a:cubicBezTo>
                  <a:cubicBezTo>
                    <a:pt x="844107" y="3225256"/>
                    <a:pt x="713586" y="3214555"/>
                    <a:pt x="616634" y="3184565"/>
                  </a:cubicBezTo>
                  <a:lnTo>
                    <a:pt x="553141" y="3159577"/>
                  </a:lnTo>
                  <a:lnTo>
                    <a:pt x="542143" y="3179286"/>
                  </a:lnTo>
                  <a:cubicBezTo>
                    <a:pt x="446479" y="3329016"/>
                    <a:pt x="307386" y="3409160"/>
                    <a:pt x="209978" y="3362017"/>
                  </a:cubicBezTo>
                  <a:cubicBezTo>
                    <a:pt x="154316" y="3335078"/>
                    <a:pt x="122804" y="3271677"/>
                    <a:pt x="116855" y="3190948"/>
                  </a:cubicBezTo>
                  <a:cubicBezTo>
                    <a:pt x="110905" y="3110220"/>
                    <a:pt x="130515" y="3012164"/>
                    <a:pt x="177096" y="2915916"/>
                  </a:cubicBezTo>
                  <a:cubicBezTo>
                    <a:pt x="188742" y="2891854"/>
                    <a:pt x="201522" y="2869044"/>
                    <a:pt x="215188" y="2847654"/>
                  </a:cubicBezTo>
                  <a:lnTo>
                    <a:pt x="218716" y="2842799"/>
                  </a:lnTo>
                  <a:lnTo>
                    <a:pt x="209389" y="2818656"/>
                  </a:lnTo>
                  <a:cubicBezTo>
                    <a:pt x="175619" y="2712702"/>
                    <a:pt x="154732" y="2566328"/>
                    <a:pt x="154732" y="2404647"/>
                  </a:cubicBezTo>
                  <a:cubicBezTo>
                    <a:pt x="154732" y="2202546"/>
                    <a:pt x="187368" y="2024362"/>
                    <a:pt x="237008" y="1919144"/>
                  </a:cubicBezTo>
                  <a:lnTo>
                    <a:pt x="237488" y="1918326"/>
                  </a:lnTo>
                  <a:lnTo>
                    <a:pt x="171488" y="1888133"/>
                  </a:lnTo>
                  <a:cubicBezTo>
                    <a:pt x="65534" y="1829387"/>
                    <a:pt x="0" y="1748230"/>
                    <a:pt x="0" y="1658587"/>
                  </a:cubicBezTo>
                  <a:close/>
                </a:path>
              </a:pathLst>
            </a:custGeom>
            <a:solidFill>
              <a:srgbClr val="312723"/>
            </a:solidFill>
            <a:ln w="25400" cap="flat" cmpd="sng">
              <a:solidFill>
                <a:srgbClr val="2921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467;p24"/>
            <p:cNvSpPr/>
            <p:nvPr/>
          </p:nvSpPr>
          <p:spPr>
            <a:xfrm>
              <a:off x="5379097" y="1789972"/>
              <a:ext cx="2459291" cy="3217777"/>
            </a:xfrm>
            <a:custGeom>
              <a:avLst/>
              <a:gdLst/>
              <a:ahLst/>
              <a:cxnLst/>
              <a:rect l="l" t="t" r="r" b="b"/>
              <a:pathLst>
                <a:path w="2162014" h="2798067" fill="none" extrusionOk="0">
                  <a:moveTo>
                    <a:pt x="0" y="19243"/>
                  </a:moveTo>
                  <a:cubicBezTo>
                    <a:pt x="149923" y="7044"/>
                    <a:pt x="404189" y="20538"/>
                    <a:pt x="540504" y="14432"/>
                  </a:cubicBezTo>
                  <a:cubicBezTo>
                    <a:pt x="676819" y="8326"/>
                    <a:pt x="900700" y="3049"/>
                    <a:pt x="1102627" y="9429"/>
                  </a:cubicBezTo>
                  <a:cubicBezTo>
                    <a:pt x="1304554" y="15809"/>
                    <a:pt x="1384452" y="18743"/>
                    <a:pt x="1578270" y="5196"/>
                  </a:cubicBezTo>
                  <a:cubicBezTo>
                    <a:pt x="1772088" y="-8351"/>
                    <a:pt x="1992469" y="-3938"/>
                    <a:pt x="2162014" y="0"/>
                  </a:cubicBezTo>
                  <a:cubicBezTo>
                    <a:pt x="2148400" y="132108"/>
                    <a:pt x="2121111" y="319670"/>
                    <a:pt x="2136654" y="587594"/>
                  </a:cubicBezTo>
                  <a:cubicBezTo>
                    <a:pt x="2152198" y="855518"/>
                    <a:pt x="2145128" y="846641"/>
                    <a:pt x="2114917" y="1091246"/>
                  </a:cubicBezTo>
                  <a:cubicBezTo>
                    <a:pt x="2084706" y="1335851"/>
                    <a:pt x="2073605" y="1431577"/>
                    <a:pt x="2090764" y="1650860"/>
                  </a:cubicBezTo>
                  <a:cubicBezTo>
                    <a:pt x="2107924" y="1870143"/>
                    <a:pt x="2056629" y="2019758"/>
                    <a:pt x="2070235" y="2126531"/>
                  </a:cubicBezTo>
                  <a:cubicBezTo>
                    <a:pt x="2083841" y="2233304"/>
                    <a:pt x="2075044" y="2589389"/>
                    <a:pt x="2041252" y="2798067"/>
                  </a:cubicBezTo>
                  <a:cubicBezTo>
                    <a:pt x="1743059" y="2773018"/>
                    <a:pt x="1688245" y="2805466"/>
                    <a:pt x="1404984" y="2796784"/>
                  </a:cubicBezTo>
                  <a:cubicBezTo>
                    <a:pt x="1121723" y="2788102"/>
                    <a:pt x="1080452" y="2799518"/>
                    <a:pt x="806891" y="2795578"/>
                  </a:cubicBezTo>
                  <a:cubicBezTo>
                    <a:pt x="533330" y="2791638"/>
                    <a:pt x="358498" y="2785709"/>
                    <a:pt x="132447" y="2794218"/>
                  </a:cubicBezTo>
                  <a:cubicBezTo>
                    <a:pt x="120280" y="2647391"/>
                    <a:pt x="134919" y="2420312"/>
                    <a:pt x="100660" y="2128224"/>
                  </a:cubicBezTo>
                  <a:cubicBezTo>
                    <a:pt x="66400" y="1836136"/>
                    <a:pt x="58163" y="1671685"/>
                    <a:pt x="67548" y="1434480"/>
                  </a:cubicBezTo>
                  <a:cubicBezTo>
                    <a:pt x="76934" y="1197275"/>
                    <a:pt x="48016" y="994918"/>
                    <a:pt x="33112" y="712987"/>
                  </a:cubicBezTo>
                  <a:cubicBezTo>
                    <a:pt x="18207" y="431056"/>
                    <a:pt x="40947" y="179811"/>
                    <a:pt x="0" y="19243"/>
                  </a:cubicBezTo>
                  <a:close/>
                </a:path>
                <a:path w="2162014" h="2798067" extrusionOk="0">
                  <a:moveTo>
                    <a:pt x="0" y="19243"/>
                  </a:moveTo>
                  <a:cubicBezTo>
                    <a:pt x="140999" y="38005"/>
                    <a:pt x="394287" y="10394"/>
                    <a:pt x="518883" y="14625"/>
                  </a:cubicBezTo>
                  <a:cubicBezTo>
                    <a:pt x="643479" y="18856"/>
                    <a:pt x="869131" y="-3266"/>
                    <a:pt x="994526" y="10391"/>
                  </a:cubicBezTo>
                  <a:cubicBezTo>
                    <a:pt x="1119921" y="24048"/>
                    <a:pt x="1355457" y="-17628"/>
                    <a:pt x="1578270" y="5196"/>
                  </a:cubicBezTo>
                  <a:cubicBezTo>
                    <a:pt x="1801083" y="28020"/>
                    <a:pt x="2003006" y="-20899"/>
                    <a:pt x="2162014" y="0"/>
                  </a:cubicBezTo>
                  <a:cubicBezTo>
                    <a:pt x="2176690" y="111961"/>
                    <a:pt x="2128067" y="322500"/>
                    <a:pt x="2139069" y="531633"/>
                  </a:cubicBezTo>
                  <a:cubicBezTo>
                    <a:pt x="2150071" y="740766"/>
                    <a:pt x="2146135" y="920651"/>
                    <a:pt x="2117332" y="1035285"/>
                  </a:cubicBezTo>
                  <a:cubicBezTo>
                    <a:pt x="2088529" y="1149919"/>
                    <a:pt x="2084427" y="1477176"/>
                    <a:pt x="2093180" y="1594898"/>
                  </a:cubicBezTo>
                  <a:cubicBezTo>
                    <a:pt x="2101933" y="1712620"/>
                    <a:pt x="2089763" y="2033009"/>
                    <a:pt x="2069027" y="2154512"/>
                  </a:cubicBezTo>
                  <a:cubicBezTo>
                    <a:pt x="2048292" y="2276015"/>
                    <a:pt x="2079174" y="2502089"/>
                    <a:pt x="2041252" y="2798067"/>
                  </a:cubicBezTo>
                  <a:cubicBezTo>
                    <a:pt x="1811805" y="2791594"/>
                    <a:pt x="1671452" y="2775574"/>
                    <a:pt x="1443160" y="2796861"/>
                  </a:cubicBezTo>
                  <a:cubicBezTo>
                    <a:pt x="1214868" y="2818148"/>
                    <a:pt x="1118888" y="2791100"/>
                    <a:pt x="806891" y="2795578"/>
                  </a:cubicBezTo>
                  <a:cubicBezTo>
                    <a:pt x="494894" y="2800056"/>
                    <a:pt x="339364" y="2786642"/>
                    <a:pt x="132447" y="2794218"/>
                  </a:cubicBezTo>
                  <a:cubicBezTo>
                    <a:pt x="148770" y="2519109"/>
                    <a:pt x="105843" y="2287985"/>
                    <a:pt x="96686" y="2044975"/>
                  </a:cubicBezTo>
                  <a:cubicBezTo>
                    <a:pt x="87530" y="1801965"/>
                    <a:pt x="46761" y="1554000"/>
                    <a:pt x="60926" y="1295731"/>
                  </a:cubicBezTo>
                  <a:cubicBezTo>
                    <a:pt x="75091" y="1037462"/>
                    <a:pt x="87359" y="652585"/>
                    <a:pt x="0" y="19243"/>
                  </a:cubicBezTo>
                  <a:close/>
                </a:path>
              </a:pathLst>
            </a:custGeom>
            <a:solidFill>
              <a:srgbClr val="FFF2CC"/>
            </a:solidFill>
            <a:ln w="25400" cap="flat" cmpd="sng">
              <a:solidFill>
                <a:srgbClr val="5404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528;p24"/>
          <p:cNvGrpSpPr/>
          <p:nvPr/>
        </p:nvGrpSpPr>
        <p:grpSpPr>
          <a:xfrm>
            <a:off x="1955546" y="2520764"/>
            <a:ext cx="1056836" cy="1435304"/>
            <a:chOff x="879239" y="1133200"/>
            <a:chExt cx="3370378" cy="3999107"/>
          </a:xfrm>
        </p:grpSpPr>
        <p:grpSp>
          <p:nvGrpSpPr>
            <p:cNvPr id="11" name="Google Shape;529;p24"/>
            <p:cNvGrpSpPr/>
            <p:nvPr/>
          </p:nvGrpSpPr>
          <p:grpSpPr>
            <a:xfrm>
              <a:off x="879239" y="1133200"/>
              <a:ext cx="3370378" cy="3999107"/>
              <a:chOff x="8628480" y="-256823"/>
              <a:chExt cx="3288816" cy="3902329"/>
            </a:xfrm>
          </p:grpSpPr>
          <p:sp>
            <p:nvSpPr>
              <p:cNvPr id="16" name="Google Shape;530;p24"/>
              <p:cNvSpPr/>
              <p:nvPr/>
            </p:nvSpPr>
            <p:spPr>
              <a:xfrm rot="10800000">
                <a:off x="10336997" y="3241552"/>
                <a:ext cx="383700" cy="401700"/>
              </a:xfrm>
              <a:prstGeom prst="heart">
                <a:avLst/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531;p24"/>
              <p:cNvSpPr/>
              <p:nvPr/>
            </p:nvSpPr>
            <p:spPr>
              <a:xfrm rot="10800000">
                <a:off x="9916207" y="3243806"/>
                <a:ext cx="383700" cy="401700"/>
              </a:xfrm>
              <a:prstGeom prst="heart">
                <a:avLst/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532;p24"/>
              <p:cNvSpPr/>
              <p:nvPr/>
            </p:nvSpPr>
            <p:spPr>
              <a:xfrm rot="7050720" flipH="1">
                <a:off x="10883440" y="1703222"/>
                <a:ext cx="828040" cy="828040"/>
              </a:xfrm>
              <a:prstGeom prst="heart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533;p24"/>
              <p:cNvSpPr/>
              <p:nvPr/>
            </p:nvSpPr>
            <p:spPr>
              <a:xfrm rot="-7210186">
                <a:off x="8780453" y="1721176"/>
                <a:ext cx="827955" cy="827955"/>
              </a:xfrm>
              <a:prstGeom prst="heart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534;p24"/>
              <p:cNvSpPr/>
              <p:nvPr/>
            </p:nvSpPr>
            <p:spPr>
              <a:xfrm>
                <a:off x="9231084" y="1373848"/>
                <a:ext cx="2094900" cy="2055300"/>
              </a:xfrm>
              <a:prstGeom prst="ellipse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535;p24"/>
              <p:cNvSpPr/>
              <p:nvPr/>
            </p:nvSpPr>
            <p:spPr>
              <a:xfrm>
                <a:off x="9435211" y="1409003"/>
                <a:ext cx="1663800" cy="2055300"/>
              </a:xfrm>
              <a:prstGeom prst="ellipse">
                <a:avLst/>
              </a:prstGeom>
              <a:solidFill>
                <a:srgbClr val="CFBFB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536;p24"/>
              <p:cNvSpPr/>
              <p:nvPr/>
            </p:nvSpPr>
            <p:spPr>
              <a:xfrm rot="1555494" flipH="1">
                <a:off x="9064019" y="179284"/>
                <a:ext cx="2499741" cy="2192685"/>
              </a:xfrm>
              <a:custGeom>
                <a:avLst/>
                <a:gdLst/>
                <a:ahLst/>
                <a:cxnLst/>
                <a:rect l="l" t="t" r="r" b="b"/>
                <a:pathLst>
                  <a:path w="2497985" h="2191145" extrusionOk="0">
                    <a:moveTo>
                      <a:pt x="774578" y="0"/>
                    </a:moveTo>
                    <a:lnTo>
                      <a:pt x="392185" y="366758"/>
                    </a:lnTo>
                    <a:lnTo>
                      <a:pt x="360789" y="378107"/>
                    </a:lnTo>
                    <a:lnTo>
                      <a:pt x="343617" y="389204"/>
                    </a:lnTo>
                    <a:lnTo>
                      <a:pt x="329165" y="395365"/>
                    </a:lnTo>
                    <a:cubicBezTo>
                      <a:pt x="216572" y="456872"/>
                      <a:pt x="122414" y="551231"/>
                      <a:pt x="63097" y="673240"/>
                    </a:cubicBezTo>
                    <a:cubicBezTo>
                      <a:pt x="-95084" y="998596"/>
                      <a:pt x="54391" y="1397362"/>
                      <a:pt x="396958" y="1563910"/>
                    </a:cubicBezTo>
                    <a:cubicBezTo>
                      <a:pt x="482599" y="1605547"/>
                      <a:pt x="572202" y="1628728"/>
                      <a:pt x="660903" y="1634996"/>
                    </a:cubicBezTo>
                    <a:lnTo>
                      <a:pt x="851769" y="1619176"/>
                    </a:lnTo>
                    <a:lnTo>
                      <a:pt x="919444" y="1604600"/>
                    </a:lnTo>
                    <a:cubicBezTo>
                      <a:pt x="960463" y="1591591"/>
                      <a:pt x="1000042" y="1574739"/>
                      <a:pt x="1037572" y="1554237"/>
                    </a:cubicBezTo>
                    <a:lnTo>
                      <a:pt x="1085203" y="1521716"/>
                    </a:lnTo>
                    <a:lnTo>
                      <a:pt x="1088845" y="1522570"/>
                    </a:lnTo>
                    <a:cubicBezTo>
                      <a:pt x="1097370" y="1526839"/>
                      <a:pt x="1105243" y="1533900"/>
                      <a:pt x="1112567" y="1543123"/>
                    </a:cubicBezTo>
                    <a:lnTo>
                      <a:pt x="1124853" y="1563279"/>
                    </a:lnTo>
                    <a:lnTo>
                      <a:pt x="1127874" y="1608516"/>
                    </a:lnTo>
                    <a:cubicBezTo>
                      <a:pt x="1163154" y="1819412"/>
                      <a:pt x="1301832" y="2014215"/>
                      <a:pt x="1515937" y="2118308"/>
                    </a:cubicBezTo>
                    <a:cubicBezTo>
                      <a:pt x="1858503" y="2284855"/>
                      <a:pt x="2264439" y="2156117"/>
                      <a:pt x="2422619" y="1830761"/>
                    </a:cubicBezTo>
                    <a:cubicBezTo>
                      <a:pt x="2481937" y="1708752"/>
                      <a:pt x="2497991" y="1576420"/>
                      <a:pt x="2476822" y="1449882"/>
                    </a:cubicBezTo>
                    <a:lnTo>
                      <a:pt x="2449966" y="1350031"/>
                    </a:lnTo>
                    <a:lnTo>
                      <a:pt x="2497985" y="865549"/>
                    </a:lnTo>
                    <a:lnTo>
                      <a:pt x="2048870" y="802019"/>
                    </a:lnTo>
                    <a:lnTo>
                      <a:pt x="2045220" y="798530"/>
                    </a:lnTo>
                    <a:cubicBezTo>
                      <a:pt x="1916681" y="686863"/>
                      <a:pt x="1761707" y="583962"/>
                      <a:pt x="1586571" y="498815"/>
                    </a:cubicBezTo>
                    <a:cubicBezTo>
                      <a:pt x="1508733" y="460972"/>
                      <a:pt x="1430596" y="428427"/>
                      <a:pt x="1353122" y="401126"/>
                    </a:cubicBezTo>
                    <a:lnTo>
                      <a:pt x="1123800" y="334945"/>
                    </a:lnTo>
                    <a:lnTo>
                      <a:pt x="774578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537;p24"/>
              <p:cNvSpPr/>
              <p:nvPr/>
            </p:nvSpPr>
            <p:spPr>
              <a:xfrm>
                <a:off x="10250802" y="901781"/>
                <a:ext cx="1080000" cy="108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538;p24"/>
              <p:cNvSpPr/>
              <p:nvPr/>
            </p:nvSpPr>
            <p:spPr>
              <a:xfrm>
                <a:off x="9187694" y="901781"/>
                <a:ext cx="1080000" cy="108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539;p24"/>
              <p:cNvSpPr/>
              <p:nvPr/>
            </p:nvSpPr>
            <p:spPr>
              <a:xfrm>
                <a:off x="9642536" y="1275233"/>
                <a:ext cx="540000" cy="5400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540;p24"/>
              <p:cNvSpPr/>
              <p:nvPr/>
            </p:nvSpPr>
            <p:spPr>
              <a:xfrm>
                <a:off x="10350110" y="1286118"/>
                <a:ext cx="540000" cy="5400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541;p24"/>
              <p:cNvSpPr/>
              <p:nvPr/>
            </p:nvSpPr>
            <p:spPr>
              <a:xfrm>
                <a:off x="9782215" y="1409123"/>
                <a:ext cx="288000" cy="288000"/>
              </a:xfrm>
              <a:prstGeom prst="ellipse">
                <a:avLst/>
              </a:prstGeom>
              <a:solidFill>
                <a:srgbClr val="201C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542;p24"/>
              <p:cNvSpPr/>
              <p:nvPr/>
            </p:nvSpPr>
            <p:spPr>
              <a:xfrm>
                <a:off x="10485232" y="1416747"/>
                <a:ext cx="288000" cy="288000"/>
              </a:xfrm>
              <a:prstGeom prst="ellipse">
                <a:avLst/>
              </a:prstGeom>
              <a:solidFill>
                <a:srgbClr val="201C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543;p24"/>
              <p:cNvSpPr/>
              <p:nvPr/>
            </p:nvSpPr>
            <p:spPr>
              <a:xfrm>
                <a:off x="9887331" y="1466119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544;p24"/>
              <p:cNvSpPr/>
              <p:nvPr/>
            </p:nvSpPr>
            <p:spPr>
              <a:xfrm>
                <a:off x="10598699" y="1473899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545;p24"/>
              <p:cNvSpPr/>
              <p:nvPr/>
            </p:nvSpPr>
            <p:spPr>
              <a:xfrm rot="10800000">
                <a:off x="10068732" y="1744386"/>
                <a:ext cx="373500" cy="310500"/>
              </a:xfrm>
              <a:prstGeom prst="triangle">
                <a:avLst>
                  <a:gd name="adj" fmla="val 50000"/>
                </a:avLst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" name="Google Shape;546;p24"/>
            <p:cNvSpPr/>
            <p:nvPr/>
          </p:nvSpPr>
          <p:spPr>
            <a:xfrm rot="-10360140" flipH="1">
              <a:off x="2798041" y="3409381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547;p24"/>
            <p:cNvSpPr/>
            <p:nvPr/>
          </p:nvSpPr>
          <p:spPr>
            <a:xfrm rot="-10360140" flipH="1">
              <a:off x="2574993" y="3410390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548;p24"/>
            <p:cNvSpPr/>
            <p:nvPr/>
          </p:nvSpPr>
          <p:spPr>
            <a:xfrm rot="-10360140" flipH="1">
              <a:off x="1364876" y="3381121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549;p24"/>
            <p:cNvSpPr/>
            <p:nvPr/>
          </p:nvSpPr>
          <p:spPr>
            <a:xfrm rot="-10360140" flipH="1">
              <a:off x="1668667" y="3412408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Rectangle à coins arrondis 31"/>
          <p:cNvSpPr/>
          <p:nvPr/>
        </p:nvSpPr>
        <p:spPr>
          <a:xfrm>
            <a:off x="7152738" y="2178240"/>
            <a:ext cx="437261" cy="4069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7153943" y="3056312"/>
            <a:ext cx="437261" cy="4069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7153942" y="3887815"/>
            <a:ext cx="437261" cy="4069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7642799" y="2027058"/>
            <a:ext cx="3459801" cy="595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latin typeface="Chelsea Market"/>
                <a:cs typeface="Chelsea Market"/>
              </a:rPr>
              <a:t>long, straight </a:t>
            </a:r>
            <a:r>
              <a:rPr lang="fr-FR" sz="2800" dirty="0" err="1">
                <a:latin typeface="Chelsea Market"/>
                <a:cs typeface="Chelsea Market"/>
              </a:rPr>
              <a:t>hair</a:t>
            </a:r>
            <a:endParaRPr lang="fr-FR" sz="2800" dirty="0">
              <a:latin typeface="Chelsea Market"/>
              <a:cs typeface="Chelsea Market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7640113" y="2905133"/>
            <a:ext cx="2980453" cy="595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latin typeface="Chelsea Market"/>
                <a:cs typeface="Chelsea Market"/>
              </a:rPr>
              <a:t>long, </a:t>
            </a:r>
            <a:r>
              <a:rPr lang="fr-FR" sz="2800" dirty="0" err="1">
                <a:latin typeface="Chelsea Market"/>
                <a:cs typeface="Chelsea Market"/>
              </a:rPr>
              <a:t>curly</a:t>
            </a:r>
            <a:r>
              <a:rPr lang="fr-FR" sz="2800" dirty="0">
                <a:latin typeface="Chelsea Market"/>
                <a:cs typeface="Chelsea Market"/>
              </a:rPr>
              <a:t> </a:t>
            </a:r>
            <a:r>
              <a:rPr lang="fr-FR" sz="2800" dirty="0" err="1">
                <a:latin typeface="Chelsea Market"/>
                <a:cs typeface="Chelsea Market"/>
              </a:rPr>
              <a:t>hair</a:t>
            </a:r>
            <a:endParaRPr lang="fr-FR" sz="2800" dirty="0">
              <a:latin typeface="Chelsea Market"/>
              <a:cs typeface="Chelsea Market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7626197" y="3752971"/>
            <a:ext cx="2887329" cy="574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latin typeface="Chelsea Market"/>
                <a:cs typeface="Chelsea Market"/>
              </a:rPr>
              <a:t>short, straight </a:t>
            </a:r>
            <a:r>
              <a:rPr lang="fr-FR" sz="2800" dirty="0" err="1">
                <a:latin typeface="Chelsea Market"/>
                <a:cs typeface="Chelsea Market"/>
              </a:rPr>
              <a:t>hair</a:t>
            </a:r>
            <a:endParaRPr lang="fr-FR" sz="2800" dirty="0">
              <a:latin typeface="Chelsea Market"/>
              <a:cs typeface="Chelsea Market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-181434" y="211656"/>
            <a:ext cx="2902947" cy="54425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416877" y="153618"/>
            <a:ext cx="2338050" cy="595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latin typeface="Chelsea Market"/>
                <a:cs typeface="Chelsea Market"/>
              </a:rPr>
              <a:t>QUESTION 2</a:t>
            </a:r>
          </a:p>
        </p:txBody>
      </p:sp>
      <p:pic>
        <p:nvPicPr>
          <p:cNvPr id="39" name="Image 38" descr="Capture d’écran 2020-08-29 à 14.25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685" y="937589"/>
            <a:ext cx="2765903" cy="107212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287305" y="997803"/>
            <a:ext cx="1479892" cy="666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3200" dirty="0">
                <a:latin typeface="Chelsea Market"/>
                <a:cs typeface="Chelsea Market"/>
              </a:rPr>
              <a:t>I have</a:t>
            </a:r>
          </a:p>
        </p:txBody>
      </p:sp>
      <p:pic>
        <p:nvPicPr>
          <p:cNvPr id="40" name="Image 39" descr="unnam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83" y="3658051"/>
            <a:ext cx="908223" cy="665202"/>
          </a:xfrm>
          <a:prstGeom prst="rect">
            <a:avLst/>
          </a:prstGeom>
          <a:ln w="19050" cmpd="sng">
            <a:noFill/>
          </a:ln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50805F1F-D71B-4017-B30A-C5792C2D2D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964" r="13265" b="13070"/>
          <a:stretch/>
        </p:blipFill>
        <p:spPr>
          <a:xfrm>
            <a:off x="2731628" y="1144250"/>
            <a:ext cx="1858123" cy="216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41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65;p24"/>
          <p:cNvGrpSpPr/>
          <p:nvPr/>
        </p:nvGrpSpPr>
        <p:grpSpPr>
          <a:xfrm>
            <a:off x="6057327" y="278191"/>
            <a:ext cx="6041044" cy="6152456"/>
            <a:chOff x="4933090" y="1375489"/>
            <a:chExt cx="3375503" cy="3991947"/>
          </a:xfrm>
        </p:grpSpPr>
        <p:sp>
          <p:nvSpPr>
            <p:cNvPr id="5" name="Google Shape;466;p24"/>
            <p:cNvSpPr/>
            <p:nvPr/>
          </p:nvSpPr>
          <p:spPr>
            <a:xfrm rot="5400000">
              <a:off x="4624868" y="1683711"/>
              <a:ext cx="3991947" cy="3375503"/>
            </a:xfrm>
            <a:custGeom>
              <a:avLst/>
              <a:gdLst/>
              <a:ahLst/>
              <a:cxnLst/>
              <a:rect l="l" t="t" r="r" b="b"/>
              <a:pathLst>
                <a:path w="3991947" h="3375503" extrusionOk="0">
                  <a:moveTo>
                    <a:pt x="463426" y="1341256"/>
                  </a:moveTo>
                  <a:lnTo>
                    <a:pt x="467498" y="1340555"/>
                  </a:lnTo>
                  <a:cubicBezTo>
                    <a:pt x="505612" y="1336231"/>
                    <a:pt x="545076" y="1333960"/>
                    <a:pt x="585496" y="1333960"/>
                  </a:cubicBezTo>
                  <a:cubicBezTo>
                    <a:pt x="908857" y="1333960"/>
                    <a:pt x="1170992" y="1479300"/>
                    <a:pt x="1170992" y="1658587"/>
                  </a:cubicBezTo>
                  <a:cubicBezTo>
                    <a:pt x="1170992" y="1837874"/>
                    <a:pt x="908857" y="1983214"/>
                    <a:pt x="585496" y="1983214"/>
                  </a:cubicBezTo>
                  <a:lnTo>
                    <a:pt x="467891" y="1976640"/>
                  </a:lnTo>
                  <a:lnTo>
                    <a:pt x="473299" y="1990638"/>
                  </a:lnTo>
                  <a:cubicBezTo>
                    <a:pt x="507069" y="2096592"/>
                    <a:pt x="527956" y="2242966"/>
                    <a:pt x="527956" y="2404647"/>
                  </a:cubicBezTo>
                  <a:cubicBezTo>
                    <a:pt x="527956" y="2485487"/>
                    <a:pt x="522734" y="2562501"/>
                    <a:pt x="513291" y="2632549"/>
                  </a:cubicBezTo>
                  <a:lnTo>
                    <a:pt x="509558" y="2654131"/>
                  </a:lnTo>
                  <a:lnTo>
                    <a:pt x="547353" y="2664924"/>
                  </a:lnTo>
                  <a:cubicBezTo>
                    <a:pt x="603015" y="2691863"/>
                    <a:pt x="634527" y="2755264"/>
                    <a:pt x="640477" y="2835992"/>
                  </a:cubicBezTo>
                  <a:lnTo>
                    <a:pt x="639725" y="2845495"/>
                  </a:lnTo>
                  <a:lnTo>
                    <a:pt x="738745" y="2804050"/>
                  </a:lnTo>
                  <a:cubicBezTo>
                    <a:pt x="798628" y="2785988"/>
                    <a:pt x="865149" y="2772283"/>
                    <a:pt x="935703" y="2764437"/>
                  </a:cubicBezTo>
                  <a:cubicBezTo>
                    <a:pt x="1112088" y="2744817"/>
                    <a:pt x="1271929" y="2766444"/>
                    <a:pt x="1370344" y="2815431"/>
                  </a:cubicBezTo>
                  <a:lnTo>
                    <a:pt x="1419911" y="2846884"/>
                  </a:lnTo>
                  <a:lnTo>
                    <a:pt x="1430405" y="2757001"/>
                  </a:lnTo>
                  <a:cubicBezTo>
                    <a:pt x="1464400" y="2618021"/>
                    <a:pt x="1543985" y="2520503"/>
                    <a:pt x="1636741" y="2520503"/>
                  </a:cubicBezTo>
                  <a:cubicBezTo>
                    <a:pt x="1729499" y="2520503"/>
                    <a:pt x="1809084" y="2618021"/>
                    <a:pt x="1843079" y="2757001"/>
                  </a:cubicBezTo>
                  <a:lnTo>
                    <a:pt x="1851603" y="2830001"/>
                  </a:lnTo>
                  <a:lnTo>
                    <a:pt x="1857259" y="2825106"/>
                  </a:lnTo>
                  <a:cubicBezTo>
                    <a:pt x="1997269" y="2734779"/>
                    <a:pt x="2334201" y="2654763"/>
                    <a:pt x="2731469" y="2627075"/>
                  </a:cubicBezTo>
                  <a:cubicBezTo>
                    <a:pt x="2930102" y="2613232"/>
                    <a:pt x="3115612" y="2614435"/>
                    <a:pt x="3270363" y="2627853"/>
                  </a:cubicBezTo>
                  <a:lnTo>
                    <a:pt x="3398641" y="2643357"/>
                  </a:lnTo>
                  <a:lnTo>
                    <a:pt x="3400654" y="2589452"/>
                  </a:lnTo>
                  <a:cubicBezTo>
                    <a:pt x="3407994" y="2534984"/>
                    <a:pt x="3430936" y="2491116"/>
                    <a:pt x="3469880" y="2465932"/>
                  </a:cubicBezTo>
                  <a:lnTo>
                    <a:pt x="3477294" y="2462785"/>
                  </a:lnTo>
                  <a:lnTo>
                    <a:pt x="3474877" y="2387542"/>
                  </a:lnTo>
                  <a:cubicBezTo>
                    <a:pt x="3474877" y="2306702"/>
                    <a:pt x="3480099" y="2229688"/>
                    <a:pt x="3489542" y="2159641"/>
                  </a:cubicBezTo>
                  <a:lnTo>
                    <a:pt x="3528521" y="1978251"/>
                  </a:lnTo>
                  <a:lnTo>
                    <a:pt x="3524449" y="1978952"/>
                  </a:lnTo>
                  <a:cubicBezTo>
                    <a:pt x="3486335" y="1983276"/>
                    <a:pt x="3446871" y="1985547"/>
                    <a:pt x="3406451" y="1985547"/>
                  </a:cubicBezTo>
                  <a:cubicBezTo>
                    <a:pt x="3083090" y="1985547"/>
                    <a:pt x="2820955" y="1840207"/>
                    <a:pt x="2820955" y="1660920"/>
                  </a:cubicBezTo>
                  <a:cubicBezTo>
                    <a:pt x="2820955" y="1481633"/>
                    <a:pt x="3083090" y="1336293"/>
                    <a:pt x="3406451" y="1336293"/>
                  </a:cubicBezTo>
                  <a:lnTo>
                    <a:pt x="3524056" y="1342867"/>
                  </a:lnTo>
                  <a:lnTo>
                    <a:pt x="3518648" y="1328869"/>
                  </a:lnTo>
                  <a:cubicBezTo>
                    <a:pt x="3493320" y="1249404"/>
                    <a:pt x="3475239" y="1147202"/>
                    <a:pt x="3467782" y="1032859"/>
                  </a:cubicBezTo>
                  <a:lnTo>
                    <a:pt x="3464081" y="917672"/>
                  </a:lnTo>
                  <a:lnTo>
                    <a:pt x="3444998" y="909571"/>
                  </a:lnTo>
                  <a:cubicBezTo>
                    <a:pt x="3406054" y="884388"/>
                    <a:pt x="3383112" y="840520"/>
                    <a:pt x="3375772" y="786052"/>
                  </a:cubicBezTo>
                  <a:lnTo>
                    <a:pt x="3373759" y="732146"/>
                  </a:lnTo>
                  <a:lnTo>
                    <a:pt x="3245481" y="747650"/>
                  </a:lnTo>
                  <a:cubicBezTo>
                    <a:pt x="3090730" y="761068"/>
                    <a:pt x="2905220" y="762272"/>
                    <a:pt x="2706587" y="748428"/>
                  </a:cubicBezTo>
                  <a:cubicBezTo>
                    <a:pt x="2309319" y="720741"/>
                    <a:pt x="1972387" y="640725"/>
                    <a:pt x="1832377" y="550397"/>
                  </a:cubicBezTo>
                  <a:lnTo>
                    <a:pt x="1826721" y="545503"/>
                  </a:lnTo>
                  <a:lnTo>
                    <a:pt x="1818197" y="618503"/>
                  </a:lnTo>
                  <a:cubicBezTo>
                    <a:pt x="1784202" y="757482"/>
                    <a:pt x="1704617" y="855000"/>
                    <a:pt x="1611859" y="855000"/>
                  </a:cubicBezTo>
                  <a:cubicBezTo>
                    <a:pt x="1519103" y="855000"/>
                    <a:pt x="1439518" y="757482"/>
                    <a:pt x="1405523" y="618503"/>
                  </a:cubicBezTo>
                  <a:lnTo>
                    <a:pt x="1395029" y="528620"/>
                  </a:lnTo>
                  <a:lnTo>
                    <a:pt x="1345462" y="560073"/>
                  </a:lnTo>
                  <a:cubicBezTo>
                    <a:pt x="1247047" y="609060"/>
                    <a:pt x="1087206" y="630687"/>
                    <a:pt x="910821" y="611067"/>
                  </a:cubicBezTo>
                  <a:cubicBezTo>
                    <a:pt x="840267" y="603220"/>
                    <a:pt x="773746" y="589515"/>
                    <a:pt x="713864" y="571453"/>
                  </a:cubicBezTo>
                  <a:lnTo>
                    <a:pt x="614842" y="530008"/>
                  </a:lnTo>
                  <a:lnTo>
                    <a:pt x="615595" y="539512"/>
                  </a:lnTo>
                  <a:cubicBezTo>
                    <a:pt x="609645" y="620240"/>
                    <a:pt x="578133" y="683641"/>
                    <a:pt x="522471" y="710580"/>
                  </a:cubicBezTo>
                  <a:lnTo>
                    <a:pt x="503583" y="715973"/>
                  </a:lnTo>
                  <a:lnTo>
                    <a:pt x="513279" y="813967"/>
                  </a:lnTo>
                  <a:cubicBezTo>
                    <a:pt x="515765" y="852082"/>
                    <a:pt x="517070" y="891545"/>
                    <a:pt x="517070" y="931965"/>
                  </a:cubicBezTo>
                  <a:cubicBezTo>
                    <a:pt x="517070" y="1012805"/>
                    <a:pt x="511848" y="1089819"/>
                    <a:pt x="502405" y="1159866"/>
                  </a:cubicBezTo>
                  <a:close/>
                  <a:moveTo>
                    <a:pt x="0" y="1658587"/>
                  </a:moveTo>
                  <a:cubicBezTo>
                    <a:pt x="0" y="1568943"/>
                    <a:pt x="65534" y="1487786"/>
                    <a:pt x="171488" y="1429041"/>
                  </a:cubicBezTo>
                  <a:lnTo>
                    <a:pt x="221716" y="1406063"/>
                  </a:lnTo>
                  <a:lnTo>
                    <a:pt x="198503" y="1345973"/>
                  </a:lnTo>
                  <a:cubicBezTo>
                    <a:pt x="164733" y="1240019"/>
                    <a:pt x="143846" y="1093645"/>
                    <a:pt x="143846" y="931965"/>
                  </a:cubicBezTo>
                  <a:cubicBezTo>
                    <a:pt x="143846" y="810705"/>
                    <a:pt x="155595" y="698054"/>
                    <a:pt x="175716" y="604609"/>
                  </a:cubicBezTo>
                  <a:lnTo>
                    <a:pt x="194415" y="533504"/>
                  </a:lnTo>
                  <a:lnTo>
                    <a:pt x="190306" y="527850"/>
                  </a:lnTo>
                  <a:cubicBezTo>
                    <a:pt x="176640" y="506460"/>
                    <a:pt x="163860" y="483650"/>
                    <a:pt x="152215" y="459588"/>
                  </a:cubicBezTo>
                  <a:cubicBezTo>
                    <a:pt x="105633" y="363339"/>
                    <a:pt x="86023" y="265283"/>
                    <a:pt x="91973" y="184555"/>
                  </a:cubicBezTo>
                  <a:cubicBezTo>
                    <a:pt x="97922" y="103826"/>
                    <a:pt x="129434" y="40425"/>
                    <a:pt x="185096" y="13486"/>
                  </a:cubicBezTo>
                  <a:cubicBezTo>
                    <a:pt x="282505" y="-33657"/>
                    <a:pt x="421597" y="46487"/>
                    <a:pt x="517261" y="196217"/>
                  </a:cubicBezTo>
                  <a:lnTo>
                    <a:pt x="528259" y="215926"/>
                  </a:lnTo>
                  <a:lnTo>
                    <a:pt x="591752" y="190938"/>
                  </a:lnTo>
                  <a:cubicBezTo>
                    <a:pt x="688705" y="160948"/>
                    <a:pt x="819225" y="150247"/>
                    <a:pt x="960332" y="165941"/>
                  </a:cubicBezTo>
                  <a:cubicBezTo>
                    <a:pt x="1136717" y="185561"/>
                    <a:pt x="1287899" y="241782"/>
                    <a:pt x="1373144" y="311198"/>
                  </a:cubicBezTo>
                  <a:lnTo>
                    <a:pt x="1402740" y="340890"/>
                  </a:lnTo>
                  <a:lnTo>
                    <a:pt x="1405523" y="317055"/>
                  </a:lnTo>
                  <a:cubicBezTo>
                    <a:pt x="1439518" y="178075"/>
                    <a:pt x="1519103" y="80558"/>
                    <a:pt x="1611860" y="80558"/>
                  </a:cubicBezTo>
                  <a:cubicBezTo>
                    <a:pt x="1704617" y="80557"/>
                    <a:pt x="1784203" y="178076"/>
                    <a:pt x="1818197" y="317055"/>
                  </a:cubicBezTo>
                  <a:lnTo>
                    <a:pt x="1826496" y="388132"/>
                  </a:lnTo>
                  <a:lnTo>
                    <a:pt x="1844498" y="376488"/>
                  </a:lnTo>
                  <a:cubicBezTo>
                    <a:pt x="1995684" y="306456"/>
                    <a:pt x="2340458" y="273954"/>
                    <a:pt x="2737726" y="301641"/>
                  </a:cubicBezTo>
                  <a:cubicBezTo>
                    <a:pt x="3002571" y="320101"/>
                    <a:pt x="3240601" y="361816"/>
                    <a:pt x="3411344" y="414339"/>
                  </a:cubicBezTo>
                  <a:lnTo>
                    <a:pt x="3483700" y="440320"/>
                  </a:lnTo>
                  <a:lnTo>
                    <a:pt x="3513417" y="399753"/>
                  </a:lnTo>
                  <a:cubicBezTo>
                    <a:pt x="3626767" y="262921"/>
                    <a:pt x="3774659" y="200491"/>
                    <a:pt x="3865531" y="259254"/>
                  </a:cubicBezTo>
                  <a:cubicBezTo>
                    <a:pt x="3969385" y="326411"/>
                    <a:pt x="3959436" y="526433"/>
                    <a:pt x="3843309" y="706013"/>
                  </a:cubicBezTo>
                  <a:lnTo>
                    <a:pt x="3826681" y="728711"/>
                  </a:lnTo>
                  <a:lnTo>
                    <a:pt x="3833423" y="796862"/>
                  </a:lnTo>
                  <a:cubicBezTo>
                    <a:pt x="3835909" y="834977"/>
                    <a:pt x="3837215" y="874440"/>
                    <a:pt x="3837215" y="914860"/>
                  </a:cubicBezTo>
                  <a:cubicBezTo>
                    <a:pt x="3837215" y="1116961"/>
                    <a:pt x="3804579" y="1295145"/>
                    <a:pt x="3754939" y="1400363"/>
                  </a:cubicBezTo>
                  <a:lnTo>
                    <a:pt x="3754459" y="1401181"/>
                  </a:lnTo>
                  <a:lnTo>
                    <a:pt x="3820459" y="1431374"/>
                  </a:lnTo>
                  <a:cubicBezTo>
                    <a:pt x="3926413" y="1490120"/>
                    <a:pt x="3991947" y="1571277"/>
                    <a:pt x="3991947" y="1660920"/>
                  </a:cubicBezTo>
                  <a:cubicBezTo>
                    <a:pt x="3991947" y="1750564"/>
                    <a:pt x="3926413" y="1831721"/>
                    <a:pt x="3820459" y="1890466"/>
                  </a:cubicBezTo>
                  <a:lnTo>
                    <a:pt x="3770231" y="1913444"/>
                  </a:lnTo>
                  <a:lnTo>
                    <a:pt x="3793444" y="1973534"/>
                  </a:lnTo>
                  <a:cubicBezTo>
                    <a:pt x="3827214" y="2079488"/>
                    <a:pt x="3848101" y="2225862"/>
                    <a:pt x="3848101" y="2387542"/>
                  </a:cubicBezTo>
                  <a:cubicBezTo>
                    <a:pt x="3848101" y="2468382"/>
                    <a:pt x="3842879" y="2545396"/>
                    <a:pt x="3833436" y="2615444"/>
                  </a:cubicBezTo>
                  <a:lnTo>
                    <a:pt x="3832512" y="2620787"/>
                  </a:lnTo>
                  <a:lnTo>
                    <a:pt x="3868191" y="2669491"/>
                  </a:lnTo>
                  <a:cubicBezTo>
                    <a:pt x="3984317" y="2849071"/>
                    <a:pt x="3994267" y="3049092"/>
                    <a:pt x="3890413" y="3116249"/>
                  </a:cubicBezTo>
                  <a:cubicBezTo>
                    <a:pt x="3799540" y="3175012"/>
                    <a:pt x="3651648" y="3112582"/>
                    <a:pt x="3538299" y="2975750"/>
                  </a:cubicBezTo>
                  <a:lnTo>
                    <a:pt x="3508581" y="2935183"/>
                  </a:lnTo>
                  <a:lnTo>
                    <a:pt x="3436225" y="2961164"/>
                  </a:lnTo>
                  <a:cubicBezTo>
                    <a:pt x="3265483" y="3013688"/>
                    <a:pt x="3027453" y="3055402"/>
                    <a:pt x="2762608" y="3073862"/>
                  </a:cubicBezTo>
                  <a:cubicBezTo>
                    <a:pt x="2365340" y="3101549"/>
                    <a:pt x="2020566" y="3069047"/>
                    <a:pt x="1869380" y="2999015"/>
                  </a:cubicBezTo>
                  <a:lnTo>
                    <a:pt x="1851378" y="2987372"/>
                  </a:lnTo>
                  <a:lnTo>
                    <a:pt x="1843079" y="3058448"/>
                  </a:lnTo>
                  <a:cubicBezTo>
                    <a:pt x="1809085" y="3197427"/>
                    <a:pt x="1729499" y="3294946"/>
                    <a:pt x="1636742" y="3294945"/>
                  </a:cubicBezTo>
                  <a:cubicBezTo>
                    <a:pt x="1543985" y="3294945"/>
                    <a:pt x="1464400" y="3197428"/>
                    <a:pt x="1430405" y="3058448"/>
                  </a:cubicBezTo>
                  <a:lnTo>
                    <a:pt x="1427622" y="3034613"/>
                  </a:lnTo>
                  <a:lnTo>
                    <a:pt x="1398026" y="3064305"/>
                  </a:lnTo>
                  <a:cubicBezTo>
                    <a:pt x="1312781" y="3133721"/>
                    <a:pt x="1161599" y="3189942"/>
                    <a:pt x="985214" y="3209562"/>
                  </a:cubicBezTo>
                  <a:cubicBezTo>
                    <a:pt x="844107" y="3225256"/>
                    <a:pt x="713586" y="3214555"/>
                    <a:pt x="616634" y="3184565"/>
                  </a:cubicBezTo>
                  <a:lnTo>
                    <a:pt x="553141" y="3159577"/>
                  </a:lnTo>
                  <a:lnTo>
                    <a:pt x="542143" y="3179286"/>
                  </a:lnTo>
                  <a:cubicBezTo>
                    <a:pt x="446479" y="3329016"/>
                    <a:pt x="307386" y="3409160"/>
                    <a:pt x="209978" y="3362017"/>
                  </a:cubicBezTo>
                  <a:cubicBezTo>
                    <a:pt x="154316" y="3335078"/>
                    <a:pt x="122804" y="3271677"/>
                    <a:pt x="116855" y="3190948"/>
                  </a:cubicBezTo>
                  <a:cubicBezTo>
                    <a:pt x="110905" y="3110220"/>
                    <a:pt x="130515" y="3012164"/>
                    <a:pt x="177096" y="2915916"/>
                  </a:cubicBezTo>
                  <a:cubicBezTo>
                    <a:pt x="188742" y="2891854"/>
                    <a:pt x="201522" y="2869044"/>
                    <a:pt x="215188" y="2847654"/>
                  </a:cubicBezTo>
                  <a:lnTo>
                    <a:pt x="218716" y="2842799"/>
                  </a:lnTo>
                  <a:lnTo>
                    <a:pt x="209389" y="2818656"/>
                  </a:lnTo>
                  <a:cubicBezTo>
                    <a:pt x="175619" y="2712702"/>
                    <a:pt x="154732" y="2566328"/>
                    <a:pt x="154732" y="2404647"/>
                  </a:cubicBezTo>
                  <a:cubicBezTo>
                    <a:pt x="154732" y="2202546"/>
                    <a:pt x="187368" y="2024362"/>
                    <a:pt x="237008" y="1919144"/>
                  </a:cubicBezTo>
                  <a:lnTo>
                    <a:pt x="237488" y="1918326"/>
                  </a:lnTo>
                  <a:lnTo>
                    <a:pt x="171488" y="1888133"/>
                  </a:lnTo>
                  <a:cubicBezTo>
                    <a:pt x="65534" y="1829387"/>
                    <a:pt x="0" y="1748230"/>
                    <a:pt x="0" y="1658587"/>
                  </a:cubicBezTo>
                  <a:close/>
                </a:path>
              </a:pathLst>
            </a:custGeom>
            <a:solidFill>
              <a:srgbClr val="312723"/>
            </a:solidFill>
            <a:ln w="25400" cap="flat" cmpd="sng">
              <a:solidFill>
                <a:srgbClr val="2921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467;p24"/>
            <p:cNvSpPr/>
            <p:nvPr/>
          </p:nvSpPr>
          <p:spPr>
            <a:xfrm>
              <a:off x="5379097" y="1789972"/>
              <a:ext cx="2459291" cy="3217777"/>
            </a:xfrm>
            <a:custGeom>
              <a:avLst/>
              <a:gdLst/>
              <a:ahLst/>
              <a:cxnLst/>
              <a:rect l="l" t="t" r="r" b="b"/>
              <a:pathLst>
                <a:path w="2162014" h="2798067" fill="none" extrusionOk="0">
                  <a:moveTo>
                    <a:pt x="0" y="19243"/>
                  </a:moveTo>
                  <a:cubicBezTo>
                    <a:pt x="149923" y="7044"/>
                    <a:pt x="404189" y="20538"/>
                    <a:pt x="540504" y="14432"/>
                  </a:cubicBezTo>
                  <a:cubicBezTo>
                    <a:pt x="676819" y="8326"/>
                    <a:pt x="900700" y="3049"/>
                    <a:pt x="1102627" y="9429"/>
                  </a:cubicBezTo>
                  <a:cubicBezTo>
                    <a:pt x="1304554" y="15809"/>
                    <a:pt x="1384452" y="18743"/>
                    <a:pt x="1578270" y="5196"/>
                  </a:cubicBezTo>
                  <a:cubicBezTo>
                    <a:pt x="1772088" y="-8351"/>
                    <a:pt x="1992469" y="-3938"/>
                    <a:pt x="2162014" y="0"/>
                  </a:cubicBezTo>
                  <a:cubicBezTo>
                    <a:pt x="2148400" y="132108"/>
                    <a:pt x="2121111" y="319670"/>
                    <a:pt x="2136654" y="587594"/>
                  </a:cubicBezTo>
                  <a:cubicBezTo>
                    <a:pt x="2152198" y="855518"/>
                    <a:pt x="2145128" y="846641"/>
                    <a:pt x="2114917" y="1091246"/>
                  </a:cubicBezTo>
                  <a:cubicBezTo>
                    <a:pt x="2084706" y="1335851"/>
                    <a:pt x="2073605" y="1431577"/>
                    <a:pt x="2090764" y="1650860"/>
                  </a:cubicBezTo>
                  <a:cubicBezTo>
                    <a:pt x="2107924" y="1870143"/>
                    <a:pt x="2056629" y="2019758"/>
                    <a:pt x="2070235" y="2126531"/>
                  </a:cubicBezTo>
                  <a:cubicBezTo>
                    <a:pt x="2083841" y="2233304"/>
                    <a:pt x="2075044" y="2589389"/>
                    <a:pt x="2041252" y="2798067"/>
                  </a:cubicBezTo>
                  <a:cubicBezTo>
                    <a:pt x="1743059" y="2773018"/>
                    <a:pt x="1688245" y="2805466"/>
                    <a:pt x="1404984" y="2796784"/>
                  </a:cubicBezTo>
                  <a:cubicBezTo>
                    <a:pt x="1121723" y="2788102"/>
                    <a:pt x="1080452" y="2799518"/>
                    <a:pt x="806891" y="2795578"/>
                  </a:cubicBezTo>
                  <a:cubicBezTo>
                    <a:pt x="533330" y="2791638"/>
                    <a:pt x="358498" y="2785709"/>
                    <a:pt x="132447" y="2794218"/>
                  </a:cubicBezTo>
                  <a:cubicBezTo>
                    <a:pt x="120280" y="2647391"/>
                    <a:pt x="134919" y="2420312"/>
                    <a:pt x="100660" y="2128224"/>
                  </a:cubicBezTo>
                  <a:cubicBezTo>
                    <a:pt x="66400" y="1836136"/>
                    <a:pt x="58163" y="1671685"/>
                    <a:pt x="67548" y="1434480"/>
                  </a:cubicBezTo>
                  <a:cubicBezTo>
                    <a:pt x="76934" y="1197275"/>
                    <a:pt x="48016" y="994918"/>
                    <a:pt x="33112" y="712987"/>
                  </a:cubicBezTo>
                  <a:cubicBezTo>
                    <a:pt x="18207" y="431056"/>
                    <a:pt x="40947" y="179811"/>
                    <a:pt x="0" y="19243"/>
                  </a:cubicBezTo>
                  <a:close/>
                </a:path>
                <a:path w="2162014" h="2798067" extrusionOk="0">
                  <a:moveTo>
                    <a:pt x="0" y="19243"/>
                  </a:moveTo>
                  <a:cubicBezTo>
                    <a:pt x="140999" y="38005"/>
                    <a:pt x="394287" y="10394"/>
                    <a:pt x="518883" y="14625"/>
                  </a:cubicBezTo>
                  <a:cubicBezTo>
                    <a:pt x="643479" y="18856"/>
                    <a:pt x="869131" y="-3266"/>
                    <a:pt x="994526" y="10391"/>
                  </a:cubicBezTo>
                  <a:cubicBezTo>
                    <a:pt x="1119921" y="24048"/>
                    <a:pt x="1355457" y="-17628"/>
                    <a:pt x="1578270" y="5196"/>
                  </a:cubicBezTo>
                  <a:cubicBezTo>
                    <a:pt x="1801083" y="28020"/>
                    <a:pt x="2003006" y="-20899"/>
                    <a:pt x="2162014" y="0"/>
                  </a:cubicBezTo>
                  <a:cubicBezTo>
                    <a:pt x="2176690" y="111961"/>
                    <a:pt x="2128067" y="322500"/>
                    <a:pt x="2139069" y="531633"/>
                  </a:cubicBezTo>
                  <a:cubicBezTo>
                    <a:pt x="2150071" y="740766"/>
                    <a:pt x="2146135" y="920651"/>
                    <a:pt x="2117332" y="1035285"/>
                  </a:cubicBezTo>
                  <a:cubicBezTo>
                    <a:pt x="2088529" y="1149919"/>
                    <a:pt x="2084427" y="1477176"/>
                    <a:pt x="2093180" y="1594898"/>
                  </a:cubicBezTo>
                  <a:cubicBezTo>
                    <a:pt x="2101933" y="1712620"/>
                    <a:pt x="2089763" y="2033009"/>
                    <a:pt x="2069027" y="2154512"/>
                  </a:cubicBezTo>
                  <a:cubicBezTo>
                    <a:pt x="2048292" y="2276015"/>
                    <a:pt x="2079174" y="2502089"/>
                    <a:pt x="2041252" y="2798067"/>
                  </a:cubicBezTo>
                  <a:cubicBezTo>
                    <a:pt x="1811805" y="2791594"/>
                    <a:pt x="1671452" y="2775574"/>
                    <a:pt x="1443160" y="2796861"/>
                  </a:cubicBezTo>
                  <a:cubicBezTo>
                    <a:pt x="1214868" y="2818148"/>
                    <a:pt x="1118888" y="2791100"/>
                    <a:pt x="806891" y="2795578"/>
                  </a:cubicBezTo>
                  <a:cubicBezTo>
                    <a:pt x="494894" y="2800056"/>
                    <a:pt x="339364" y="2786642"/>
                    <a:pt x="132447" y="2794218"/>
                  </a:cubicBezTo>
                  <a:cubicBezTo>
                    <a:pt x="148770" y="2519109"/>
                    <a:pt x="105843" y="2287985"/>
                    <a:pt x="96686" y="2044975"/>
                  </a:cubicBezTo>
                  <a:cubicBezTo>
                    <a:pt x="87530" y="1801965"/>
                    <a:pt x="46761" y="1554000"/>
                    <a:pt x="60926" y="1295731"/>
                  </a:cubicBezTo>
                  <a:cubicBezTo>
                    <a:pt x="75091" y="1037462"/>
                    <a:pt x="87359" y="652585"/>
                    <a:pt x="0" y="19243"/>
                  </a:cubicBezTo>
                  <a:close/>
                </a:path>
              </a:pathLst>
            </a:custGeom>
            <a:solidFill>
              <a:srgbClr val="FFF2CC"/>
            </a:solidFill>
            <a:ln w="25400" cap="flat" cmpd="sng">
              <a:solidFill>
                <a:srgbClr val="5404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528;p24"/>
          <p:cNvGrpSpPr/>
          <p:nvPr/>
        </p:nvGrpSpPr>
        <p:grpSpPr>
          <a:xfrm>
            <a:off x="1955546" y="2520764"/>
            <a:ext cx="1056836" cy="1435304"/>
            <a:chOff x="879239" y="1133200"/>
            <a:chExt cx="3370378" cy="3999107"/>
          </a:xfrm>
        </p:grpSpPr>
        <p:grpSp>
          <p:nvGrpSpPr>
            <p:cNvPr id="11" name="Google Shape;529;p24"/>
            <p:cNvGrpSpPr/>
            <p:nvPr/>
          </p:nvGrpSpPr>
          <p:grpSpPr>
            <a:xfrm>
              <a:off x="879239" y="1133200"/>
              <a:ext cx="3370378" cy="3999107"/>
              <a:chOff x="8628480" y="-256823"/>
              <a:chExt cx="3288816" cy="3902329"/>
            </a:xfrm>
          </p:grpSpPr>
          <p:sp>
            <p:nvSpPr>
              <p:cNvPr id="16" name="Google Shape;530;p24"/>
              <p:cNvSpPr/>
              <p:nvPr/>
            </p:nvSpPr>
            <p:spPr>
              <a:xfrm rot="10800000">
                <a:off x="10336997" y="3241552"/>
                <a:ext cx="383700" cy="401700"/>
              </a:xfrm>
              <a:prstGeom prst="heart">
                <a:avLst/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531;p24"/>
              <p:cNvSpPr/>
              <p:nvPr/>
            </p:nvSpPr>
            <p:spPr>
              <a:xfrm rot="10800000">
                <a:off x="9916207" y="3243806"/>
                <a:ext cx="383700" cy="401700"/>
              </a:xfrm>
              <a:prstGeom prst="heart">
                <a:avLst/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532;p24"/>
              <p:cNvSpPr/>
              <p:nvPr/>
            </p:nvSpPr>
            <p:spPr>
              <a:xfrm rot="7050720" flipH="1">
                <a:off x="10883440" y="1703222"/>
                <a:ext cx="828040" cy="828040"/>
              </a:xfrm>
              <a:prstGeom prst="heart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533;p24"/>
              <p:cNvSpPr/>
              <p:nvPr/>
            </p:nvSpPr>
            <p:spPr>
              <a:xfrm rot="-7210186">
                <a:off x="8780453" y="1721176"/>
                <a:ext cx="827955" cy="827955"/>
              </a:xfrm>
              <a:prstGeom prst="heart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534;p24"/>
              <p:cNvSpPr/>
              <p:nvPr/>
            </p:nvSpPr>
            <p:spPr>
              <a:xfrm>
                <a:off x="9231084" y="1373848"/>
                <a:ext cx="2094900" cy="2055300"/>
              </a:xfrm>
              <a:prstGeom prst="ellipse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535;p24"/>
              <p:cNvSpPr/>
              <p:nvPr/>
            </p:nvSpPr>
            <p:spPr>
              <a:xfrm>
                <a:off x="9435211" y="1409003"/>
                <a:ext cx="1663800" cy="2055300"/>
              </a:xfrm>
              <a:prstGeom prst="ellipse">
                <a:avLst/>
              </a:prstGeom>
              <a:solidFill>
                <a:srgbClr val="CFBFB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536;p24"/>
              <p:cNvSpPr/>
              <p:nvPr/>
            </p:nvSpPr>
            <p:spPr>
              <a:xfrm rot="1555494" flipH="1">
                <a:off x="9064019" y="179284"/>
                <a:ext cx="2499741" cy="2192685"/>
              </a:xfrm>
              <a:custGeom>
                <a:avLst/>
                <a:gdLst/>
                <a:ahLst/>
                <a:cxnLst/>
                <a:rect l="l" t="t" r="r" b="b"/>
                <a:pathLst>
                  <a:path w="2497985" h="2191145" extrusionOk="0">
                    <a:moveTo>
                      <a:pt x="774578" y="0"/>
                    </a:moveTo>
                    <a:lnTo>
                      <a:pt x="392185" y="366758"/>
                    </a:lnTo>
                    <a:lnTo>
                      <a:pt x="360789" y="378107"/>
                    </a:lnTo>
                    <a:lnTo>
                      <a:pt x="343617" y="389204"/>
                    </a:lnTo>
                    <a:lnTo>
                      <a:pt x="329165" y="395365"/>
                    </a:lnTo>
                    <a:cubicBezTo>
                      <a:pt x="216572" y="456872"/>
                      <a:pt x="122414" y="551231"/>
                      <a:pt x="63097" y="673240"/>
                    </a:cubicBezTo>
                    <a:cubicBezTo>
                      <a:pt x="-95084" y="998596"/>
                      <a:pt x="54391" y="1397362"/>
                      <a:pt x="396958" y="1563910"/>
                    </a:cubicBezTo>
                    <a:cubicBezTo>
                      <a:pt x="482599" y="1605547"/>
                      <a:pt x="572202" y="1628728"/>
                      <a:pt x="660903" y="1634996"/>
                    </a:cubicBezTo>
                    <a:lnTo>
                      <a:pt x="851769" y="1619176"/>
                    </a:lnTo>
                    <a:lnTo>
                      <a:pt x="919444" y="1604600"/>
                    </a:lnTo>
                    <a:cubicBezTo>
                      <a:pt x="960463" y="1591591"/>
                      <a:pt x="1000042" y="1574739"/>
                      <a:pt x="1037572" y="1554237"/>
                    </a:cubicBezTo>
                    <a:lnTo>
                      <a:pt x="1085203" y="1521716"/>
                    </a:lnTo>
                    <a:lnTo>
                      <a:pt x="1088845" y="1522570"/>
                    </a:lnTo>
                    <a:cubicBezTo>
                      <a:pt x="1097370" y="1526839"/>
                      <a:pt x="1105243" y="1533900"/>
                      <a:pt x="1112567" y="1543123"/>
                    </a:cubicBezTo>
                    <a:lnTo>
                      <a:pt x="1124853" y="1563279"/>
                    </a:lnTo>
                    <a:lnTo>
                      <a:pt x="1127874" y="1608516"/>
                    </a:lnTo>
                    <a:cubicBezTo>
                      <a:pt x="1163154" y="1819412"/>
                      <a:pt x="1301832" y="2014215"/>
                      <a:pt x="1515937" y="2118308"/>
                    </a:cubicBezTo>
                    <a:cubicBezTo>
                      <a:pt x="1858503" y="2284855"/>
                      <a:pt x="2264439" y="2156117"/>
                      <a:pt x="2422619" y="1830761"/>
                    </a:cubicBezTo>
                    <a:cubicBezTo>
                      <a:pt x="2481937" y="1708752"/>
                      <a:pt x="2497991" y="1576420"/>
                      <a:pt x="2476822" y="1449882"/>
                    </a:cubicBezTo>
                    <a:lnTo>
                      <a:pt x="2449966" y="1350031"/>
                    </a:lnTo>
                    <a:lnTo>
                      <a:pt x="2497985" y="865549"/>
                    </a:lnTo>
                    <a:lnTo>
                      <a:pt x="2048870" y="802019"/>
                    </a:lnTo>
                    <a:lnTo>
                      <a:pt x="2045220" y="798530"/>
                    </a:lnTo>
                    <a:cubicBezTo>
                      <a:pt x="1916681" y="686863"/>
                      <a:pt x="1761707" y="583962"/>
                      <a:pt x="1586571" y="498815"/>
                    </a:cubicBezTo>
                    <a:cubicBezTo>
                      <a:pt x="1508733" y="460972"/>
                      <a:pt x="1430596" y="428427"/>
                      <a:pt x="1353122" y="401126"/>
                    </a:cubicBezTo>
                    <a:lnTo>
                      <a:pt x="1123800" y="334945"/>
                    </a:lnTo>
                    <a:lnTo>
                      <a:pt x="774578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537;p24"/>
              <p:cNvSpPr/>
              <p:nvPr/>
            </p:nvSpPr>
            <p:spPr>
              <a:xfrm>
                <a:off x="10250802" y="901781"/>
                <a:ext cx="1080000" cy="108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538;p24"/>
              <p:cNvSpPr/>
              <p:nvPr/>
            </p:nvSpPr>
            <p:spPr>
              <a:xfrm>
                <a:off x="9187694" y="901781"/>
                <a:ext cx="1080000" cy="108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539;p24"/>
              <p:cNvSpPr/>
              <p:nvPr/>
            </p:nvSpPr>
            <p:spPr>
              <a:xfrm>
                <a:off x="9642536" y="1275233"/>
                <a:ext cx="540000" cy="5400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540;p24"/>
              <p:cNvSpPr/>
              <p:nvPr/>
            </p:nvSpPr>
            <p:spPr>
              <a:xfrm>
                <a:off x="10350110" y="1286118"/>
                <a:ext cx="540000" cy="5400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541;p24"/>
              <p:cNvSpPr/>
              <p:nvPr/>
            </p:nvSpPr>
            <p:spPr>
              <a:xfrm>
                <a:off x="9782215" y="1409123"/>
                <a:ext cx="288000" cy="288000"/>
              </a:xfrm>
              <a:prstGeom prst="ellipse">
                <a:avLst/>
              </a:prstGeom>
              <a:solidFill>
                <a:srgbClr val="201C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542;p24"/>
              <p:cNvSpPr/>
              <p:nvPr/>
            </p:nvSpPr>
            <p:spPr>
              <a:xfrm>
                <a:off x="10485232" y="1416747"/>
                <a:ext cx="288000" cy="288000"/>
              </a:xfrm>
              <a:prstGeom prst="ellipse">
                <a:avLst/>
              </a:prstGeom>
              <a:solidFill>
                <a:srgbClr val="201C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543;p24"/>
              <p:cNvSpPr/>
              <p:nvPr/>
            </p:nvSpPr>
            <p:spPr>
              <a:xfrm>
                <a:off x="9887331" y="1466119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544;p24"/>
              <p:cNvSpPr/>
              <p:nvPr/>
            </p:nvSpPr>
            <p:spPr>
              <a:xfrm>
                <a:off x="10598699" y="1473899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545;p24"/>
              <p:cNvSpPr/>
              <p:nvPr/>
            </p:nvSpPr>
            <p:spPr>
              <a:xfrm rot="10800000">
                <a:off x="10068732" y="1744386"/>
                <a:ext cx="373500" cy="310500"/>
              </a:xfrm>
              <a:prstGeom prst="triangle">
                <a:avLst>
                  <a:gd name="adj" fmla="val 50000"/>
                </a:avLst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" name="Google Shape;546;p24"/>
            <p:cNvSpPr/>
            <p:nvPr/>
          </p:nvSpPr>
          <p:spPr>
            <a:xfrm rot="-10360140" flipH="1">
              <a:off x="2798041" y="3409381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547;p24"/>
            <p:cNvSpPr/>
            <p:nvPr/>
          </p:nvSpPr>
          <p:spPr>
            <a:xfrm rot="-10360140" flipH="1">
              <a:off x="2574993" y="3410390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548;p24"/>
            <p:cNvSpPr/>
            <p:nvPr/>
          </p:nvSpPr>
          <p:spPr>
            <a:xfrm rot="-10360140" flipH="1">
              <a:off x="1364876" y="3381121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549;p24"/>
            <p:cNvSpPr/>
            <p:nvPr/>
          </p:nvSpPr>
          <p:spPr>
            <a:xfrm rot="-10360140" flipH="1">
              <a:off x="1668667" y="3412408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Rectangle à coins arrondis 31"/>
          <p:cNvSpPr/>
          <p:nvPr/>
        </p:nvSpPr>
        <p:spPr>
          <a:xfrm>
            <a:off x="7152738" y="2178240"/>
            <a:ext cx="437261" cy="4069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7153943" y="3056312"/>
            <a:ext cx="437261" cy="4069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7153942" y="3887815"/>
            <a:ext cx="437261" cy="4069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7642799" y="2027058"/>
            <a:ext cx="2715808" cy="574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latin typeface="Chelsea Market"/>
                <a:cs typeface="Chelsea Market"/>
              </a:rPr>
              <a:t>a long </a:t>
            </a:r>
            <a:r>
              <a:rPr lang="fr-FR" sz="2800" dirty="0" err="1">
                <a:latin typeface="Chelsea Market"/>
                <a:cs typeface="Chelsea Market"/>
              </a:rPr>
              <a:t>grey</a:t>
            </a:r>
            <a:r>
              <a:rPr lang="fr-FR" sz="2800" dirty="0">
                <a:latin typeface="Chelsea Market"/>
                <a:cs typeface="Chelsea Market"/>
              </a:rPr>
              <a:t> </a:t>
            </a:r>
            <a:r>
              <a:rPr lang="fr-FR" sz="2800" dirty="0" err="1">
                <a:latin typeface="Chelsea Market"/>
                <a:cs typeface="Chelsea Market"/>
              </a:rPr>
              <a:t>beard</a:t>
            </a:r>
            <a:endParaRPr lang="fr-FR" sz="2800" dirty="0">
              <a:latin typeface="Chelsea Market"/>
              <a:cs typeface="Chelsea Market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7640113" y="2905133"/>
            <a:ext cx="2868093" cy="574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latin typeface="Chelsea Market"/>
                <a:cs typeface="Chelsea Market"/>
              </a:rPr>
              <a:t>a short </a:t>
            </a:r>
            <a:r>
              <a:rPr lang="fr-FR" sz="2800" dirty="0" err="1">
                <a:latin typeface="Chelsea Market"/>
                <a:cs typeface="Chelsea Market"/>
              </a:rPr>
              <a:t>dark</a:t>
            </a:r>
            <a:r>
              <a:rPr lang="fr-FR" sz="2800" dirty="0">
                <a:latin typeface="Chelsea Market"/>
                <a:cs typeface="Chelsea Market"/>
              </a:rPr>
              <a:t> </a:t>
            </a:r>
            <a:r>
              <a:rPr lang="fr-FR" sz="2800" dirty="0" err="1">
                <a:latin typeface="Chelsea Market"/>
                <a:cs typeface="Chelsea Market"/>
              </a:rPr>
              <a:t>beard</a:t>
            </a:r>
            <a:endParaRPr lang="fr-FR" sz="2800" dirty="0">
              <a:latin typeface="Chelsea Market"/>
              <a:cs typeface="Chelsea Market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7626197" y="3752971"/>
            <a:ext cx="2173993" cy="574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latin typeface="Chelsea Market"/>
                <a:cs typeface="Chelsea Market"/>
              </a:rPr>
              <a:t>a </a:t>
            </a:r>
            <a:r>
              <a:rPr lang="fr-FR" sz="2800" dirty="0" err="1">
                <a:latin typeface="Chelsea Market"/>
                <a:cs typeface="Chelsea Market"/>
              </a:rPr>
              <a:t>dark</a:t>
            </a:r>
            <a:r>
              <a:rPr lang="fr-FR" sz="2800" dirty="0">
                <a:latin typeface="Chelsea Market"/>
                <a:cs typeface="Chelsea Market"/>
              </a:rPr>
              <a:t> </a:t>
            </a:r>
            <a:r>
              <a:rPr lang="fr-FR" sz="2800" dirty="0" err="1">
                <a:latin typeface="Chelsea Market"/>
                <a:cs typeface="Chelsea Market"/>
              </a:rPr>
              <a:t>goatee</a:t>
            </a:r>
            <a:endParaRPr lang="fr-FR" sz="2800" dirty="0">
              <a:latin typeface="Chelsea Market"/>
              <a:cs typeface="Chelsea Market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-181434" y="211656"/>
            <a:ext cx="2902947" cy="54425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416877" y="153618"/>
            <a:ext cx="2336647" cy="595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latin typeface="Chelsea Market"/>
                <a:cs typeface="Chelsea Market"/>
              </a:rPr>
              <a:t>QUESTION 3</a:t>
            </a:r>
          </a:p>
        </p:txBody>
      </p:sp>
      <p:pic>
        <p:nvPicPr>
          <p:cNvPr id="39" name="Image 38" descr="Capture d’écran 2020-08-29 à 14.25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685" y="937589"/>
            <a:ext cx="2765903" cy="107212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287305" y="997803"/>
            <a:ext cx="1479892" cy="666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3200" dirty="0">
                <a:latin typeface="Chelsea Market"/>
                <a:cs typeface="Chelsea Market"/>
              </a:rPr>
              <a:t>I have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BAD3A203-FECC-4578-83B6-4E941EE665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64" r="13265" b="13070"/>
          <a:stretch/>
        </p:blipFill>
        <p:spPr>
          <a:xfrm>
            <a:off x="2731628" y="1144250"/>
            <a:ext cx="1858123" cy="216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58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65;p24"/>
          <p:cNvGrpSpPr/>
          <p:nvPr/>
        </p:nvGrpSpPr>
        <p:grpSpPr>
          <a:xfrm>
            <a:off x="6057327" y="278191"/>
            <a:ext cx="6041044" cy="6152456"/>
            <a:chOff x="4933090" y="1375489"/>
            <a:chExt cx="3375503" cy="3991947"/>
          </a:xfrm>
        </p:grpSpPr>
        <p:sp>
          <p:nvSpPr>
            <p:cNvPr id="5" name="Google Shape;466;p24"/>
            <p:cNvSpPr/>
            <p:nvPr/>
          </p:nvSpPr>
          <p:spPr>
            <a:xfrm rot="5400000">
              <a:off x="4624868" y="1683711"/>
              <a:ext cx="3991947" cy="3375503"/>
            </a:xfrm>
            <a:custGeom>
              <a:avLst/>
              <a:gdLst/>
              <a:ahLst/>
              <a:cxnLst/>
              <a:rect l="l" t="t" r="r" b="b"/>
              <a:pathLst>
                <a:path w="3991947" h="3375503" extrusionOk="0">
                  <a:moveTo>
                    <a:pt x="463426" y="1341256"/>
                  </a:moveTo>
                  <a:lnTo>
                    <a:pt x="467498" y="1340555"/>
                  </a:lnTo>
                  <a:cubicBezTo>
                    <a:pt x="505612" y="1336231"/>
                    <a:pt x="545076" y="1333960"/>
                    <a:pt x="585496" y="1333960"/>
                  </a:cubicBezTo>
                  <a:cubicBezTo>
                    <a:pt x="908857" y="1333960"/>
                    <a:pt x="1170992" y="1479300"/>
                    <a:pt x="1170992" y="1658587"/>
                  </a:cubicBezTo>
                  <a:cubicBezTo>
                    <a:pt x="1170992" y="1837874"/>
                    <a:pt x="908857" y="1983214"/>
                    <a:pt x="585496" y="1983214"/>
                  </a:cubicBezTo>
                  <a:lnTo>
                    <a:pt x="467891" y="1976640"/>
                  </a:lnTo>
                  <a:lnTo>
                    <a:pt x="473299" y="1990638"/>
                  </a:lnTo>
                  <a:cubicBezTo>
                    <a:pt x="507069" y="2096592"/>
                    <a:pt x="527956" y="2242966"/>
                    <a:pt x="527956" y="2404647"/>
                  </a:cubicBezTo>
                  <a:cubicBezTo>
                    <a:pt x="527956" y="2485487"/>
                    <a:pt x="522734" y="2562501"/>
                    <a:pt x="513291" y="2632549"/>
                  </a:cubicBezTo>
                  <a:lnTo>
                    <a:pt x="509558" y="2654131"/>
                  </a:lnTo>
                  <a:lnTo>
                    <a:pt x="547353" y="2664924"/>
                  </a:lnTo>
                  <a:cubicBezTo>
                    <a:pt x="603015" y="2691863"/>
                    <a:pt x="634527" y="2755264"/>
                    <a:pt x="640477" y="2835992"/>
                  </a:cubicBezTo>
                  <a:lnTo>
                    <a:pt x="639725" y="2845495"/>
                  </a:lnTo>
                  <a:lnTo>
                    <a:pt x="738745" y="2804050"/>
                  </a:lnTo>
                  <a:cubicBezTo>
                    <a:pt x="798628" y="2785988"/>
                    <a:pt x="865149" y="2772283"/>
                    <a:pt x="935703" y="2764437"/>
                  </a:cubicBezTo>
                  <a:cubicBezTo>
                    <a:pt x="1112088" y="2744817"/>
                    <a:pt x="1271929" y="2766444"/>
                    <a:pt x="1370344" y="2815431"/>
                  </a:cubicBezTo>
                  <a:lnTo>
                    <a:pt x="1419911" y="2846884"/>
                  </a:lnTo>
                  <a:lnTo>
                    <a:pt x="1430405" y="2757001"/>
                  </a:lnTo>
                  <a:cubicBezTo>
                    <a:pt x="1464400" y="2618021"/>
                    <a:pt x="1543985" y="2520503"/>
                    <a:pt x="1636741" y="2520503"/>
                  </a:cubicBezTo>
                  <a:cubicBezTo>
                    <a:pt x="1729499" y="2520503"/>
                    <a:pt x="1809084" y="2618021"/>
                    <a:pt x="1843079" y="2757001"/>
                  </a:cubicBezTo>
                  <a:lnTo>
                    <a:pt x="1851603" y="2830001"/>
                  </a:lnTo>
                  <a:lnTo>
                    <a:pt x="1857259" y="2825106"/>
                  </a:lnTo>
                  <a:cubicBezTo>
                    <a:pt x="1997269" y="2734779"/>
                    <a:pt x="2334201" y="2654763"/>
                    <a:pt x="2731469" y="2627075"/>
                  </a:cubicBezTo>
                  <a:cubicBezTo>
                    <a:pt x="2930102" y="2613232"/>
                    <a:pt x="3115612" y="2614435"/>
                    <a:pt x="3270363" y="2627853"/>
                  </a:cubicBezTo>
                  <a:lnTo>
                    <a:pt x="3398641" y="2643357"/>
                  </a:lnTo>
                  <a:lnTo>
                    <a:pt x="3400654" y="2589452"/>
                  </a:lnTo>
                  <a:cubicBezTo>
                    <a:pt x="3407994" y="2534984"/>
                    <a:pt x="3430936" y="2491116"/>
                    <a:pt x="3469880" y="2465932"/>
                  </a:cubicBezTo>
                  <a:lnTo>
                    <a:pt x="3477294" y="2462785"/>
                  </a:lnTo>
                  <a:lnTo>
                    <a:pt x="3474877" y="2387542"/>
                  </a:lnTo>
                  <a:cubicBezTo>
                    <a:pt x="3474877" y="2306702"/>
                    <a:pt x="3480099" y="2229688"/>
                    <a:pt x="3489542" y="2159641"/>
                  </a:cubicBezTo>
                  <a:lnTo>
                    <a:pt x="3528521" y="1978251"/>
                  </a:lnTo>
                  <a:lnTo>
                    <a:pt x="3524449" y="1978952"/>
                  </a:lnTo>
                  <a:cubicBezTo>
                    <a:pt x="3486335" y="1983276"/>
                    <a:pt x="3446871" y="1985547"/>
                    <a:pt x="3406451" y="1985547"/>
                  </a:cubicBezTo>
                  <a:cubicBezTo>
                    <a:pt x="3083090" y="1985547"/>
                    <a:pt x="2820955" y="1840207"/>
                    <a:pt x="2820955" y="1660920"/>
                  </a:cubicBezTo>
                  <a:cubicBezTo>
                    <a:pt x="2820955" y="1481633"/>
                    <a:pt x="3083090" y="1336293"/>
                    <a:pt x="3406451" y="1336293"/>
                  </a:cubicBezTo>
                  <a:lnTo>
                    <a:pt x="3524056" y="1342867"/>
                  </a:lnTo>
                  <a:lnTo>
                    <a:pt x="3518648" y="1328869"/>
                  </a:lnTo>
                  <a:cubicBezTo>
                    <a:pt x="3493320" y="1249404"/>
                    <a:pt x="3475239" y="1147202"/>
                    <a:pt x="3467782" y="1032859"/>
                  </a:cubicBezTo>
                  <a:lnTo>
                    <a:pt x="3464081" y="917672"/>
                  </a:lnTo>
                  <a:lnTo>
                    <a:pt x="3444998" y="909571"/>
                  </a:lnTo>
                  <a:cubicBezTo>
                    <a:pt x="3406054" y="884388"/>
                    <a:pt x="3383112" y="840520"/>
                    <a:pt x="3375772" y="786052"/>
                  </a:cubicBezTo>
                  <a:lnTo>
                    <a:pt x="3373759" y="732146"/>
                  </a:lnTo>
                  <a:lnTo>
                    <a:pt x="3245481" y="747650"/>
                  </a:lnTo>
                  <a:cubicBezTo>
                    <a:pt x="3090730" y="761068"/>
                    <a:pt x="2905220" y="762272"/>
                    <a:pt x="2706587" y="748428"/>
                  </a:cubicBezTo>
                  <a:cubicBezTo>
                    <a:pt x="2309319" y="720741"/>
                    <a:pt x="1972387" y="640725"/>
                    <a:pt x="1832377" y="550397"/>
                  </a:cubicBezTo>
                  <a:lnTo>
                    <a:pt x="1826721" y="545503"/>
                  </a:lnTo>
                  <a:lnTo>
                    <a:pt x="1818197" y="618503"/>
                  </a:lnTo>
                  <a:cubicBezTo>
                    <a:pt x="1784202" y="757482"/>
                    <a:pt x="1704617" y="855000"/>
                    <a:pt x="1611859" y="855000"/>
                  </a:cubicBezTo>
                  <a:cubicBezTo>
                    <a:pt x="1519103" y="855000"/>
                    <a:pt x="1439518" y="757482"/>
                    <a:pt x="1405523" y="618503"/>
                  </a:cubicBezTo>
                  <a:lnTo>
                    <a:pt x="1395029" y="528620"/>
                  </a:lnTo>
                  <a:lnTo>
                    <a:pt x="1345462" y="560073"/>
                  </a:lnTo>
                  <a:cubicBezTo>
                    <a:pt x="1247047" y="609060"/>
                    <a:pt x="1087206" y="630687"/>
                    <a:pt x="910821" y="611067"/>
                  </a:cubicBezTo>
                  <a:cubicBezTo>
                    <a:pt x="840267" y="603220"/>
                    <a:pt x="773746" y="589515"/>
                    <a:pt x="713864" y="571453"/>
                  </a:cubicBezTo>
                  <a:lnTo>
                    <a:pt x="614842" y="530008"/>
                  </a:lnTo>
                  <a:lnTo>
                    <a:pt x="615595" y="539512"/>
                  </a:lnTo>
                  <a:cubicBezTo>
                    <a:pt x="609645" y="620240"/>
                    <a:pt x="578133" y="683641"/>
                    <a:pt x="522471" y="710580"/>
                  </a:cubicBezTo>
                  <a:lnTo>
                    <a:pt x="503583" y="715973"/>
                  </a:lnTo>
                  <a:lnTo>
                    <a:pt x="513279" y="813967"/>
                  </a:lnTo>
                  <a:cubicBezTo>
                    <a:pt x="515765" y="852082"/>
                    <a:pt x="517070" y="891545"/>
                    <a:pt x="517070" y="931965"/>
                  </a:cubicBezTo>
                  <a:cubicBezTo>
                    <a:pt x="517070" y="1012805"/>
                    <a:pt x="511848" y="1089819"/>
                    <a:pt x="502405" y="1159866"/>
                  </a:cubicBezTo>
                  <a:close/>
                  <a:moveTo>
                    <a:pt x="0" y="1658587"/>
                  </a:moveTo>
                  <a:cubicBezTo>
                    <a:pt x="0" y="1568943"/>
                    <a:pt x="65534" y="1487786"/>
                    <a:pt x="171488" y="1429041"/>
                  </a:cubicBezTo>
                  <a:lnTo>
                    <a:pt x="221716" y="1406063"/>
                  </a:lnTo>
                  <a:lnTo>
                    <a:pt x="198503" y="1345973"/>
                  </a:lnTo>
                  <a:cubicBezTo>
                    <a:pt x="164733" y="1240019"/>
                    <a:pt x="143846" y="1093645"/>
                    <a:pt x="143846" y="931965"/>
                  </a:cubicBezTo>
                  <a:cubicBezTo>
                    <a:pt x="143846" y="810705"/>
                    <a:pt x="155595" y="698054"/>
                    <a:pt x="175716" y="604609"/>
                  </a:cubicBezTo>
                  <a:lnTo>
                    <a:pt x="194415" y="533504"/>
                  </a:lnTo>
                  <a:lnTo>
                    <a:pt x="190306" y="527850"/>
                  </a:lnTo>
                  <a:cubicBezTo>
                    <a:pt x="176640" y="506460"/>
                    <a:pt x="163860" y="483650"/>
                    <a:pt x="152215" y="459588"/>
                  </a:cubicBezTo>
                  <a:cubicBezTo>
                    <a:pt x="105633" y="363339"/>
                    <a:pt x="86023" y="265283"/>
                    <a:pt x="91973" y="184555"/>
                  </a:cubicBezTo>
                  <a:cubicBezTo>
                    <a:pt x="97922" y="103826"/>
                    <a:pt x="129434" y="40425"/>
                    <a:pt x="185096" y="13486"/>
                  </a:cubicBezTo>
                  <a:cubicBezTo>
                    <a:pt x="282505" y="-33657"/>
                    <a:pt x="421597" y="46487"/>
                    <a:pt x="517261" y="196217"/>
                  </a:cubicBezTo>
                  <a:lnTo>
                    <a:pt x="528259" y="215926"/>
                  </a:lnTo>
                  <a:lnTo>
                    <a:pt x="591752" y="190938"/>
                  </a:lnTo>
                  <a:cubicBezTo>
                    <a:pt x="688705" y="160948"/>
                    <a:pt x="819225" y="150247"/>
                    <a:pt x="960332" y="165941"/>
                  </a:cubicBezTo>
                  <a:cubicBezTo>
                    <a:pt x="1136717" y="185561"/>
                    <a:pt x="1287899" y="241782"/>
                    <a:pt x="1373144" y="311198"/>
                  </a:cubicBezTo>
                  <a:lnTo>
                    <a:pt x="1402740" y="340890"/>
                  </a:lnTo>
                  <a:lnTo>
                    <a:pt x="1405523" y="317055"/>
                  </a:lnTo>
                  <a:cubicBezTo>
                    <a:pt x="1439518" y="178075"/>
                    <a:pt x="1519103" y="80558"/>
                    <a:pt x="1611860" y="80558"/>
                  </a:cubicBezTo>
                  <a:cubicBezTo>
                    <a:pt x="1704617" y="80557"/>
                    <a:pt x="1784203" y="178076"/>
                    <a:pt x="1818197" y="317055"/>
                  </a:cubicBezTo>
                  <a:lnTo>
                    <a:pt x="1826496" y="388132"/>
                  </a:lnTo>
                  <a:lnTo>
                    <a:pt x="1844498" y="376488"/>
                  </a:lnTo>
                  <a:cubicBezTo>
                    <a:pt x="1995684" y="306456"/>
                    <a:pt x="2340458" y="273954"/>
                    <a:pt x="2737726" y="301641"/>
                  </a:cubicBezTo>
                  <a:cubicBezTo>
                    <a:pt x="3002571" y="320101"/>
                    <a:pt x="3240601" y="361816"/>
                    <a:pt x="3411344" y="414339"/>
                  </a:cubicBezTo>
                  <a:lnTo>
                    <a:pt x="3483700" y="440320"/>
                  </a:lnTo>
                  <a:lnTo>
                    <a:pt x="3513417" y="399753"/>
                  </a:lnTo>
                  <a:cubicBezTo>
                    <a:pt x="3626767" y="262921"/>
                    <a:pt x="3774659" y="200491"/>
                    <a:pt x="3865531" y="259254"/>
                  </a:cubicBezTo>
                  <a:cubicBezTo>
                    <a:pt x="3969385" y="326411"/>
                    <a:pt x="3959436" y="526433"/>
                    <a:pt x="3843309" y="706013"/>
                  </a:cubicBezTo>
                  <a:lnTo>
                    <a:pt x="3826681" y="728711"/>
                  </a:lnTo>
                  <a:lnTo>
                    <a:pt x="3833423" y="796862"/>
                  </a:lnTo>
                  <a:cubicBezTo>
                    <a:pt x="3835909" y="834977"/>
                    <a:pt x="3837215" y="874440"/>
                    <a:pt x="3837215" y="914860"/>
                  </a:cubicBezTo>
                  <a:cubicBezTo>
                    <a:pt x="3837215" y="1116961"/>
                    <a:pt x="3804579" y="1295145"/>
                    <a:pt x="3754939" y="1400363"/>
                  </a:cubicBezTo>
                  <a:lnTo>
                    <a:pt x="3754459" y="1401181"/>
                  </a:lnTo>
                  <a:lnTo>
                    <a:pt x="3820459" y="1431374"/>
                  </a:lnTo>
                  <a:cubicBezTo>
                    <a:pt x="3926413" y="1490120"/>
                    <a:pt x="3991947" y="1571277"/>
                    <a:pt x="3991947" y="1660920"/>
                  </a:cubicBezTo>
                  <a:cubicBezTo>
                    <a:pt x="3991947" y="1750564"/>
                    <a:pt x="3926413" y="1831721"/>
                    <a:pt x="3820459" y="1890466"/>
                  </a:cubicBezTo>
                  <a:lnTo>
                    <a:pt x="3770231" y="1913444"/>
                  </a:lnTo>
                  <a:lnTo>
                    <a:pt x="3793444" y="1973534"/>
                  </a:lnTo>
                  <a:cubicBezTo>
                    <a:pt x="3827214" y="2079488"/>
                    <a:pt x="3848101" y="2225862"/>
                    <a:pt x="3848101" y="2387542"/>
                  </a:cubicBezTo>
                  <a:cubicBezTo>
                    <a:pt x="3848101" y="2468382"/>
                    <a:pt x="3842879" y="2545396"/>
                    <a:pt x="3833436" y="2615444"/>
                  </a:cubicBezTo>
                  <a:lnTo>
                    <a:pt x="3832512" y="2620787"/>
                  </a:lnTo>
                  <a:lnTo>
                    <a:pt x="3868191" y="2669491"/>
                  </a:lnTo>
                  <a:cubicBezTo>
                    <a:pt x="3984317" y="2849071"/>
                    <a:pt x="3994267" y="3049092"/>
                    <a:pt x="3890413" y="3116249"/>
                  </a:cubicBezTo>
                  <a:cubicBezTo>
                    <a:pt x="3799540" y="3175012"/>
                    <a:pt x="3651648" y="3112582"/>
                    <a:pt x="3538299" y="2975750"/>
                  </a:cubicBezTo>
                  <a:lnTo>
                    <a:pt x="3508581" y="2935183"/>
                  </a:lnTo>
                  <a:lnTo>
                    <a:pt x="3436225" y="2961164"/>
                  </a:lnTo>
                  <a:cubicBezTo>
                    <a:pt x="3265483" y="3013688"/>
                    <a:pt x="3027453" y="3055402"/>
                    <a:pt x="2762608" y="3073862"/>
                  </a:cubicBezTo>
                  <a:cubicBezTo>
                    <a:pt x="2365340" y="3101549"/>
                    <a:pt x="2020566" y="3069047"/>
                    <a:pt x="1869380" y="2999015"/>
                  </a:cubicBezTo>
                  <a:lnTo>
                    <a:pt x="1851378" y="2987372"/>
                  </a:lnTo>
                  <a:lnTo>
                    <a:pt x="1843079" y="3058448"/>
                  </a:lnTo>
                  <a:cubicBezTo>
                    <a:pt x="1809085" y="3197427"/>
                    <a:pt x="1729499" y="3294946"/>
                    <a:pt x="1636742" y="3294945"/>
                  </a:cubicBezTo>
                  <a:cubicBezTo>
                    <a:pt x="1543985" y="3294945"/>
                    <a:pt x="1464400" y="3197428"/>
                    <a:pt x="1430405" y="3058448"/>
                  </a:cubicBezTo>
                  <a:lnTo>
                    <a:pt x="1427622" y="3034613"/>
                  </a:lnTo>
                  <a:lnTo>
                    <a:pt x="1398026" y="3064305"/>
                  </a:lnTo>
                  <a:cubicBezTo>
                    <a:pt x="1312781" y="3133721"/>
                    <a:pt x="1161599" y="3189942"/>
                    <a:pt x="985214" y="3209562"/>
                  </a:cubicBezTo>
                  <a:cubicBezTo>
                    <a:pt x="844107" y="3225256"/>
                    <a:pt x="713586" y="3214555"/>
                    <a:pt x="616634" y="3184565"/>
                  </a:cubicBezTo>
                  <a:lnTo>
                    <a:pt x="553141" y="3159577"/>
                  </a:lnTo>
                  <a:lnTo>
                    <a:pt x="542143" y="3179286"/>
                  </a:lnTo>
                  <a:cubicBezTo>
                    <a:pt x="446479" y="3329016"/>
                    <a:pt x="307386" y="3409160"/>
                    <a:pt x="209978" y="3362017"/>
                  </a:cubicBezTo>
                  <a:cubicBezTo>
                    <a:pt x="154316" y="3335078"/>
                    <a:pt x="122804" y="3271677"/>
                    <a:pt x="116855" y="3190948"/>
                  </a:cubicBezTo>
                  <a:cubicBezTo>
                    <a:pt x="110905" y="3110220"/>
                    <a:pt x="130515" y="3012164"/>
                    <a:pt x="177096" y="2915916"/>
                  </a:cubicBezTo>
                  <a:cubicBezTo>
                    <a:pt x="188742" y="2891854"/>
                    <a:pt x="201522" y="2869044"/>
                    <a:pt x="215188" y="2847654"/>
                  </a:cubicBezTo>
                  <a:lnTo>
                    <a:pt x="218716" y="2842799"/>
                  </a:lnTo>
                  <a:lnTo>
                    <a:pt x="209389" y="2818656"/>
                  </a:lnTo>
                  <a:cubicBezTo>
                    <a:pt x="175619" y="2712702"/>
                    <a:pt x="154732" y="2566328"/>
                    <a:pt x="154732" y="2404647"/>
                  </a:cubicBezTo>
                  <a:cubicBezTo>
                    <a:pt x="154732" y="2202546"/>
                    <a:pt x="187368" y="2024362"/>
                    <a:pt x="237008" y="1919144"/>
                  </a:cubicBezTo>
                  <a:lnTo>
                    <a:pt x="237488" y="1918326"/>
                  </a:lnTo>
                  <a:lnTo>
                    <a:pt x="171488" y="1888133"/>
                  </a:lnTo>
                  <a:cubicBezTo>
                    <a:pt x="65534" y="1829387"/>
                    <a:pt x="0" y="1748230"/>
                    <a:pt x="0" y="1658587"/>
                  </a:cubicBezTo>
                  <a:close/>
                </a:path>
              </a:pathLst>
            </a:custGeom>
            <a:solidFill>
              <a:srgbClr val="312723"/>
            </a:solidFill>
            <a:ln w="25400" cap="flat" cmpd="sng">
              <a:solidFill>
                <a:srgbClr val="2921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467;p24"/>
            <p:cNvSpPr/>
            <p:nvPr/>
          </p:nvSpPr>
          <p:spPr>
            <a:xfrm>
              <a:off x="5379097" y="1789972"/>
              <a:ext cx="2459291" cy="3217777"/>
            </a:xfrm>
            <a:custGeom>
              <a:avLst/>
              <a:gdLst/>
              <a:ahLst/>
              <a:cxnLst/>
              <a:rect l="l" t="t" r="r" b="b"/>
              <a:pathLst>
                <a:path w="2162014" h="2798067" fill="none" extrusionOk="0">
                  <a:moveTo>
                    <a:pt x="0" y="19243"/>
                  </a:moveTo>
                  <a:cubicBezTo>
                    <a:pt x="149923" y="7044"/>
                    <a:pt x="404189" y="20538"/>
                    <a:pt x="540504" y="14432"/>
                  </a:cubicBezTo>
                  <a:cubicBezTo>
                    <a:pt x="676819" y="8326"/>
                    <a:pt x="900700" y="3049"/>
                    <a:pt x="1102627" y="9429"/>
                  </a:cubicBezTo>
                  <a:cubicBezTo>
                    <a:pt x="1304554" y="15809"/>
                    <a:pt x="1384452" y="18743"/>
                    <a:pt x="1578270" y="5196"/>
                  </a:cubicBezTo>
                  <a:cubicBezTo>
                    <a:pt x="1772088" y="-8351"/>
                    <a:pt x="1992469" y="-3938"/>
                    <a:pt x="2162014" y="0"/>
                  </a:cubicBezTo>
                  <a:cubicBezTo>
                    <a:pt x="2148400" y="132108"/>
                    <a:pt x="2121111" y="319670"/>
                    <a:pt x="2136654" y="587594"/>
                  </a:cubicBezTo>
                  <a:cubicBezTo>
                    <a:pt x="2152198" y="855518"/>
                    <a:pt x="2145128" y="846641"/>
                    <a:pt x="2114917" y="1091246"/>
                  </a:cubicBezTo>
                  <a:cubicBezTo>
                    <a:pt x="2084706" y="1335851"/>
                    <a:pt x="2073605" y="1431577"/>
                    <a:pt x="2090764" y="1650860"/>
                  </a:cubicBezTo>
                  <a:cubicBezTo>
                    <a:pt x="2107924" y="1870143"/>
                    <a:pt x="2056629" y="2019758"/>
                    <a:pt x="2070235" y="2126531"/>
                  </a:cubicBezTo>
                  <a:cubicBezTo>
                    <a:pt x="2083841" y="2233304"/>
                    <a:pt x="2075044" y="2589389"/>
                    <a:pt x="2041252" y="2798067"/>
                  </a:cubicBezTo>
                  <a:cubicBezTo>
                    <a:pt x="1743059" y="2773018"/>
                    <a:pt x="1688245" y="2805466"/>
                    <a:pt x="1404984" y="2796784"/>
                  </a:cubicBezTo>
                  <a:cubicBezTo>
                    <a:pt x="1121723" y="2788102"/>
                    <a:pt x="1080452" y="2799518"/>
                    <a:pt x="806891" y="2795578"/>
                  </a:cubicBezTo>
                  <a:cubicBezTo>
                    <a:pt x="533330" y="2791638"/>
                    <a:pt x="358498" y="2785709"/>
                    <a:pt x="132447" y="2794218"/>
                  </a:cubicBezTo>
                  <a:cubicBezTo>
                    <a:pt x="120280" y="2647391"/>
                    <a:pt x="134919" y="2420312"/>
                    <a:pt x="100660" y="2128224"/>
                  </a:cubicBezTo>
                  <a:cubicBezTo>
                    <a:pt x="66400" y="1836136"/>
                    <a:pt x="58163" y="1671685"/>
                    <a:pt x="67548" y="1434480"/>
                  </a:cubicBezTo>
                  <a:cubicBezTo>
                    <a:pt x="76934" y="1197275"/>
                    <a:pt x="48016" y="994918"/>
                    <a:pt x="33112" y="712987"/>
                  </a:cubicBezTo>
                  <a:cubicBezTo>
                    <a:pt x="18207" y="431056"/>
                    <a:pt x="40947" y="179811"/>
                    <a:pt x="0" y="19243"/>
                  </a:cubicBezTo>
                  <a:close/>
                </a:path>
                <a:path w="2162014" h="2798067" extrusionOk="0">
                  <a:moveTo>
                    <a:pt x="0" y="19243"/>
                  </a:moveTo>
                  <a:cubicBezTo>
                    <a:pt x="140999" y="38005"/>
                    <a:pt x="394287" y="10394"/>
                    <a:pt x="518883" y="14625"/>
                  </a:cubicBezTo>
                  <a:cubicBezTo>
                    <a:pt x="643479" y="18856"/>
                    <a:pt x="869131" y="-3266"/>
                    <a:pt x="994526" y="10391"/>
                  </a:cubicBezTo>
                  <a:cubicBezTo>
                    <a:pt x="1119921" y="24048"/>
                    <a:pt x="1355457" y="-17628"/>
                    <a:pt x="1578270" y="5196"/>
                  </a:cubicBezTo>
                  <a:cubicBezTo>
                    <a:pt x="1801083" y="28020"/>
                    <a:pt x="2003006" y="-20899"/>
                    <a:pt x="2162014" y="0"/>
                  </a:cubicBezTo>
                  <a:cubicBezTo>
                    <a:pt x="2176690" y="111961"/>
                    <a:pt x="2128067" y="322500"/>
                    <a:pt x="2139069" y="531633"/>
                  </a:cubicBezTo>
                  <a:cubicBezTo>
                    <a:pt x="2150071" y="740766"/>
                    <a:pt x="2146135" y="920651"/>
                    <a:pt x="2117332" y="1035285"/>
                  </a:cubicBezTo>
                  <a:cubicBezTo>
                    <a:pt x="2088529" y="1149919"/>
                    <a:pt x="2084427" y="1477176"/>
                    <a:pt x="2093180" y="1594898"/>
                  </a:cubicBezTo>
                  <a:cubicBezTo>
                    <a:pt x="2101933" y="1712620"/>
                    <a:pt x="2089763" y="2033009"/>
                    <a:pt x="2069027" y="2154512"/>
                  </a:cubicBezTo>
                  <a:cubicBezTo>
                    <a:pt x="2048292" y="2276015"/>
                    <a:pt x="2079174" y="2502089"/>
                    <a:pt x="2041252" y="2798067"/>
                  </a:cubicBezTo>
                  <a:cubicBezTo>
                    <a:pt x="1811805" y="2791594"/>
                    <a:pt x="1671452" y="2775574"/>
                    <a:pt x="1443160" y="2796861"/>
                  </a:cubicBezTo>
                  <a:cubicBezTo>
                    <a:pt x="1214868" y="2818148"/>
                    <a:pt x="1118888" y="2791100"/>
                    <a:pt x="806891" y="2795578"/>
                  </a:cubicBezTo>
                  <a:cubicBezTo>
                    <a:pt x="494894" y="2800056"/>
                    <a:pt x="339364" y="2786642"/>
                    <a:pt x="132447" y="2794218"/>
                  </a:cubicBezTo>
                  <a:cubicBezTo>
                    <a:pt x="148770" y="2519109"/>
                    <a:pt x="105843" y="2287985"/>
                    <a:pt x="96686" y="2044975"/>
                  </a:cubicBezTo>
                  <a:cubicBezTo>
                    <a:pt x="87530" y="1801965"/>
                    <a:pt x="46761" y="1554000"/>
                    <a:pt x="60926" y="1295731"/>
                  </a:cubicBezTo>
                  <a:cubicBezTo>
                    <a:pt x="75091" y="1037462"/>
                    <a:pt x="87359" y="652585"/>
                    <a:pt x="0" y="19243"/>
                  </a:cubicBezTo>
                  <a:close/>
                </a:path>
              </a:pathLst>
            </a:custGeom>
            <a:solidFill>
              <a:srgbClr val="FFF2CC"/>
            </a:solidFill>
            <a:ln w="25400" cap="flat" cmpd="sng">
              <a:solidFill>
                <a:srgbClr val="5404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528;p24"/>
          <p:cNvGrpSpPr/>
          <p:nvPr/>
        </p:nvGrpSpPr>
        <p:grpSpPr>
          <a:xfrm>
            <a:off x="1955546" y="2520764"/>
            <a:ext cx="1056836" cy="1435304"/>
            <a:chOff x="879239" y="1133200"/>
            <a:chExt cx="3370378" cy="3999107"/>
          </a:xfrm>
        </p:grpSpPr>
        <p:grpSp>
          <p:nvGrpSpPr>
            <p:cNvPr id="11" name="Google Shape;529;p24"/>
            <p:cNvGrpSpPr/>
            <p:nvPr/>
          </p:nvGrpSpPr>
          <p:grpSpPr>
            <a:xfrm>
              <a:off x="879239" y="1133200"/>
              <a:ext cx="3370378" cy="3999107"/>
              <a:chOff x="8628480" y="-256823"/>
              <a:chExt cx="3288816" cy="3902329"/>
            </a:xfrm>
          </p:grpSpPr>
          <p:sp>
            <p:nvSpPr>
              <p:cNvPr id="16" name="Google Shape;530;p24"/>
              <p:cNvSpPr/>
              <p:nvPr/>
            </p:nvSpPr>
            <p:spPr>
              <a:xfrm rot="10800000">
                <a:off x="10336997" y="3241552"/>
                <a:ext cx="383700" cy="401700"/>
              </a:xfrm>
              <a:prstGeom prst="heart">
                <a:avLst/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531;p24"/>
              <p:cNvSpPr/>
              <p:nvPr/>
            </p:nvSpPr>
            <p:spPr>
              <a:xfrm rot="10800000">
                <a:off x="9916207" y="3243806"/>
                <a:ext cx="383700" cy="401700"/>
              </a:xfrm>
              <a:prstGeom prst="heart">
                <a:avLst/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532;p24"/>
              <p:cNvSpPr/>
              <p:nvPr/>
            </p:nvSpPr>
            <p:spPr>
              <a:xfrm rot="7050720" flipH="1">
                <a:off x="10883440" y="1703222"/>
                <a:ext cx="828040" cy="828040"/>
              </a:xfrm>
              <a:prstGeom prst="heart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533;p24"/>
              <p:cNvSpPr/>
              <p:nvPr/>
            </p:nvSpPr>
            <p:spPr>
              <a:xfrm rot="-7210186">
                <a:off x="8780453" y="1721176"/>
                <a:ext cx="827955" cy="827955"/>
              </a:xfrm>
              <a:prstGeom prst="heart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534;p24"/>
              <p:cNvSpPr/>
              <p:nvPr/>
            </p:nvSpPr>
            <p:spPr>
              <a:xfrm>
                <a:off x="9231084" y="1373848"/>
                <a:ext cx="2094900" cy="2055300"/>
              </a:xfrm>
              <a:prstGeom prst="ellipse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535;p24"/>
              <p:cNvSpPr/>
              <p:nvPr/>
            </p:nvSpPr>
            <p:spPr>
              <a:xfrm>
                <a:off x="9435211" y="1409003"/>
                <a:ext cx="1663800" cy="2055300"/>
              </a:xfrm>
              <a:prstGeom prst="ellipse">
                <a:avLst/>
              </a:prstGeom>
              <a:solidFill>
                <a:srgbClr val="CFBFB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536;p24"/>
              <p:cNvSpPr/>
              <p:nvPr/>
            </p:nvSpPr>
            <p:spPr>
              <a:xfrm rot="1555494" flipH="1">
                <a:off x="9064019" y="179284"/>
                <a:ext cx="2499741" cy="2192685"/>
              </a:xfrm>
              <a:custGeom>
                <a:avLst/>
                <a:gdLst/>
                <a:ahLst/>
                <a:cxnLst/>
                <a:rect l="l" t="t" r="r" b="b"/>
                <a:pathLst>
                  <a:path w="2497985" h="2191145" extrusionOk="0">
                    <a:moveTo>
                      <a:pt x="774578" y="0"/>
                    </a:moveTo>
                    <a:lnTo>
                      <a:pt x="392185" y="366758"/>
                    </a:lnTo>
                    <a:lnTo>
                      <a:pt x="360789" y="378107"/>
                    </a:lnTo>
                    <a:lnTo>
                      <a:pt x="343617" y="389204"/>
                    </a:lnTo>
                    <a:lnTo>
                      <a:pt x="329165" y="395365"/>
                    </a:lnTo>
                    <a:cubicBezTo>
                      <a:pt x="216572" y="456872"/>
                      <a:pt x="122414" y="551231"/>
                      <a:pt x="63097" y="673240"/>
                    </a:cubicBezTo>
                    <a:cubicBezTo>
                      <a:pt x="-95084" y="998596"/>
                      <a:pt x="54391" y="1397362"/>
                      <a:pt x="396958" y="1563910"/>
                    </a:cubicBezTo>
                    <a:cubicBezTo>
                      <a:pt x="482599" y="1605547"/>
                      <a:pt x="572202" y="1628728"/>
                      <a:pt x="660903" y="1634996"/>
                    </a:cubicBezTo>
                    <a:lnTo>
                      <a:pt x="851769" y="1619176"/>
                    </a:lnTo>
                    <a:lnTo>
                      <a:pt x="919444" y="1604600"/>
                    </a:lnTo>
                    <a:cubicBezTo>
                      <a:pt x="960463" y="1591591"/>
                      <a:pt x="1000042" y="1574739"/>
                      <a:pt x="1037572" y="1554237"/>
                    </a:cubicBezTo>
                    <a:lnTo>
                      <a:pt x="1085203" y="1521716"/>
                    </a:lnTo>
                    <a:lnTo>
                      <a:pt x="1088845" y="1522570"/>
                    </a:lnTo>
                    <a:cubicBezTo>
                      <a:pt x="1097370" y="1526839"/>
                      <a:pt x="1105243" y="1533900"/>
                      <a:pt x="1112567" y="1543123"/>
                    </a:cubicBezTo>
                    <a:lnTo>
                      <a:pt x="1124853" y="1563279"/>
                    </a:lnTo>
                    <a:lnTo>
                      <a:pt x="1127874" y="1608516"/>
                    </a:lnTo>
                    <a:cubicBezTo>
                      <a:pt x="1163154" y="1819412"/>
                      <a:pt x="1301832" y="2014215"/>
                      <a:pt x="1515937" y="2118308"/>
                    </a:cubicBezTo>
                    <a:cubicBezTo>
                      <a:pt x="1858503" y="2284855"/>
                      <a:pt x="2264439" y="2156117"/>
                      <a:pt x="2422619" y="1830761"/>
                    </a:cubicBezTo>
                    <a:cubicBezTo>
                      <a:pt x="2481937" y="1708752"/>
                      <a:pt x="2497991" y="1576420"/>
                      <a:pt x="2476822" y="1449882"/>
                    </a:cubicBezTo>
                    <a:lnTo>
                      <a:pt x="2449966" y="1350031"/>
                    </a:lnTo>
                    <a:lnTo>
                      <a:pt x="2497985" y="865549"/>
                    </a:lnTo>
                    <a:lnTo>
                      <a:pt x="2048870" y="802019"/>
                    </a:lnTo>
                    <a:lnTo>
                      <a:pt x="2045220" y="798530"/>
                    </a:lnTo>
                    <a:cubicBezTo>
                      <a:pt x="1916681" y="686863"/>
                      <a:pt x="1761707" y="583962"/>
                      <a:pt x="1586571" y="498815"/>
                    </a:cubicBezTo>
                    <a:cubicBezTo>
                      <a:pt x="1508733" y="460972"/>
                      <a:pt x="1430596" y="428427"/>
                      <a:pt x="1353122" y="401126"/>
                    </a:cubicBezTo>
                    <a:lnTo>
                      <a:pt x="1123800" y="334945"/>
                    </a:lnTo>
                    <a:lnTo>
                      <a:pt x="774578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537;p24"/>
              <p:cNvSpPr/>
              <p:nvPr/>
            </p:nvSpPr>
            <p:spPr>
              <a:xfrm>
                <a:off x="10250802" y="901781"/>
                <a:ext cx="1080000" cy="108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538;p24"/>
              <p:cNvSpPr/>
              <p:nvPr/>
            </p:nvSpPr>
            <p:spPr>
              <a:xfrm>
                <a:off x="9187694" y="901781"/>
                <a:ext cx="1080000" cy="108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539;p24"/>
              <p:cNvSpPr/>
              <p:nvPr/>
            </p:nvSpPr>
            <p:spPr>
              <a:xfrm>
                <a:off x="9642536" y="1275233"/>
                <a:ext cx="540000" cy="5400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540;p24"/>
              <p:cNvSpPr/>
              <p:nvPr/>
            </p:nvSpPr>
            <p:spPr>
              <a:xfrm>
                <a:off x="10350110" y="1286118"/>
                <a:ext cx="540000" cy="5400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541;p24"/>
              <p:cNvSpPr/>
              <p:nvPr/>
            </p:nvSpPr>
            <p:spPr>
              <a:xfrm>
                <a:off x="9782215" y="1409123"/>
                <a:ext cx="288000" cy="288000"/>
              </a:xfrm>
              <a:prstGeom prst="ellipse">
                <a:avLst/>
              </a:prstGeom>
              <a:solidFill>
                <a:srgbClr val="201C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542;p24"/>
              <p:cNvSpPr/>
              <p:nvPr/>
            </p:nvSpPr>
            <p:spPr>
              <a:xfrm>
                <a:off x="10485232" y="1416747"/>
                <a:ext cx="288000" cy="288000"/>
              </a:xfrm>
              <a:prstGeom prst="ellipse">
                <a:avLst/>
              </a:prstGeom>
              <a:solidFill>
                <a:srgbClr val="201C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543;p24"/>
              <p:cNvSpPr/>
              <p:nvPr/>
            </p:nvSpPr>
            <p:spPr>
              <a:xfrm>
                <a:off x="9887331" y="1466119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544;p24"/>
              <p:cNvSpPr/>
              <p:nvPr/>
            </p:nvSpPr>
            <p:spPr>
              <a:xfrm>
                <a:off x="10598699" y="1473899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545;p24"/>
              <p:cNvSpPr/>
              <p:nvPr/>
            </p:nvSpPr>
            <p:spPr>
              <a:xfrm rot="10800000">
                <a:off x="10068732" y="1744386"/>
                <a:ext cx="373500" cy="310500"/>
              </a:xfrm>
              <a:prstGeom prst="triangle">
                <a:avLst>
                  <a:gd name="adj" fmla="val 50000"/>
                </a:avLst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" name="Google Shape;546;p24"/>
            <p:cNvSpPr/>
            <p:nvPr/>
          </p:nvSpPr>
          <p:spPr>
            <a:xfrm rot="-10360140" flipH="1">
              <a:off x="2798041" y="3409381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547;p24"/>
            <p:cNvSpPr/>
            <p:nvPr/>
          </p:nvSpPr>
          <p:spPr>
            <a:xfrm rot="-10360140" flipH="1">
              <a:off x="2574993" y="3410390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548;p24"/>
            <p:cNvSpPr/>
            <p:nvPr/>
          </p:nvSpPr>
          <p:spPr>
            <a:xfrm rot="-10360140" flipH="1">
              <a:off x="1364876" y="3381121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549;p24"/>
            <p:cNvSpPr/>
            <p:nvPr/>
          </p:nvSpPr>
          <p:spPr>
            <a:xfrm rot="-10360140" flipH="1">
              <a:off x="1668667" y="3412408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Rectangle à coins arrondis 31"/>
          <p:cNvSpPr/>
          <p:nvPr/>
        </p:nvSpPr>
        <p:spPr>
          <a:xfrm>
            <a:off x="7152738" y="2178240"/>
            <a:ext cx="437261" cy="4069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7153943" y="3056312"/>
            <a:ext cx="437261" cy="4069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7153942" y="3887815"/>
            <a:ext cx="437261" cy="4069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7642799" y="2027058"/>
            <a:ext cx="2715808" cy="574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latin typeface="Chelsea Market"/>
                <a:cs typeface="Chelsea Market"/>
              </a:rPr>
              <a:t>a long </a:t>
            </a:r>
            <a:r>
              <a:rPr lang="fr-FR" sz="2800" dirty="0" err="1">
                <a:latin typeface="Chelsea Market"/>
                <a:cs typeface="Chelsea Market"/>
              </a:rPr>
              <a:t>grey</a:t>
            </a:r>
            <a:r>
              <a:rPr lang="fr-FR" sz="2800" dirty="0">
                <a:latin typeface="Chelsea Market"/>
                <a:cs typeface="Chelsea Market"/>
              </a:rPr>
              <a:t> </a:t>
            </a:r>
            <a:r>
              <a:rPr lang="fr-FR" sz="2800" dirty="0" err="1">
                <a:latin typeface="Chelsea Market"/>
                <a:cs typeface="Chelsea Market"/>
              </a:rPr>
              <a:t>beard</a:t>
            </a:r>
            <a:endParaRPr lang="fr-FR" sz="2800" dirty="0">
              <a:latin typeface="Chelsea Market"/>
              <a:cs typeface="Chelsea Market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7640113" y="2905133"/>
            <a:ext cx="2868093" cy="574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latin typeface="Chelsea Market"/>
                <a:cs typeface="Chelsea Market"/>
              </a:rPr>
              <a:t>a short </a:t>
            </a:r>
            <a:r>
              <a:rPr lang="fr-FR" sz="2800" dirty="0" err="1">
                <a:latin typeface="Chelsea Market"/>
                <a:cs typeface="Chelsea Market"/>
              </a:rPr>
              <a:t>dark</a:t>
            </a:r>
            <a:r>
              <a:rPr lang="fr-FR" sz="2800" dirty="0">
                <a:latin typeface="Chelsea Market"/>
                <a:cs typeface="Chelsea Market"/>
              </a:rPr>
              <a:t> </a:t>
            </a:r>
            <a:r>
              <a:rPr lang="fr-FR" sz="2800" dirty="0" err="1">
                <a:latin typeface="Chelsea Market"/>
                <a:cs typeface="Chelsea Market"/>
              </a:rPr>
              <a:t>beard</a:t>
            </a:r>
            <a:endParaRPr lang="fr-FR" sz="2800" dirty="0">
              <a:latin typeface="Chelsea Market"/>
              <a:cs typeface="Chelsea Market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7626197" y="3752971"/>
            <a:ext cx="2173993" cy="574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latin typeface="Chelsea Market"/>
                <a:cs typeface="Chelsea Market"/>
              </a:rPr>
              <a:t>a </a:t>
            </a:r>
            <a:r>
              <a:rPr lang="fr-FR" sz="2800" dirty="0" err="1">
                <a:latin typeface="Chelsea Market"/>
                <a:cs typeface="Chelsea Market"/>
              </a:rPr>
              <a:t>dark</a:t>
            </a:r>
            <a:r>
              <a:rPr lang="fr-FR" sz="2800" dirty="0">
                <a:latin typeface="Chelsea Market"/>
                <a:cs typeface="Chelsea Market"/>
              </a:rPr>
              <a:t> </a:t>
            </a:r>
            <a:r>
              <a:rPr lang="fr-FR" sz="2800" dirty="0" err="1">
                <a:latin typeface="Chelsea Market"/>
                <a:cs typeface="Chelsea Market"/>
              </a:rPr>
              <a:t>goatee</a:t>
            </a:r>
            <a:endParaRPr lang="fr-FR" sz="2800" dirty="0">
              <a:latin typeface="Chelsea Market"/>
              <a:cs typeface="Chelsea Market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-181434" y="211656"/>
            <a:ext cx="2902947" cy="54425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416877" y="153618"/>
            <a:ext cx="2336647" cy="595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latin typeface="Chelsea Market"/>
                <a:cs typeface="Chelsea Market"/>
              </a:rPr>
              <a:t>QUESTION 3</a:t>
            </a:r>
          </a:p>
        </p:txBody>
      </p:sp>
      <p:pic>
        <p:nvPicPr>
          <p:cNvPr id="39" name="Image 38" descr="Capture d’écran 2020-08-29 à 14.25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685" y="937589"/>
            <a:ext cx="2765903" cy="107212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287305" y="997803"/>
            <a:ext cx="1479892" cy="666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3200" dirty="0">
                <a:latin typeface="Chelsea Market"/>
                <a:cs typeface="Chelsea Market"/>
              </a:rPr>
              <a:t>I have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BAD3A203-FECC-4578-83B6-4E941EE665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64" r="13265" b="13070"/>
          <a:stretch/>
        </p:blipFill>
        <p:spPr>
          <a:xfrm>
            <a:off x="2731628" y="1144250"/>
            <a:ext cx="1858123" cy="2160302"/>
          </a:xfrm>
          <a:prstGeom prst="rect">
            <a:avLst/>
          </a:prstGeom>
        </p:spPr>
      </p:pic>
      <p:pic>
        <p:nvPicPr>
          <p:cNvPr id="41" name="Image 40" descr="unnamed.png">
            <a:extLst>
              <a:ext uri="{FF2B5EF4-FFF2-40B4-BE49-F238E27FC236}">
                <a16:creationId xmlns:a16="http://schemas.microsoft.com/office/drawing/2014/main" id="{7E1BD97A-BB2E-4D59-94D6-0EC5FF7AD4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30" y="2833940"/>
            <a:ext cx="908223" cy="665202"/>
          </a:xfrm>
          <a:prstGeom prst="rect">
            <a:avLst/>
          </a:prstGeom>
          <a:ln w="19050" cmpd="sng">
            <a:noFill/>
          </a:ln>
        </p:spPr>
      </p:pic>
    </p:spTree>
    <p:extLst>
      <p:ext uri="{BB962C8B-B14F-4D97-AF65-F5344CB8AC3E}">
        <p14:creationId xmlns:p14="http://schemas.microsoft.com/office/powerpoint/2010/main" val="1739342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65;p24"/>
          <p:cNvGrpSpPr/>
          <p:nvPr/>
        </p:nvGrpSpPr>
        <p:grpSpPr>
          <a:xfrm>
            <a:off x="6057327" y="278191"/>
            <a:ext cx="6041044" cy="6152456"/>
            <a:chOff x="4933090" y="1375489"/>
            <a:chExt cx="3375503" cy="3991947"/>
          </a:xfrm>
        </p:grpSpPr>
        <p:sp>
          <p:nvSpPr>
            <p:cNvPr id="5" name="Google Shape;466;p24"/>
            <p:cNvSpPr/>
            <p:nvPr/>
          </p:nvSpPr>
          <p:spPr>
            <a:xfrm rot="5400000">
              <a:off x="4624868" y="1683711"/>
              <a:ext cx="3991947" cy="3375503"/>
            </a:xfrm>
            <a:custGeom>
              <a:avLst/>
              <a:gdLst/>
              <a:ahLst/>
              <a:cxnLst/>
              <a:rect l="l" t="t" r="r" b="b"/>
              <a:pathLst>
                <a:path w="3991947" h="3375503" extrusionOk="0">
                  <a:moveTo>
                    <a:pt x="463426" y="1341256"/>
                  </a:moveTo>
                  <a:lnTo>
                    <a:pt x="467498" y="1340555"/>
                  </a:lnTo>
                  <a:cubicBezTo>
                    <a:pt x="505612" y="1336231"/>
                    <a:pt x="545076" y="1333960"/>
                    <a:pt x="585496" y="1333960"/>
                  </a:cubicBezTo>
                  <a:cubicBezTo>
                    <a:pt x="908857" y="1333960"/>
                    <a:pt x="1170992" y="1479300"/>
                    <a:pt x="1170992" y="1658587"/>
                  </a:cubicBezTo>
                  <a:cubicBezTo>
                    <a:pt x="1170992" y="1837874"/>
                    <a:pt x="908857" y="1983214"/>
                    <a:pt x="585496" y="1983214"/>
                  </a:cubicBezTo>
                  <a:lnTo>
                    <a:pt x="467891" y="1976640"/>
                  </a:lnTo>
                  <a:lnTo>
                    <a:pt x="473299" y="1990638"/>
                  </a:lnTo>
                  <a:cubicBezTo>
                    <a:pt x="507069" y="2096592"/>
                    <a:pt x="527956" y="2242966"/>
                    <a:pt x="527956" y="2404647"/>
                  </a:cubicBezTo>
                  <a:cubicBezTo>
                    <a:pt x="527956" y="2485487"/>
                    <a:pt x="522734" y="2562501"/>
                    <a:pt x="513291" y="2632549"/>
                  </a:cubicBezTo>
                  <a:lnTo>
                    <a:pt x="509558" y="2654131"/>
                  </a:lnTo>
                  <a:lnTo>
                    <a:pt x="547353" y="2664924"/>
                  </a:lnTo>
                  <a:cubicBezTo>
                    <a:pt x="603015" y="2691863"/>
                    <a:pt x="634527" y="2755264"/>
                    <a:pt x="640477" y="2835992"/>
                  </a:cubicBezTo>
                  <a:lnTo>
                    <a:pt x="639725" y="2845495"/>
                  </a:lnTo>
                  <a:lnTo>
                    <a:pt x="738745" y="2804050"/>
                  </a:lnTo>
                  <a:cubicBezTo>
                    <a:pt x="798628" y="2785988"/>
                    <a:pt x="865149" y="2772283"/>
                    <a:pt x="935703" y="2764437"/>
                  </a:cubicBezTo>
                  <a:cubicBezTo>
                    <a:pt x="1112088" y="2744817"/>
                    <a:pt x="1271929" y="2766444"/>
                    <a:pt x="1370344" y="2815431"/>
                  </a:cubicBezTo>
                  <a:lnTo>
                    <a:pt x="1419911" y="2846884"/>
                  </a:lnTo>
                  <a:lnTo>
                    <a:pt x="1430405" y="2757001"/>
                  </a:lnTo>
                  <a:cubicBezTo>
                    <a:pt x="1464400" y="2618021"/>
                    <a:pt x="1543985" y="2520503"/>
                    <a:pt x="1636741" y="2520503"/>
                  </a:cubicBezTo>
                  <a:cubicBezTo>
                    <a:pt x="1729499" y="2520503"/>
                    <a:pt x="1809084" y="2618021"/>
                    <a:pt x="1843079" y="2757001"/>
                  </a:cubicBezTo>
                  <a:lnTo>
                    <a:pt x="1851603" y="2830001"/>
                  </a:lnTo>
                  <a:lnTo>
                    <a:pt x="1857259" y="2825106"/>
                  </a:lnTo>
                  <a:cubicBezTo>
                    <a:pt x="1997269" y="2734779"/>
                    <a:pt x="2334201" y="2654763"/>
                    <a:pt x="2731469" y="2627075"/>
                  </a:cubicBezTo>
                  <a:cubicBezTo>
                    <a:pt x="2930102" y="2613232"/>
                    <a:pt x="3115612" y="2614435"/>
                    <a:pt x="3270363" y="2627853"/>
                  </a:cubicBezTo>
                  <a:lnTo>
                    <a:pt x="3398641" y="2643357"/>
                  </a:lnTo>
                  <a:lnTo>
                    <a:pt x="3400654" y="2589452"/>
                  </a:lnTo>
                  <a:cubicBezTo>
                    <a:pt x="3407994" y="2534984"/>
                    <a:pt x="3430936" y="2491116"/>
                    <a:pt x="3469880" y="2465932"/>
                  </a:cubicBezTo>
                  <a:lnTo>
                    <a:pt x="3477294" y="2462785"/>
                  </a:lnTo>
                  <a:lnTo>
                    <a:pt x="3474877" y="2387542"/>
                  </a:lnTo>
                  <a:cubicBezTo>
                    <a:pt x="3474877" y="2306702"/>
                    <a:pt x="3480099" y="2229688"/>
                    <a:pt x="3489542" y="2159641"/>
                  </a:cubicBezTo>
                  <a:lnTo>
                    <a:pt x="3528521" y="1978251"/>
                  </a:lnTo>
                  <a:lnTo>
                    <a:pt x="3524449" y="1978952"/>
                  </a:lnTo>
                  <a:cubicBezTo>
                    <a:pt x="3486335" y="1983276"/>
                    <a:pt x="3446871" y="1985547"/>
                    <a:pt x="3406451" y="1985547"/>
                  </a:cubicBezTo>
                  <a:cubicBezTo>
                    <a:pt x="3083090" y="1985547"/>
                    <a:pt x="2820955" y="1840207"/>
                    <a:pt x="2820955" y="1660920"/>
                  </a:cubicBezTo>
                  <a:cubicBezTo>
                    <a:pt x="2820955" y="1481633"/>
                    <a:pt x="3083090" y="1336293"/>
                    <a:pt x="3406451" y="1336293"/>
                  </a:cubicBezTo>
                  <a:lnTo>
                    <a:pt x="3524056" y="1342867"/>
                  </a:lnTo>
                  <a:lnTo>
                    <a:pt x="3518648" y="1328869"/>
                  </a:lnTo>
                  <a:cubicBezTo>
                    <a:pt x="3493320" y="1249404"/>
                    <a:pt x="3475239" y="1147202"/>
                    <a:pt x="3467782" y="1032859"/>
                  </a:cubicBezTo>
                  <a:lnTo>
                    <a:pt x="3464081" y="917672"/>
                  </a:lnTo>
                  <a:lnTo>
                    <a:pt x="3444998" y="909571"/>
                  </a:lnTo>
                  <a:cubicBezTo>
                    <a:pt x="3406054" y="884388"/>
                    <a:pt x="3383112" y="840520"/>
                    <a:pt x="3375772" y="786052"/>
                  </a:cubicBezTo>
                  <a:lnTo>
                    <a:pt x="3373759" y="732146"/>
                  </a:lnTo>
                  <a:lnTo>
                    <a:pt x="3245481" y="747650"/>
                  </a:lnTo>
                  <a:cubicBezTo>
                    <a:pt x="3090730" y="761068"/>
                    <a:pt x="2905220" y="762272"/>
                    <a:pt x="2706587" y="748428"/>
                  </a:cubicBezTo>
                  <a:cubicBezTo>
                    <a:pt x="2309319" y="720741"/>
                    <a:pt x="1972387" y="640725"/>
                    <a:pt x="1832377" y="550397"/>
                  </a:cubicBezTo>
                  <a:lnTo>
                    <a:pt x="1826721" y="545503"/>
                  </a:lnTo>
                  <a:lnTo>
                    <a:pt x="1818197" y="618503"/>
                  </a:lnTo>
                  <a:cubicBezTo>
                    <a:pt x="1784202" y="757482"/>
                    <a:pt x="1704617" y="855000"/>
                    <a:pt x="1611859" y="855000"/>
                  </a:cubicBezTo>
                  <a:cubicBezTo>
                    <a:pt x="1519103" y="855000"/>
                    <a:pt x="1439518" y="757482"/>
                    <a:pt x="1405523" y="618503"/>
                  </a:cubicBezTo>
                  <a:lnTo>
                    <a:pt x="1395029" y="528620"/>
                  </a:lnTo>
                  <a:lnTo>
                    <a:pt x="1345462" y="560073"/>
                  </a:lnTo>
                  <a:cubicBezTo>
                    <a:pt x="1247047" y="609060"/>
                    <a:pt x="1087206" y="630687"/>
                    <a:pt x="910821" y="611067"/>
                  </a:cubicBezTo>
                  <a:cubicBezTo>
                    <a:pt x="840267" y="603220"/>
                    <a:pt x="773746" y="589515"/>
                    <a:pt x="713864" y="571453"/>
                  </a:cubicBezTo>
                  <a:lnTo>
                    <a:pt x="614842" y="530008"/>
                  </a:lnTo>
                  <a:lnTo>
                    <a:pt x="615595" y="539512"/>
                  </a:lnTo>
                  <a:cubicBezTo>
                    <a:pt x="609645" y="620240"/>
                    <a:pt x="578133" y="683641"/>
                    <a:pt x="522471" y="710580"/>
                  </a:cubicBezTo>
                  <a:lnTo>
                    <a:pt x="503583" y="715973"/>
                  </a:lnTo>
                  <a:lnTo>
                    <a:pt x="513279" y="813967"/>
                  </a:lnTo>
                  <a:cubicBezTo>
                    <a:pt x="515765" y="852082"/>
                    <a:pt x="517070" y="891545"/>
                    <a:pt x="517070" y="931965"/>
                  </a:cubicBezTo>
                  <a:cubicBezTo>
                    <a:pt x="517070" y="1012805"/>
                    <a:pt x="511848" y="1089819"/>
                    <a:pt x="502405" y="1159866"/>
                  </a:cubicBezTo>
                  <a:close/>
                  <a:moveTo>
                    <a:pt x="0" y="1658587"/>
                  </a:moveTo>
                  <a:cubicBezTo>
                    <a:pt x="0" y="1568943"/>
                    <a:pt x="65534" y="1487786"/>
                    <a:pt x="171488" y="1429041"/>
                  </a:cubicBezTo>
                  <a:lnTo>
                    <a:pt x="221716" y="1406063"/>
                  </a:lnTo>
                  <a:lnTo>
                    <a:pt x="198503" y="1345973"/>
                  </a:lnTo>
                  <a:cubicBezTo>
                    <a:pt x="164733" y="1240019"/>
                    <a:pt x="143846" y="1093645"/>
                    <a:pt x="143846" y="931965"/>
                  </a:cubicBezTo>
                  <a:cubicBezTo>
                    <a:pt x="143846" y="810705"/>
                    <a:pt x="155595" y="698054"/>
                    <a:pt x="175716" y="604609"/>
                  </a:cubicBezTo>
                  <a:lnTo>
                    <a:pt x="194415" y="533504"/>
                  </a:lnTo>
                  <a:lnTo>
                    <a:pt x="190306" y="527850"/>
                  </a:lnTo>
                  <a:cubicBezTo>
                    <a:pt x="176640" y="506460"/>
                    <a:pt x="163860" y="483650"/>
                    <a:pt x="152215" y="459588"/>
                  </a:cubicBezTo>
                  <a:cubicBezTo>
                    <a:pt x="105633" y="363339"/>
                    <a:pt x="86023" y="265283"/>
                    <a:pt x="91973" y="184555"/>
                  </a:cubicBezTo>
                  <a:cubicBezTo>
                    <a:pt x="97922" y="103826"/>
                    <a:pt x="129434" y="40425"/>
                    <a:pt x="185096" y="13486"/>
                  </a:cubicBezTo>
                  <a:cubicBezTo>
                    <a:pt x="282505" y="-33657"/>
                    <a:pt x="421597" y="46487"/>
                    <a:pt x="517261" y="196217"/>
                  </a:cubicBezTo>
                  <a:lnTo>
                    <a:pt x="528259" y="215926"/>
                  </a:lnTo>
                  <a:lnTo>
                    <a:pt x="591752" y="190938"/>
                  </a:lnTo>
                  <a:cubicBezTo>
                    <a:pt x="688705" y="160948"/>
                    <a:pt x="819225" y="150247"/>
                    <a:pt x="960332" y="165941"/>
                  </a:cubicBezTo>
                  <a:cubicBezTo>
                    <a:pt x="1136717" y="185561"/>
                    <a:pt x="1287899" y="241782"/>
                    <a:pt x="1373144" y="311198"/>
                  </a:cubicBezTo>
                  <a:lnTo>
                    <a:pt x="1402740" y="340890"/>
                  </a:lnTo>
                  <a:lnTo>
                    <a:pt x="1405523" y="317055"/>
                  </a:lnTo>
                  <a:cubicBezTo>
                    <a:pt x="1439518" y="178075"/>
                    <a:pt x="1519103" y="80558"/>
                    <a:pt x="1611860" y="80558"/>
                  </a:cubicBezTo>
                  <a:cubicBezTo>
                    <a:pt x="1704617" y="80557"/>
                    <a:pt x="1784203" y="178076"/>
                    <a:pt x="1818197" y="317055"/>
                  </a:cubicBezTo>
                  <a:lnTo>
                    <a:pt x="1826496" y="388132"/>
                  </a:lnTo>
                  <a:lnTo>
                    <a:pt x="1844498" y="376488"/>
                  </a:lnTo>
                  <a:cubicBezTo>
                    <a:pt x="1995684" y="306456"/>
                    <a:pt x="2340458" y="273954"/>
                    <a:pt x="2737726" y="301641"/>
                  </a:cubicBezTo>
                  <a:cubicBezTo>
                    <a:pt x="3002571" y="320101"/>
                    <a:pt x="3240601" y="361816"/>
                    <a:pt x="3411344" y="414339"/>
                  </a:cubicBezTo>
                  <a:lnTo>
                    <a:pt x="3483700" y="440320"/>
                  </a:lnTo>
                  <a:lnTo>
                    <a:pt x="3513417" y="399753"/>
                  </a:lnTo>
                  <a:cubicBezTo>
                    <a:pt x="3626767" y="262921"/>
                    <a:pt x="3774659" y="200491"/>
                    <a:pt x="3865531" y="259254"/>
                  </a:cubicBezTo>
                  <a:cubicBezTo>
                    <a:pt x="3969385" y="326411"/>
                    <a:pt x="3959436" y="526433"/>
                    <a:pt x="3843309" y="706013"/>
                  </a:cubicBezTo>
                  <a:lnTo>
                    <a:pt x="3826681" y="728711"/>
                  </a:lnTo>
                  <a:lnTo>
                    <a:pt x="3833423" y="796862"/>
                  </a:lnTo>
                  <a:cubicBezTo>
                    <a:pt x="3835909" y="834977"/>
                    <a:pt x="3837215" y="874440"/>
                    <a:pt x="3837215" y="914860"/>
                  </a:cubicBezTo>
                  <a:cubicBezTo>
                    <a:pt x="3837215" y="1116961"/>
                    <a:pt x="3804579" y="1295145"/>
                    <a:pt x="3754939" y="1400363"/>
                  </a:cubicBezTo>
                  <a:lnTo>
                    <a:pt x="3754459" y="1401181"/>
                  </a:lnTo>
                  <a:lnTo>
                    <a:pt x="3820459" y="1431374"/>
                  </a:lnTo>
                  <a:cubicBezTo>
                    <a:pt x="3926413" y="1490120"/>
                    <a:pt x="3991947" y="1571277"/>
                    <a:pt x="3991947" y="1660920"/>
                  </a:cubicBezTo>
                  <a:cubicBezTo>
                    <a:pt x="3991947" y="1750564"/>
                    <a:pt x="3926413" y="1831721"/>
                    <a:pt x="3820459" y="1890466"/>
                  </a:cubicBezTo>
                  <a:lnTo>
                    <a:pt x="3770231" y="1913444"/>
                  </a:lnTo>
                  <a:lnTo>
                    <a:pt x="3793444" y="1973534"/>
                  </a:lnTo>
                  <a:cubicBezTo>
                    <a:pt x="3827214" y="2079488"/>
                    <a:pt x="3848101" y="2225862"/>
                    <a:pt x="3848101" y="2387542"/>
                  </a:cubicBezTo>
                  <a:cubicBezTo>
                    <a:pt x="3848101" y="2468382"/>
                    <a:pt x="3842879" y="2545396"/>
                    <a:pt x="3833436" y="2615444"/>
                  </a:cubicBezTo>
                  <a:lnTo>
                    <a:pt x="3832512" y="2620787"/>
                  </a:lnTo>
                  <a:lnTo>
                    <a:pt x="3868191" y="2669491"/>
                  </a:lnTo>
                  <a:cubicBezTo>
                    <a:pt x="3984317" y="2849071"/>
                    <a:pt x="3994267" y="3049092"/>
                    <a:pt x="3890413" y="3116249"/>
                  </a:cubicBezTo>
                  <a:cubicBezTo>
                    <a:pt x="3799540" y="3175012"/>
                    <a:pt x="3651648" y="3112582"/>
                    <a:pt x="3538299" y="2975750"/>
                  </a:cubicBezTo>
                  <a:lnTo>
                    <a:pt x="3508581" y="2935183"/>
                  </a:lnTo>
                  <a:lnTo>
                    <a:pt x="3436225" y="2961164"/>
                  </a:lnTo>
                  <a:cubicBezTo>
                    <a:pt x="3265483" y="3013688"/>
                    <a:pt x="3027453" y="3055402"/>
                    <a:pt x="2762608" y="3073862"/>
                  </a:cubicBezTo>
                  <a:cubicBezTo>
                    <a:pt x="2365340" y="3101549"/>
                    <a:pt x="2020566" y="3069047"/>
                    <a:pt x="1869380" y="2999015"/>
                  </a:cubicBezTo>
                  <a:lnTo>
                    <a:pt x="1851378" y="2987372"/>
                  </a:lnTo>
                  <a:lnTo>
                    <a:pt x="1843079" y="3058448"/>
                  </a:lnTo>
                  <a:cubicBezTo>
                    <a:pt x="1809085" y="3197427"/>
                    <a:pt x="1729499" y="3294946"/>
                    <a:pt x="1636742" y="3294945"/>
                  </a:cubicBezTo>
                  <a:cubicBezTo>
                    <a:pt x="1543985" y="3294945"/>
                    <a:pt x="1464400" y="3197428"/>
                    <a:pt x="1430405" y="3058448"/>
                  </a:cubicBezTo>
                  <a:lnTo>
                    <a:pt x="1427622" y="3034613"/>
                  </a:lnTo>
                  <a:lnTo>
                    <a:pt x="1398026" y="3064305"/>
                  </a:lnTo>
                  <a:cubicBezTo>
                    <a:pt x="1312781" y="3133721"/>
                    <a:pt x="1161599" y="3189942"/>
                    <a:pt x="985214" y="3209562"/>
                  </a:cubicBezTo>
                  <a:cubicBezTo>
                    <a:pt x="844107" y="3225256"/>
                    <a:pt x="713586" y="3214555"/>
                    <a:pt x="616634" y="3184565"/>
                  </a:cubicBezTo>
                  <a:lnTo>
                    <a:pt x="553141" y="3159577"/>
                  </a:lnTo>
                  <a:lnTo>
                    <a:pt x="542143" y="3179286"/>
                  </a:lnTo>
                  <a:cubicBezTo>
                    <a:pt x="446479" y="3329016"/>
                    <a:pt x="307386" y="3409160"/>
                    <a:pt x="209978" y="3362017"/>
                  </a:cubicBezTo>
                  <a:cubicBezTo>
                    <a:pt x="154316" y="3335078"/>
                    <a:pt x="122804" y="3271677"/>
                    <a:pt x="116855" y="3190948"/>
                  </a:cubicBezTo>
                  <a:cubicBezTo>
                    <a:pt x="110905" y="3110220"/>
                    <a:pt x="130515" y="3012164"/>
                    <a:pt x="177096" y="2915916"/>
                  </a:cubicBezTo>
                  <a:cubicBezTo>
                    <a:pt x="188742" y="2891854"/>
                    <a:pt x="201522" y="2869044"/>
                    <a:pt x="215188" y="2847654"/>
                  </a:cubicBezTo>
                  <a:lnTo>
                    <a:pt x="218716" y="2842799"/>
                  </a:lnTo>
                  <a:lnTo>
                    <a:pt x="209389" y="2818656"/>
                  </a:lnTo>
                  <a:cubicBezTo>
                    <a:pt x="175619" y="2712702"/>
                    <a:pt x="154732" y="2566328"/>
                    <a:pt x="154732" y="2404647"/>
                  </a:cubicBezTo>
                  <a:cubicBezTo>
                    <a:pt x="154732" y="2202546"/>
                    <a:pt x="187368" y="2024362"/>
                    <a:pt x="237008" y="1919144"/>
                  </a:cubicBezTo>
                  <a:lnTo>
                    <a:pt x="237488" y="1918326"/>
                  </a:lnTo>
                  <a:lnTo>
                    <a:pt x="171488" y="1888133"/>
                  </a:lnTo>
                  <a:cubicBezTo>
                    <a:pt x="65534" y="1829387"/>
                    <a:pt x="0" y="1748230"/>
                    <a:pt x="0" y="1658587"/>
                  </a:cubicBezTo>
                  <a:close/>
                </a:path>
              </a:pathLst>
            </a:custGeom>
            <a:solidFill>
              <a:srgbClr val="312723"/>
            </a:solidFill>
            <a:ln w="25400" cap="flat" cmpd="sng">
              <a:solidFill>
                <a:srgbClr val="2921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467;p24"/>
            <p:cNvSpPr/>
            <p:nvPr/>
          </p:nvSpPr>
          <p:spPr>
            <a:xfrm>
              <a:off x="5379097" y="1789972"/>
              <a:ext cx="2459291" cy="3217777"/>
            </a:xfrm>
            <a:custGeom>
              <a:avLst/>
              <a:gdLst/>
              <a:ahLst/>
              <a:cxnLst/>
              <a:rect l="l" t="t" r="r" b="b"/>
              <a:pathLst>
                <a:path w="2162014" h="2798067" fill="none" extrusionOk="0">
                  <a:moveTo>
                    <a:pt x="0" y="19243"/>
                  </a:moveTo>
                  <a:cubicBezTo>
                    <a:pt x="149923" y="7044"/>
                    <a:pt x="404189" y="20538"/>
                    <a:pt x="540504" y="14432"/>
                  </a:cubicBezTo>
                  <a:cubicBezTo>
                    <a:pt x="676819" y="8326"/>
                    <a:pt x="900700" y="3049"/>
                    <a:pt x="1102627" y="9429"/>
                  </a:cubicBezTo>
                  <a:cubicBezTo>
                    <a:pt x="1304554" y="15809"/>
                    <a:pt x="1384452" y="18743"/>
                    <a:pt x="1578270" y="5196"/>
                  </a:cubicBezTo>
                  <a:cubicBezTo>
                    <a:pt x="1772088" y="-8351"/>
                    <a:pt x="1992469" y="-3938"/>
                    <a:pt x="2162014" y="0"/>
                  </a:cubicBezTo>
                  <a:cubicBezTo>
                    <a:pt x="2148400" y="132108"/>
                    <a:pt x="2121111" y="319670"/>
                    <a:pt x="2136654" y="587594"/>
                  </a:cubicBezTo>
                  <a:cubicBezTo>
                    <a:pt x="2152198" y="855518"/>
                    <a:pt x="2145128" y="846641"/>
                    <a:pt x="2114917" y="1091246"/>
                  </a:cubicBezTo>
                  <a:cubicBezTo>
                    <a:pt x="2084706" y="1335851"/>
                    <a:pt x="2073605" y="1431577"/>
                    <a:pt x="2090764" y="1650860"/>
                  </a:cubicBezTo>
                  <a:cubicBezTo>
                    <a:pt x="2107924" y="1870143"/>
                    <a:pt x="2056629" y="2019758"/>
                    <a:pt x="2070235" y="2126531"/>
                  </a:cubicBezTo>
                  <a:cubicBezTo>
                    <a:pt x="2083841" y="2233304"/>
                    <a:pt x="2075044" y="2589389"/>
                    <a:pt x="2041252" y="2798067"/>
                  </a:cubicBezTo>
                  <a:cubicBezTo>
                    <a:pt x="1743059" y="2773018"/>
                    <a:pt x="1688245" y="2805466"/>
                    <a:pt x="1404984" y="2796784"/>
                  </a:cubicBezTo>
                  <a:cubicBezTo>
                    <a:pt x="1121723" y="2788102"/>
                    <a:pt x="1080452" y="2799518"/>
                    <a:pt x="806891" y="2795578"/>
                  </a:cubicBezTo>
                  <a:cubicBezTo>
                    <a:pt x="533330" y="2791638"/>
                    <a:pt x="358498" y="2785709"/>
                    <a:pt x="132447" y="2794218"/>
                  </a:cubicBezTo>
                  <a:cubicBezTo>
                    <a:pt x="120280" y="2647391"/>
                    <a:pt x="134919" y="2420312"/>
                    <a:pt x="100660" y="2128224"/>
                  </a:cubicBezTo>
                  <a:cubicBezTo>
                    <a:pt x="66400" y="1836136"/>
                    <a:pt x="58163" y="1671685"/>
                    <a:pt x="67548" y="1434480"/>
                  </a:cubicBezTo>
                  <a:cubicBezTo>
                    <a:pt x="76934" y="1197275"/>
                    <a:pt x="48016" y="994918"/>
                    <a:pt x="33112" y="712987"/>
                  </a:cubicBezTo>
                  <a:cubicBezTo>
                    <a:pt x="18207" y="431056"/>
                    <a:pt x="40947" y="179811"/>
                    <a:pt x="0" y="19243"/>
                  </a:cubicBezTo>
                  <a:close/>
                </a:path>
                <a:path w="2162014" h="2798067" extrusionOk="0">
                  <a:moveTo>
                    <a:pt x="0" y="19243"/>
                  </a:moveTo>
                  <a:cubicBezTo>
                    <a:pt x="140999" y="38005"/>
                    <a:pt x="394287" y="10394"/>
                    <a:pt x="518883" y="14625"/>
                  </a:cubicBezTo>
                  <a:cubicBezTo>
                    <a:pt x="643479" y="18856"/>
                    <a:pt x="869131" y="-3266"/>
                    <a:pt x="994526" y="10391"/>
                  </a:cubicBezTo>
                  <a:cubicBezTo>
                    <a:pt x="1119921" y="24048"/>
                    <a:pt x="1355457" y="-17628"/>
                    <a:pt x="1578270" y="5196"/>
                  </a:cubicBezTo>
                  <a:cubicBezTo>
                    <a:pt x="1801083" y="28020"/>
                    <a:pt x="2003006" y="-20899"/>
                    <a:pt x="2162014" y="0"/>
                  </a:cubicBezTo>
                  <a:cubicBezTo>
                    <a:pt x="2176690" y="111961"/>
                    <a:pt x="2128067" y="322500"/>
                    <a:pt x="2139069" y="531633"/>
                  </a:cubicBezTo>
                  <a:cubicBezTo>
                    <a:pt x="2150071" y="740766"/>
                    <a:pt x="2146135" y="920651"/>
                    <a:pt x="2117332" y="1035285"/>
                  </a:cubicBezTo>
                  <a:cubicBezTo>
                    <a:pt x="2088529" y="1149919"/>
                    <a:pt x="2084427" y="1477176"/>
                    <a:pt x="2093180" y="1594898"/>
                  </a:cubicBezTo>
                  <a:cubicBezTo>
                    <a:pt x="2101933" y="1712620"/>
                    <a:pt x="2089763" y="2033009"/>
                    <a:pt x="2069027" y="2154512"/>
                  </a:cubicBezTo>
                  <a:cubicBezTo>
                    <a:pt x="2048292" y="2276015"/>
                    <a:pt x="2079174" y="2502089"/>
                    <a:pt x="2041252" y="2798067"/>
                  </a:cubicBezTo>
                  <a:cubicBezTo>
                    <a:pt x="1811805" y="2791594"/>
                    <a:pt x="1671452" y="2775574"/>
                    <a:pt x="1443160" y="2796861"/>
                  </a:cubicBezTo>
                  <a:cubicBezTo>
                    <a:pt x="1214868" y="2818148"/>
                    <a:pt x="1118888" y="2791100"/>
                    <a:pt x="806891" y="2795578"/>
                  </a:cubicBezTo>
                  <a:cubicBezTo>
                    <a:pt x="494894" y="2800056"/>
                    <a:pt x="339364" y="2786642"/>
                    <a:pt x="132447" y="2794218"/>
                  </a:cubicBezTo>
                  <a:cubicBezTo>
                    <a:pt x="148770" y="2519109"/>
                    <a:pt x="105843" y="2287985"/>
                    <a:pt x="96686" y="2044975"/>
                  </a:cubicBezTo>
                  <a:cubicBezTo>
                    <a:pt x="87530" y="1801965"/>
                    <a:pt x="46761" y="1554000"/>
                    <a:pt x="60926" y="1295731"/>
                  </a:cubicBezTo>
                  <a:cubicBezTo>
                    <a:pt x="75091" y="1037462"/>
                    <a:pt x="87359" y="652585"/>
                    <a:pt x="0" y="19243"/>
                  </a:cubicBezTo>
                  <a:close/>
                </a:path>
              </a:pathLst>
            </a:custGeom>
            <a:solidFill>
              <a:srgbClr val="FFF2CC"/>
            </a:solidFill>
            <a:ln w="25400" cap="flat" cmpd="sng">
              <a:solidFill>
                <a:srgbClr val="5404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528;p24"/>
          <p:cNvGrpSpPr/>
          <p:nvPr/>
        </p:nvGrpSpPr>
        <p:grpSpPr>
          <a:xfrm>
            <a:off x="1955546" y="2520764"/>
            <a:ext cx="1056836" cy="1435304"/>
            <a:chOff x="879239" y="1133200"/>
            <a:chExt cx="3370378" cy="3999107"/>
          </a:xfrm>
        </p:grpSpPr>
        <p:grpSp>
          <p:nvGrpSpPr>
            <p:cNvPr id="11" name="Google Shape;529;p24"/>
            <p:cNvGrpSpPr/>
            <p:nvPr/>
          </p:nvGrpSpPr>
          <p:grpSpPr>
            <a:xfrm>
              <a:off x="879239" y="1133200"/>
              <a:ext cx="3370378" cy="3999107"/>
              <a:chOff x="8628480" y="-256823"/>
              <a:chExt cx="3288816" cy="3902329"/>
            </a:xfrm>
          </p:grpSpPr>
          <p:sp>
            <p:nvSpPr>
              <p:cNvPr id="16" name="Google Shape;530;p24"/>
              <p:cNvSpPr/>
              <p:nvPr/>
            </p:nvSpPr>
            <p:spPr>
              <a:xfrm rot="10800000">
                <a:off x="10336997" y="3241552"/>
                <a:ext cx="383700" cy="401700"/>
              </a:xfrm>
              <a:prstGeom prst="heart">
                <a:avLst/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531;p24"/>
              <p:cNvSpPr/>
              <p:nvPr/>
            </p:nvSpPr>
            <p:spPr>
              <a:xfrm rot="10800000">
                <a:off x="9916207" y="3243806"/>
                <a:ext cx="383700" cy="401700"/>
              </a:xfrm>
              <a:prstGeom prst="heart">
                <a:avLst/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532;p24"/>
              <p:cNvSpPr/>
              <p:nvPr/>
            </p:nvSpPr>
            <p:spPr>
              <a:xfrm rot="7050720" flipH="1">
                <a:off x="10883440" y="1703222"/>
                <a:ext cx="828040" cy="828040"/>
              </a:xfrm>
              <a:prstGeom prst="heart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533;p24"/>
              <p:cNvSpPr/>
              <p:nvPr/>
            </p:nvSpPr>
            <p:spPr>
              <a:xfrm rot="-7210186">
                <a:off x="8780453" y="1721176"/>
                <a:ext cx="827955" cy="827955"/>
              </a:xfrm>
              <a:prstGeom prst="heart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534;p24"/>
              <p:cNvSpPr/>
              <p:nvPr/>
            </p:nvSpPr>
            <p:spPr>
              <a:xfrm>
                <a:off x="9231084" y="1373848"/>
                <a:ext cx="2094900" cy="2055300"/>
              </a:xfrm>
              <a:prstGeom prst="ellipse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535;p24"/>
              <p:cNvSpPr/>
              <p:nvPr/>
            </p:nvSpPr>
            <p:spPr>
              <a:xfrm>
                <a:off x="9435211" y="1409003"/>
                <a:ext cx="1663800" cy="2055300"/>
              </a:xfrm>
              <a:prstGeom prst="ellipse">
                <a:avLst/>
              </a:prstGeom>
              <a:solidFill>
                <a:srgbClr val="CFBFB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536;p24"/>
              <p:cNvSpPr/>
              <p:nvPr/>
            </p:nvSpPr>
            <p:spPr>
              <a:xfrm rot="1555494" flipH="1">
                <a:off x="9064019" y="179284"/>
                <a:ext cx="2499741" cy="2192685"/>
              </a:xfrm>
              <a:custGeom>
                <a:avLst/>
                <a:gdLst/>
                <a:ahLst/>
                <a:cxnLst/>
                <a:rect l="l" t="t" r="r" b="b"/>
                <a:pathLst>
                  <a:path w="2497985" h="2191145" extrusionOk="0">
                    <a:moveTo>
                      <a:pt x="774578" y="0"/>
                    </a:moveTo>
                    <a:lnTo>
                      <a:pt x="392185" y="366758"/>
                    </a:lnTo>
                    <a:lnTo>
                      <a:pt x="360789" y="378107"/>
                    </a:lnTo>
                    <a:lnTo>
                      <a:pt x="343617" y="389204"/>
                    </a:lnTo>
                    <a:lnTo>
                      <a:pt x="329165" y="395365"/>
                    </a:lnTo>
                    <a:cubicBezTo>
                      <a:pt x="216572" y="456872"/>
                      <a:pt x="122414" y="551231"/>
                      <a:pt x="63097" y="673240"/>
                    </a:cubicBezTo>
                    <a:cubicBezTo>
                      <a:pt x="-95084" y="998596"/>
                      <a:pt x="54391" y="1397362"/>
                      <a:pt x="396958" y="1563910"/>
                    </a:cubicBezTo>
                    <a:cubicBezTo>
                      <a:pt x="482599" y="1605547"/>
                      <a:pt x="572202" y="1628728"/>
                      <a:pt x="660903" y="1634996"/>
                    </a:cubicBezTo>
                    <a:lnTo>
                      <a:pt x="851769" y="1619176"/>
                    </a:lnTo>
                    <a:lnTo>
                      <a:pt x="919444" y="1604600"/>
                    </a:lnTo>
                    <a:cubicBezTo>
                      <a:pt x="960463" y="1591591"/>
                      <a:pt x="1000042" y="1574739"/>
                      <a:pt x="1037572" y="1554237"/>
                    </a:cubicBezTo>
                    <a:lnTo>
                      <a:pt x="1085203" y="1521716"/>
                    </a:lnTo>
                    <a:lnTo>
                      <a:pt x="1088845" y="1522570"/>
                    </a:lnTo>
                    <a:cubicBezTo>
                      <a:pt x="1097370" y="1526839"/>
                      <a:pt x="1105243" y="1533900"/>
                      <a:pt x="1112567" y="1543123"/>
                    </a:cubicBezTo>
                    <a:lnTo>
                      <a:pt x="1124853" y="1563279"/>
                    </a:lnTo>
                    <a:lnTo>
                      <a:pt x="1127874" y="1608516"/>
                    </a:lnTo>
                    <a:cubicBezTo>
                      <a:pt x="1163154" y="1819412"/>
                      <a:pt x="1301832" y="2014215"/>
                      <a:pt x="1515937" y="2118308"/>
                    </a:cubicBezTo>
                    <a:cubicBezTo>
                      <a:pt x="1858503" y="2284855"/>
                      <a:pt x="2264439" y="2156117"/>
                      <a:pt x="2422619" y="1830761"/>
                    </a:cubicBezTo>
                    <a:cubicBezTo>
                      <a:pt x="2481937" y="1708752"/>
                      <a:pt x="2497991" y="1576420"/>
                      <a:pt x="2476822" y="1449882"/>
                    </a:cubicBezTo>
                    <a:lnTo>
                      <a:pt x="2449966" y="1350031"/>
                    </a:lnTo>
                    <a:lnTo>
                      <a:pt x="2497985" y="865549"/>
                    </a:lnTo>
                    <a:lnTo>
                      <a:pt x="2048870" y="802019"/>
                    </a:lnTo>
                    <a:lnTo>
                      <a:pt x="2045220" y="798530"/>
                    </a:lnTo>
                    <a:cubicBezTo>
                      <a:pt x="1916681" y="686863"/>
                      <a:pt x="1761707" y="583962"/>
                      <a:pt x="1586571" y="498815"/>
                    </a:cubicBezTo>
                    <a:cubicBezTo>
                      <a:pt x="1508733" y="460972"/>
                      <a:pt x="1430596" y="428427"/>
                      <a:pt x="1353122" y="401126"/>
                    </a:cubicBezTo>
                    <a:lnTo>
                      <a:pt x="1123800" y="334945"/>
                    </a:lnTo>
                    <a:lnTo>
                      <a:pt x="774578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537;p24"/>
              <p:cNvSpPr/>
              <p:nvPr/>
            </p:nvSpPr>
            <p:spPr>
              <a:xfrm>
                <a:off x="10250802" y="901781"/>
                <a:ext cx="1080000" cy="108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538;p24"/>
              <p:cNvSpPr/>
              <p:nvPr/>
            </p:nvSpPr>
            <p:spPr>
              <a:xfrm>
                <a:off x="9187694" y="901781"/>
                <a:ext cx="1080000" cy="108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539;p24"/>
              <p:cNvSpPr/>
              <p:nvPr/>
            </p:nvSpPr>
            <p:spPr>
              <a:xfrm>
                <a:off x="9642536" y="1275233"/>
                <a:ext cx="540000" cy="5400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540;p24"/>
              <p:cNvSpPr/>
              <p:nvPr/>
            </p:nvSpPr>
            <p:spPr>
              <a:xfrm>
                <a:off x="10350110" y="1286118"/>
                <a:ext cx="540000" cy="5400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541;p24"/>
              <p:cNvSpPr/>
              <p:nvPr/>
            </p:nvSpPr>
            <p:spPr>
              <a:xfrm>
                <a:off x="9782215" y="1409123"/>
                <a:ext cx="288000" cy="288000"/>
              </a:xfrm>
              <a:prstGeom prst="ellipse">
                <a:avLst/>
              </a:prstGeom>
              <a:solidFill>
                <a:srgbClr val="201C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542;p24"/>
              <p:cNvSpPr/>
              <p:nvPr/>
            </p:nvSpPr>
            <p:spPr>
              <a:xfrm>
                <a:off x="10485232" y="1416747"/>
                <a:ext cx="288000" cy="288000"/>
              </a:xfrm>
              <a:prstGeom prst="ellipse">
                <a:avLst/>
              </a:prstGeom>
              <a:solidFill>
                <a:srgbClr val="201C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543;p24"/>
              <p:cNvSpPr/>
              <p:nvPr/>
            </p:nvSpPr>
            <p:spPr>
              <a:xfrm>
                <a:off x="9887331" y="1466119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544;p24"/>
              <p:cNvSpPr/>
              <p:nvPr/>
            </p:nvSpPr>
            <p:spPr>
              <a:xfrm>
                <a:off x="10598699" y="1473899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545;p24"/>
              <p:cNvSpPr/>
              <p:nvPr/>
            </p:nvSpPr>
            <p:spPr>
              <a:xfrm rot="10800000">
                <a:off x="10068732" y="1744386"/>
                <a:ext cx="373500" cy="310500"/>
              </a:xfrm>
              <a:prstGeom prst="triangle">
                <a:avLst>
                  <a:gd name="adj" fmla="val 50000"/>
                </a:avLst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" name="Google Shape;546;p24"/>
            <p:cNvSpPr/>
            <p:nvPr/>
          </p:nvSpPr>
          <p:spPr>
            <a:xfrm rot="-10360140" flipH="1">
              <a:off x="2798041" y="3409381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547;p24"/>
            <p:cNvSpPr/>
            <p:nvPr/>
          </p:nvSpPr>
          <p:spPr>
            <a:xfrm rot="-10360140" flipH="1">
              <a:off x="2574993" y="3410390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548;p24"/>
            <p:cNvSpPr/>
            <p:nvPr/>
          </p:nvSpPr>
          <p:spPr>
            <a:xfrm rot="-10360140" flipH="1">
              <a:off x="1364876" y="3381121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549;p24"/>
            <p:cNvSpPr/>
            <p:nvPr/>
          </p:nvSpPr>
          <p:spPr>
            <a:xfrm rot="-10360140" flipH="1">
              <a:off x="1668667" y="3412408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Rectangle à coins arrondis 31"/>
          <p:cNvSpPr/>
          <p:nvPr/>
        </p:nvSpPr>
        <p:spPr>
          <a:xfrm>
            <a:off x="7152738" y="2178240"/>
            <a:ext cx="437261" cy="4069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7153943" y="3056312"/>
            <a:ext cx="437261" cy="4069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7153942" y="3887815"/>
            <a:ext cx="437261" cy="4069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7642799" y="2027058"/>
            <a:ext cx="2215320" cy="595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 err="1">
                <a:latin typeface="Chelsea Market"/>
                <a:cs typeface="Chelsea Market"/>
              </a:rPr>
              <a:t>brown</a:t>
            </a:r>
            <a:r>
              <a:rPr lang="fr-FR" sz="2800" dirty="0">
                <a:latin typeface="Chelsea Market"/>
                <a:cs typeface="Chelsea Market"/>
              </a:rPr>
              <a:t> </a:t>
            </a:r>
            <a:r>
              <a:rPr lang="fr-FR" sz="2800" dirty="0" err="1">
                <a:latin typeface="Chelsea Market"/>
                <a:cs typeface="Chelsea Market"/>
              </a:rPr>
              <a:t>hair</a:t>
            </a:r>
            <a:endParaRPr lang="fr-FR" sz="2800" dirty="0">
              <a:latin typeface="Chelsea Market"/>
              <a:cs typeface="Chelsea Market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7640113" y="2905133"/>
            <a:ext cx="1595008" cy="595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 err="1">
                <a:latin typeface="Chelsea Market"/>
                <a:cs typeface="Chelsea Market"/>
              </a:rPr>
              <a:t>freckles</a:t>
            </a:r>
            <a:endParaRPr lang="fr-FR" sz="2800" dirty="0">
              <a:latin typeface="Chelsea Market"/>
              <a:cs typeface="Chelsea Market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7626197" y="3752971"/>
            <a:ext cx="2244775" cy="595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latin typeface="Chelsea Market"/>
                <a:cs typeface="Chelsea Market"/>
              </a:rPr>
              <a:t>white </a:t>
            </a:r>
            <a:r>
              <a:rPr lang="fr-FR" sz="2800" dirty="0" err="1">
                <a:latin typeface="Chelsea Market"/>
                <a:cs typeface="Chelsea Market"/>
              </a:rPr>
              <a:t>teeth</a:t>
            </a:r>
            <a:endParaRPr lang="fr-FR" sz="2800" dirty="0">
              <a:latin typeface="Chelsea Market"/>
              <a:cs typeface="Chelsea Market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-181434" y="211656"/>
            <a:ext cx="2902947" cy="54425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416877" y="153618"/>
            <a:ext cx="2339102" cy="595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latin typeface="Chelsea Market"/>
                <a:cs typeface="Chelsea Market"/>
              </a:rPr>
              <a:t>QUESTION 4</a:t>
            </a:r>
          </a:p>
        </p:txBody>
      </p:sp>
      <p:pic>
        <p:nvPicPr>
          <p:cNvPr id="39" name="Image 38" descr="Capture d’écran 2020-08-29 à 14.25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531" y="937589"/>
            <a:ext cx="3764760" cy="107212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689186" y="997803"/>
            <a:ext cx="2676133" cy="666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3200" dirty="0">
                <a:latin typeface="Chelsea Market"/>
                <a:cs typeface="Chelsea Market"/>
              </a:rPr>
              <a:t>I </a:t>
            </a:r>
            <a:r>
              <a:rPr lang="fr-FR" sz="3200" dirty="0" err="1">
                <a:solidFill>
                  <a:srgbClr val="FF0000"/>
                </a:solidFill>
                <a:latin typeface="Chelsea Market"/>
                <a:cs typeface="Chelsea Market"/>
              </a:rPr>
              <a:t>don't</a:t>
            </a:r>
            <a:r>
              <a:rPr lang="fr-FR" sz="3200" dirty="0">
                <a:latin typeface="Chelsea Market"/>
                <a:cs typeface="Chelsea Market"/>
              </a:rPr>
              <a:t> have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202495A3-D565-4D8C-A0CF-9BB9A37828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64" r="13265" b="13070"/>
          <a:stretch/>
        </p:blipFill>
        <p:spPr>
          <a:xfrm>
            <a:off x="2731628" y="1144250"/>
            <a:ext cx="1858123" cy="216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43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65;p24"/>
          <p:cNvGrpSpPr/>
          <p:nvPr/>
        </p:nvGrpSpPr>
        <p:grpSpPr>
          <a:xfrm>
            <a:off x="6057327" y="278191"/>
            <a:ext cx="6041044" cy="6152456"/>
            <a:chOff x="4933090" y="1375489"/>
            <a:chExt cx="3375503" cy="3991947"/>
          </a:xfrm>
        </p:grpSpPr>
        <p:sp>
          <p:nvSpPr>
            <p:cNvPr id="5" name="Google Shape;466;p24"/>
            <p:cNvSpPr/>
            <p:nvPr/>
          </p:nvSpPr>
          <p:spPr>
            <a:xfrm rot="5400000">
              <a:off x="4624868" y="1683711"/>
              <a:ext cx="3991947" cy="3375503"/>
            </a:xfrm>
            <a:custGeom>
              <a:avLst/>
              <a:gdLst/>
              <a:ahLst/>
              <a:cxnLst/>
              <a:rect l="l" t="t" r="r" b="b"/>
              <a:pathLst>
                <a:path w="3991947" h="3375503" extrusionOk="0">
                  <a:moveTo>
                    <a:pt x="463426" y="1341256"/>
                  </a:moveTo>
                  <a:lnTo>
                    <a:pt x="467498" y="1340555"/>
                  </a:lnTo>
                  <a:cubicBezTo>
                    <a:pt x="505612" y="1336231"/>
                    <a:pt x="545076" y="1333960"/>
                    <a:pt x="585496" y="1333960"/>
                  </a:cubicBezTo>
                  <a:cubicBezTo>
                    <a:pt x="908857" y="1333960"/>
                    <a:pt x="1170992" y="1479300"/>
                    <a:pt x="1170992" y="1658587"/>
                  </a:cubicBezTo>
                  <a:cubicBezTo>
                    <a:pt x="1170992" y="1837874"/>
                    <a:pt x="908857" y="1983214"/>
                    <a:pt x="585496" y="1983214"/>
                  </a:cubicBezTo>
                  <a:lnTo>
                    <a:pt x="467891" y="1976640"/>
                  </a:lnTo>
                  <a:lnTo>
                    <a:pt x="473299" y="1990638"/>
                  </a:lnTo>
                  <a:cubicBezTo>
                    <a:pt x="507069" y="2096592"/>
                    <a:pt x="527956" y="2242966"/>
                    <a:pt x="527956" y="2404647"/>
                  </a:cubicBezTo>
                  <a:cubicBezTo>
                    <a:pt x="527956" y="2485487"/>
                    <a:pt x="522734" y="2562501"/>
                    <a:pt x="513291" y="2632549"/>
                  </a:cubicBezTo>
                  <a:lnTo>
                    <a:pt x="509558" y="2654131"/>
                  </a:lnTo>
                  <a:lnTo>
                    <a:pt x="547353" y="2664924"/>
                  </a:lnTo>
                  <a:cubicBezTo>
                    <a:pt x="603015" y="2691863"/>
                    <a:pt x="634527" y="2755264"/>
                    <a:pt x="640477" y="2835992"/>
                  </a:cubicBezTo>
                  <a:lnTo>
                    <a:pt x="639725" y="2845495"/>
                  </a:lnTo>
                  <a:lnTo>
                    <a:pt x="738745" y="2804050"/>
                  </a:lnTo>
                  <a:cubicBezTo>
                    <a:pt x="798628" y="2785988"/>
                    <a:pt x="865149" y="2772283"/>
                    <a:pt x="935703" y="2764437"/>
                  </a:cubicBezTo>
                  <a:cubicBezTo>
                    <a:pt x="1112088" y="2744817"/>
                    <a:pt x="1271929" y="2766444"/>
                    <a:pt x="1370344" y="2815431"/>
                  </a:cubicBezTo>
                  <a:lnTo>
                    <a:pt x="1419911" y="2846884"/>
                  </a:lnTo>
                  <a:lnTo>
                    <a:pt x="1430405" y="2757001"/>
                  </a:lnTo>
                  <a:cubicBezTo>
                    <a:pt x="1464400" y="2618021"/>
                    <a:pt x="1543985" y="2520503"/>
                    <a:pt x="1636741" y="2520503"/>
                  </a:cubicBezTo>
                  <a:cubicBezTo>
                    <a:pt x="1729499" y="2520503"/>
                    <a:pt x="1809084" y="2618021"/>
                    <a:pt x="1843079" y="2757001"/>
                  </a:cubicBezTo>
                  <a:lnTo>
                    <a:pt x="1851603" y="2830001"/>
                  </a:lnTo>
                  <a:lnTo>
                    <a:pt x="1857259" y="2825106"/>
                  </a:lnTo>
                  <a:cubicBezTo>
                    <a:pt x="1997269" y="2734779"/>
                    <a:pt x="2334201" y="2654763"/>
                    <a:pt x="2731469" y="2627075"/>
                  </a:cubicBezTo>
                  <a:cubicBezTo>
                    <a:pt x="2930102" y="2613232"/>
                    <a:pt x="3115612" y="2614435"/>
                    <a:pt x="3270363" y="2627853"/>
                  </a:cubicBezTo>
                  <a:lnTo>
                    <a:pt x="3398641" y="2643357"/>
                  </a:lnTo>
                  <a:lnTo>
                    <a:pt x="3400654" y="2589452"/>
                  </a:lnTo>
                  <a:cubicBezTo>
                    <a:pt x="3407994" y="2534984"/>
                    <a:pt x="3430936" y="2491116"/>
                    <a:pt x="3469880" y="2465932"/>
                  </a:cubicBezTo>
                  <a:lnTo>
                    <a:pt x="3477294" y="2462785"/>
                  </a:lnTo>
                  <a:lnTo>
                    <a:pt x="3474877" y="2387542"/>
                  </a:lnTo>
                  <a:cubicBezTo>
                    <a:pt x="3474877" y="2306702"/>
                    <a:pt x="3480099" y="2229688"/>
                    <a:pt x="3489542" y="2159641"/>
                  </a:cubicBezTo>
                  <a:lnTo>
                    <a:pt x="3528521" y="1978251"/>
                  </a:lnTo>
                  <a:lnTo>
                    <a:pt x="3524449" y="1978952"/>
                  </a:lnTo>
                  <a:cubicBezTo>
                    <a:pt x="3486335" y="1983276"/>
                    <a:pt x="3446871" y="1985547"/>
                    <a:pt x="3406451" y="1985547"/>
                  </a:cubicBezTo>
                  <a:cubicBezTo>
                    <a:pt x="3083090" y="1985547"/>
                    <a:pt x="2820955" y="1840207"/>
                    <a:pt x="2820955" y="1660920"/>
                  </a:cubicBezTo>
                  <a:cubicBezTo>
                    <a:pt x="2820955" y="1481633"/>
                    <a:pt x="3083090" y="1336293"/>
                    <a:pt x="3406451" y="1336293"/>
                  </a:cubicBezTo>
                  <a:lnTo>
                    <a:pt x="3524056" y="1342867"/>
                  </a:lnTo>
                  <a:lnTo>
                    <a:pt x="3518648" y="1328869"/>
                  </a:lnTo>
                  <a:cubicBezTo>
                    <a:pt x="3493320" y="1249404"/>
                    <a:pt x="3475239" y="1147202"/>
                    <a:pt x="3467782" y="1032859"/>
                  </a:cubicBezTo>
                  <a:lnTo>
                    <a:pt x="3464081" y="917672"/>
                  </a:lnTo>
                  <a:lnTo>
                    <a:pt x="3444998" y="909571"/>
                  </a:lnTo>
                  <a:cubicBezTo>
                    <a:pt x="3406054" y="884388"/>
                    <a:pt x="3383112" y="840520"/>
                    <a:pt x="3375772" y="786052"/>
                  </a:cubicBezTo>
                  <a:lnTo>
                    <a:pt x="3373759" y="732146"/>
                  </a:lnTo>
                  <a:lnTo>
                    <a:pt x="3245481" y="747650"/>
                  </a:lnTo>
                  <a:cubicBezTo>
                    <a:pt x="3090730" y="761068"/>
                    <a:pt x="2905220" y="762272"/>
                    <a:pt x="2706587" y="748428"/>
                  </a:cubicBezTo>
                  <a:cubicBezTo>
                    <a:pt x="2309319" y="720741"/>
                    <a:pt x="1972387" y="640725"/>
                    <a:pt x="1832377" y="550397"/>
                  </a:cubicBezTo>
                  <a:lnTo>
                    <a:pt x="1826721" y="545503"/>
                  </a:lnTo>
                  <a:lnTo>
                    <a:pt x="1818197" y="618503"/>
                  </a:lnTo>
                  <a:cubicBezTo>
                    <a:pt x="1784202" y="757482"/>
                    <a:pt x="1704617" y="855000"/>
                    <a:pt x="1611859" y="855000"/>
                  </a:cubicBezTo>
                  <a:cubicBezTo>
                    <a:pt x="1519103" y="855000"/>
                    <a:pt x="1439518" y="757482"/>
                    <a:pt x="1405523" y="618503"/>
                  </a:cubicBezTo>
                  <a:lnTo>
                    <a:pt x="1395029" y="528620"/>
                  </a:lnTo>
                  <a:lnTo>
                    <a:pt x="1345462" y="560073"/>
                  </a:lnTo>
                  <a:cubicBezTo>
                    <a:pt x="1247047" y="609060"/>
                    <a:pt x="1087206" y="630687"/>
                    <a:pt x="910821" y="611067"/>
                  </a:cubicBezTo>
                  <a:cubicBezTo>
                    <a:pt x="840267" y="603220"/>
                    <a:pt x="773746" y="589515"/>
                    <a:pt x="713864" y="571453"/>
                  </a:cubicBezTo>
                  <a:lnTo>
                    <a:pt x="614842" y="530008"/>
                  </a:lnTo>
                  <a:lnTo>
                    <a:pt x="615595" y="539512"/>
                  </a:lnTo>
                  <a:cubicBezTo>
                    <a:pt x="609645" y="620240"/>
                    <a:pt x="578133" y="683641"/>
                    <a:pt x="522471" y="710580"/>
                  </a:cubicBezTo>
                  <a:lnTo>
                    <a:pt x="503583" y="715973"/>
                  </a:lnTo>
                  <a:lnTo>
                    <a:pt x="513279" y="813967"/>
                  </a:lnTo>
                  <a:cubicBezTo>
                    <a:pt x="515765" y="852082"/>
                    <a:pt x="517070" y="891545"/>
                    <a:pt x="517070" y="931965"/>
                  </a:cubicBezTo>
                  <a:cubicBezTo>
                    <a:pt x="517070" y="1012805"/>
                    <a:pt x="511848" y="1089819"/>
                    <a:pt x="502405" y="1159866"/>
                  </a:cubicBezTo>
                  <a:close/>
                  <a:moveTo>
                    <a:pt x="0" y="1658587"/>
                  </a:moveTo>
                  <a:cubicBezTo>
                    <a:pt x="0" y="1568943"/>
                    <a:pt x="65534" y="1487786"/>
                    <a:pt x="171488" y="1429041"/>
                  </a:cubicBezTo>
                  <a:lnTo>
                    <a:pt x="221716" y="1406063"/>
                  </a:lnTo>
                  <a:lnTo>
                    <a:pt x="198503" y="1345973"/>
                  </a:lnTo>
                  <a:cubicBezTo>
                    <a:pt x="164733" y="1240019"/>
                    <a:pt x="143846" y="1093645"/>
                    <a:pt x="143846" y="931965"/>
                  </a:cubicBezTo>
                  <a:cubicBezTo>
                    <a:pt x="143846" y="810705"/>
                    <a:pt x="155595" y="698054"/>
                    <a:pt x="175716" y="604609"/>
                  </a:cubicBezTo>
                  <a:lnTo>
                    <a:pt x="194415" y="533504"/>
                  </a:lnTo>
                  <a:lnTo>
                    <a:pt x="190306" y="527850"/>
                  </a:lnTo>
                  <a:cubicBezTo>
                    <a:pt x="176640" y="506460"/>
                    <a:pt x="163860" y="483650"/>
                    <a:pt x="152215" y="459588"/>
                  </a:cubicBezTo>
                  <a:cubicBezTo>
                    <a:pt x="105633" y="363339"/>
                    <a:pt x="86023" y="265283"/>
                    <a:pt x="91973" y="184555"/>
                  </a:cubicBezTo>
                  <a:cubicBezTo>
                    <a:pt x="97922" y="103826"/>
                    <a:pt x="129434" y="40425"/>
                    <a:pt x="185096" y="13486"/>
                  </a:cubicBezTo>
                  <a:cubicBezTo>
                    <a:pt x="282505" y="-33657"/>
                    <a:pt x="421597" y="46487"/>
                    <a:pt x="517261" y="196217"/>
                  </a:cubicBezTo>
                  <a:lnTo>
                    <a:pt x="528259" y="215926"/>
                  </a:lnTo>
                  <a:lnTo>
                    <a:pt x="591752" y="190938"/>
                  </a:lnTo>
                  <a:cubicBezTo>
                    <a:pt x="688705" y="160948"/>
                    <a:pt x="819225" y="150247"/>
                    <a:pt x="960332" y="165941"/>
                  </a:cubicBezTo>
                  <a:cubicBezTo>
                    <a:pt x="1136717" y="185561"/>
                    <a:pt x="1287899" y="241782"/>
                    <a:pt x="1373144" y="311198"/>
                  </a:cubicBezTo>
                  <a:lnTo>
                    <a:pt x="1402740" y="340890"/>
                  </a:lnTo>
                  <a:lnTo>
                    <a:pt x="1405523" y="317055"/>
                  </a:lnTo>
                  <a:cubicBezTo>
                    <a:pt x="1439518" y="178075"/>
                    <a:pt x="1519103" y="80558"/>
                    <a:pt x="1611860" y="80558"/>
                  </a:cubicBezTo>
                  <a:cubicBezTo>
                    <a:pt x="1704617" y="80557"/>
                    <a:pt x="1784203" y="178076"/>
                    <a:pt x="1818197" y="317055"/>
                  </a:cubicBezTo>
                  <a:lnTo>
                    <a:pt x="1826496" y="388132"/>
                  </a:lnTo>
                  <a:lnTo>
                    <a:pt x="1844498" y="376488"/>
                  </a:lnTo>
                  <a:cubicBezTo>
                    <a:pt x="1995684" y="306456"/>
                    <a:pt x="2340458" y="273954"/>
                    <a:pt x="2737726" y="301641"/>
                  </a:cubicBezTo>
                  <a:cubicBezTo>
                    <a:pt x="3002571" y="320101"/>
                    <a:pt x="3240601" y="361816"/>
                    <a:pt x="3411344" y="414339"/>
                  </a:cubicBezTo>
                  <a:lnTo>
                    <a:pt x="3483700" y="440320"/>
                  </a:lnTo>
                  <a:lnTo>
                    <a:pt x="3513417" y="399753"/>
                  </a:lnTo>
                  <a:cubicBezTo>
                    <a:pt x="3626767" y="262921"/>
                    <a:pt x="3774659" y="200491"/>
                    <a:pt x="3865531" y="259254"/>
                  </a:cubicBezTo>
                  <a:cubicBezTo>
                    <a:pt x="3969385" y="326411"/>
                    <a:pt x="3959436" y="526433"/>
                    <a:pt x="3843309" y="706013"/>
                  </a:cubicBezTo>
                  <a:lnTo>
                    <a:pt x="3826681" y="728711"/>
                  </a:lnTo>
                  <a:lnTo>
                    <a:pt x="3833423" y="796862"/>
                  </a:lnTo>
                  <a:cubicBezTo>
                    <a:pt x="3835909" y="834977"/>
                    <a:pt x="3837215" y="874440"/>
                    <a:pt x="3837215" y="914860"/>
                  </a:cubicBezTo>
                  <a:cubicBezTo>
                    <a:pt x="3837215" y="1116961"/>
                    <a:pt x="3804579" y="1295145"/>
                    <a:pt x="3754939" y="1400363"/>
                  </a:cubicBezTo>
                  <a:lnTo>
                    <a:pt x="3754459" y="1401181"/>
                  </a:lnTo>
                  <a:lnTo>
                    <a:pt x="3820459" y="1431374"/>
                  </a:lnTo>
                  <a:cubicBezTo>
                    <a:pt x="3926413" y="1490120"/>
                    <a:pt x="3991947" y="1571277"/>
                    <a:pt x="3991947" y="1660920"/>
                  </a:cubicBezTo>
                  <a:cubicBezTo>
                    <a:pt x="3991947" y="1750564"/>
                    <a:pt x="3926413" y="1831721"/>
                    <a:pt x="3820459" y="1890466"/>
                  </a:cubicBezTo>
                  <a:lnTo>
                    <a:pt x="3770231" y="1913444"/>
                  </a:lnTo>
                  <a:lnTo>
                    <a:pt x="3793444" y="1973534"/>
                  </a:lnTo>
                  <a:cubicBezTo>
                    <a:pt x="3827214" y="2079488"/>
                    <a:pt x="3848101" y="2225862"/>
                    <a:pt x="3848101" y="2387542"/>
                  </a:cubicBezTo>
                  <a:cubicBezTo>
                    <a:pt x="3848101" y="2468382"/>
                    <a:pt x="3842879" y="2545396"/>
                    <a:pt x="3833436" y="2615444"/>
                  </a:cubicBezTo>
                  <a:lnTo>
                    <a:pt x="3832512" y="2620787"/>
                  </a:lnTo>
                  <a:lnTo>
                    <a:pt x="3868191" y="2669491"/>
                  </a:lnTo>
                  <a:cubicBezTo>
                    <a:pt x="3984317" y="2849071"/>
                    <a:pt x="3994267" y="3049092"/>
                    <a:pt x="3890413" y="3116249"/>
                  </a:cubicBezTo>
                  <a:cubicBezTo>
                    <a:pt x="3799540" y="3175012"/>
                    <a:pt x="3651648" y="3112582"/>
                    <a:pt x="3538299" y="2975750"/>
                  </a:cubicBezTo>
                  <a:lnTo>
                    <a:pt x="3508581" y="2935183"/>
                  </a:lnTo>
                  <a:lnTo>
                    <a:pt x="3436225" y="2961164"/>
                  </a:lnTo>
                  <a:cubicBezTo>
                    <a:pt x="3265483" y="3013688"/>
                    <a:pt x="3027453" y="3055402"/>
                    <a:pt x="2762608" y="3073862"/>
                  </a:cubicBezTo>
                  <a:cubicBezTo>
                    <a:pt x="2365340" y="3101549"/>
                    <a:pt x="2020566" y="3069047"/>
                    <a:pt x="1869380" y="2999015"/>
                  </a:cubicBezTo>
                  <a:lnTo>
                    <a:pt x="1851378" y="2987372"/>
                  </a:lnTo>
                  <a:lnTo>
                    <a:pt x="1843079" y="3058448"/>
                  </a:lnTo>
                  <a:cubicBezTo>
                    <a:pt x="1809085" y="3197427"/>
                    <a:pt x="1729499" y="3294946"/>
                    <a:pt x="1636742" y="3294945"/>
                  </a:cubicBezTo>
                  <a:cubicBezTo>
                    <a:pt x="1543985" y="3294945"/>
                    <a:pt x="1464400" y="3197428"/>
                    <a:pt x="1430405" y="3058448"/>
                  </a:cubicBezTo>
                  <a:lnTo>
                    <a:pt x="1427622" y="3034613"/>
                  </a:lnTo>
                  <a:lnTo>
                    <a:pt x="1398026" y="3064305"/>
                  </a:lnTo>
                  <a:cubicBezTo>
                    <a:pt x="1312781" y="3133721"/>
                    <a:pt x="1161599" y="3189942"/>
                    <a:pt x="985214" y="3209562"/>
                  </a:cubicBezTo>
                  <a:cubicBezTo>
                    <a:pt x="844107" y="3225256"/>
                    <a:pt x="713586" y="3214555"/>
                    <a:pt x="616634" y="3184565"/>
                  </a:cubicBezTo>
                  <a:lnTo>
                    <a:pt x="553141" y="3159577"/>
                  </a:lnTo>
                  <a:lnTo>
                    <a:pt x="542143" y="3179286"/>
                  </a:lnTo>
                  <a:cubicBezTo>
                    <a:pt x="446479" y="3329016"/>
                    <a:pt x="307386" y="3409160"/>
                    <a:pt x="209978" y="3362017"/>
                  </a:cubicBezTo>
                  <a:cubicBezTo>
                    <a:pt x="154316" y="3335078"/>
                    <a:pt x="122804" y="3271677"/>
                    <a:pt x="116855" y="3190948"/>
                  </a:cubicBezTo>
                  <a:cubicBezTo>
                    <a:pt x="110905" y="3110220"/>
                    <a:pt x="130515" y="3012164"/>
                    <a:pt x="177096" y="2915916"/>
                  </a:cubicBezTo>
                  <a:cubicBezTo>
                    <a:pt x="188742" y="2891854"/>
                    <a:pt x="201522" y="2869044"/>
                    <a:pt x="215188" y="2847654"/>
                  </a:cubicBezTo>
                  <a:lnTo>
                    <a:pt x="218716" y="2842799"/>
                  </a:lnTo>
                  <a:lnTo>
                    <a:pt x="209389" y="2818656"/>
                  </a:lnTo>
                  <a:cubicBezTo>
                    <a:pt x="175619" y="2712702"/>
                    <a:pt x="154732" y="2566328"/>
                    <a:pt x="154732" y="2404647"/>
                  </a:cubicBezTo>
                  <a:cubicBezTo>
                    <a:pt x="154732" y="2202546"/>
                    <a:pt x="187368" y="2024362"/>
                    <a:pt x="237008" y="1919144"/>
                  </a:cubicBezTo>
                  <a:lnTo>
                    <a:pt x="237488" y="1918326"/>
                  </a:lnTo>
                  <a:lnTo>
                    <a:pt x="171488" y="1888133"/>
                  </a:lnTo>
                  <a:cubicBezTo>
                    <a:pt x="65534" y="1829387"/>
                    <a:pt x="0" y="1748230"/>
                    <a:pt x="0" y="1658587"/>
                  </a:cubicBezTo>
                  <a:close/>
                </a:path>
              </a:pathLst>
            </a:custGeom>
            <a:solidFill>
              <a:srgbClr val="312723"/>
            </a:solidFill>
            <a:ln w="25400" cap="flat" cmpd="sng">
              <a:solidFill>
                <a:srgbClr val="2921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467;p24"/>
            <p:cNvSpPr/>
            <p:nvPr/>
          </p:nvSpPr>
          <p:spPr>
            <a:xfrm>
              <a:off x="5379097" y="1789972"/>
              <a:ext cx="2459291" cy="3217777"/>
            </a:xfrm>
            <a:custGeom>
              <a:avLst/>
              <a:gdLst/>
              <a:ahLst/>
              <a:cxnLst/>
              <a:rect l="l" t="t" r="r" b="b"/>
              <a:pathLst>
                <a:path w="2162014" h="2798067" fill="none" extrusionOk="0">
                  <a:moveTo>
                    <a:pt x="0" y="19243"/>
                  </a:moveTo>
                  <a:cubicBezTo>
                    <a:pt x="149923" y="7044"/>
                    <a:pt x="404189" y="20538"/>
                    <a:pt x="540504" y="14432"/>
                  </a:cubicBezTo>
                  <a:cubicBezTo>
                    <a:pt x="676819" y="8326"/>
                    <a:pt x="900700" y="3049"/>
                    <a:pt x="1102627" y="9429"/>
                  </a:cubicBezTo>
                  <a:cubicBezTo>
                    <a:pt x="1304554" y="15809"/>
                    <a:pt x="1384452" y="18743"/>
                    <a:pt x="1578270" y="5196"/>
                  </a:cubicBezTo>
                  <a:cubicBezTo>
                    <a:pt x="1772088" y="-8351"/>
                    <a:pt x="1992469" y="-3938"/>
                    <a:pt x="2162014" y="0"/>
                  </a:cubicBezTo>
                  <a:cubicBezTo>
                    <a:pt x="2148400" y="132108"/>
                    <a:pt x="2121111" y="319670"/>
                    <a:pt x="2136654" y="587594"/>
                  </a:cubicBezTo>
                  <a:cubicBezTo>
                    <a:pt x="2152198" y="855518"/>
                    <a:pt x="2145128" y="846641"/>
                    <a:pt x="2114917" y="1091246"/>
                  </a:cubicBezTo>
                  <a:cubicBezTo>
                    <a:pt x="2084706" y="1335851"/>
                    <a:pt x="2073605" y="1431577"/>
                    <a:pt x="2090764" y="1650860"/>
                  </a:cubicBezTo>
                  <a:cubicBezTo>
                    <a:pt x="2107924" y="1870143"/>
                    <a:pt x="2056629" y="2019758"/>
                    <a:pt x="2070235" y="2126531"/>
                  </a:cubicBezTo>
                  <a:cubicBezTo>
                    <a:pt x="2083841" y="2233304"/>
                    <a:pt x="2075044" y="2589389"/>
                    <a:pt x="2041252" y="2798067"/>
                  </a:cubicBezTo>
                  <a:cubicBezTo>
                    <a:pt x="1743059" y="2773018"/>
                    <a:pt x="1688245" y="2805466"/>
                    <a:pt x="1404984" y="2796784"/>
                  </a:cubicBezTo>
                  <a:cubicBezTo>
                    <a:pt x="1121723" y="2788102"/>
                    <a:pt x="1080452" y="2799518"/>
                    <a:pt x="806891" y="2795578"/>
                  </a:cubicBezTo>
                  <a:cubicBezTo>
                    <a:pt x="533330" y="2791638"/>
                    <a:pt x="358498" y="2785709"/>
                    <a:pt x="132447" y="2794218"/>
                  </a:cubicBezTo>
                  <a:cubicBezTo>
                    <a:pt x="120280" y="2647391"/>
                    <a:pt x="134919" y="2420312"/>
                    <a:pt x="100660" y="2128224"/>
                  </a:cubicBezTo>
                  <a:cubicBezTo>
                    <a:pt x="66400" y="1836136"/>
                    <a:pt x="58163" y="1671685"/>
                    <a:pt x="67548" y="1434480"/>
                  </a:cubicBezTo>
                  <a:cubicBezTo>
                    <a:pt x="76934" y="1197275"/>
                    <a:pt x="48016" y="994918"/>
                    <a:pt x="33112" y="712987"/>
                  </a:cubicBezTo>
                  <a:cubicBezTo>
                    <a:pt x="18207" y="431056"/>
                    <a:pt x="40947" y="179811"/>
                    <a:pt x="0" y="19243"/>
                  </a:cubicBezTo>
                  <a:close/>
                </a:path>
                <a:path w="2162014" h="2798067" extrusionOk="0">
                  <a:moveTo>
                    <a:pt x="0" y="19243"/>
                  </a:moveTo>
                  <a:cubicBezTo>
                    <a:pt x="140999" y="38005"/>
                    <a:pt x="394287" y="10394"/>
                    <a:pt x="518883" y="14625"/>
                  </a:cubicBezTo>
                  <a:cubicBezTo>
                    <a:pt x="643479" y="18856"/>
                    <a:pt x="869131" y="-3266"/>
                    <a:pt x="994526" y="10391"/>
                  </a:cubicBezTo>
                  <a:cubicBezTo>
                    <a:pt x="1119921" y="24048"/>
                    <a:pt x="1355457" y="-17628"/>
                    <a:pt x="1578270" y="5196"/>
                  </a:cubicBezTo>
                  <a:cubicBezTo>
                    <a:pt x="1801083" y="28020"/>
                    <a:pt x="2003006" y="-20899"/>
                    <a:pt x="2162014" y="0"/>
                  </a:cubicBezTo>
                  <a:cubicBezTo>
                    <a:pt x="2176690" y="111961"/>
                    <a:pt x="2128067" y="322500"/>
                    <a:pt x="2139069" y="531633"/>
                  </a:cubicBezTo>
                  <a:cubicBezTo>
                    <a:pt x="2150071" y="740766"/>
                    <a:pt x="2146135" y="920651"/>
                    <a:pt x="2117332" y="1035285"/>
                  </a:cubicBezTo>
                  <a:cubicBezTo>
                    <a:pt x="2088529" y="1149919"/>
                    <a:pt x="2084427" y="1477176"/>
                    <a:pt x="2093180" y="1594898"/>
                  </a:cubicBezTo>
                  <a:cubicBezTo>
                    <a:pt x="2101933" y="1712620"/>
                    <a:pt x="2089763" y="2033009"/>
                    <a:pt x="2069027" y="2154512"/>
                  </a:cubicBezTo>
                  <a:cubicBezTo>
                    <a:pt x="2048292" y="2276015"/>
                    <a:pt x="2079174" y="2502089"/>
                    <a:pt x="2041252" y="2798067"/>
                  </a:cubicBezTo>
                  <a:cubicBezTo>
                    <a:pt x="1811805" y="2791594"/>
                    <a:pt x="1671452" y="2775574"/>
                    <a:pt x="1443160" y="2796861"/>
                  </a:cubicBezTo>
                  <a:cubicBezTo>
                    <a:pt x="1214868" y="2818148"/>
                    <a:pt x="1118888" y="2791100"/>
                    <a:pt x="806891" y="2795578"/>
                  </a:cubicBezTo>
                  <a:cubicBezTo>
                    <a:pt x="494894" y="2800056"/>
                    <a:pt x="339364" y="2786642"/>
                    <a:pt x="132447" y="2794218"/>
                  </a:cubicBezTo>
                  <a:cubicBezTo>
                    <a:pt x="148770" y="2519109"/>
                    <a:pt x="105843" y="2287985"/>
                    <a:pt x="96686" y="2044975"/>
                  </a:cubicBezTo>
                  <a:cubicBezTo>
                    <a:pt x="87530" y="1801965"/>
                    <a:pt x="46761" y="1554000"/>
                    <a:pt x="60926" y="1295731"/>
                  </a:cubicBezTo>
                  <a:cubicBezTo>
                    <a:pt x="75091" y="1037462"/>
                    <a:pt x="87359" y="652585"/>
                    <a:pt x="0" y="19243"/>
                  </a:cubicBezTo>
                  <a:close/>
                </a:path>
              </a:pathLst>
            </a:custGeom>
            <a:solidFill>
              <a:srgbClr val="FFF2CC"/>
            </a:solidFill>
            <a:ln w="25400" cap="flat" cmpd="sng">
              <a:solidFill>
                <a:srgbClr val="5404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528;p24"/>
          <p:cNvGrpSpPr/>
          <p:nvPr/>
        </p:nvGrpSpPr>
        <p:grpSpPr>
          <a:xfrm>
            <a:off x="1955546" y="2520764"/>
            <a:ext cx="1056836" cy="1435304"/>
            <a:chOff x="879239" y="1133200"/>
            <a:chExt cx="3370378" cy="3999107"/>
          </a:xfrm>
        </p:grpSpPr>
        <p:grpSp>
          <p:nvGrpSpPr>
            <p:cNvPr id="11" name="Google Shape;529;p24"/>
            <p:cNvGrpSpPr/>
            <p:nvPr/>
          </p:nvGrpSpPr>
          <p:grpSpPr>
            <a:xfrm>
              <a:off x="879239" y="1133200"/>
              <a:ext cx="3370378" cy="3999107"/>
              <a:chOff x="8628480" y="-256823"/>
              <a:chExt cx="3288816" cy="3902329"/>
            </a:xfrm>
          </p:grpSpPr>
          <p:sp>
            <p:nvSpPr>
              <p:cNvPr id="16" name="Google Shape;530;p24"/>
              <p:cNvSpPr/>
              <p:nvPr/>
            </p:nvSpPr>
            <p:spPr>
              <a:xfrm rot="10800000">
                <a:off x="10336997" y="3241552"/>
                <a:ext cx="383700" cy="401700"/>
              </a:xfrm>
              <a:prstGeom prst="heart">
                <a:avLst/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531;p24"/>
              <p:cNvSpPr/>
              <p:nvPr/>
            </p:nvSpPr>
            <p:spPr>
              <a:xfrm rot="10800000">
                <a:off x="9916207" y="3243806"/>
                <a:ext cx="383700" cy="401700"/>
              </a:xfrm>
              <a:prstGeom prst="heart">
                <a:avLst/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532;p24"/>
              <p:cNvSpPr/>
              <p:nvPr/>
            </p:nvSpPr>
            <p:spPr>
              <a:xfrm rot="7050720" flipH="1">
                <a:off x="10883440" y="1703222"/>
                <a:ext cx="828040" cy="828040"/>
              </a:xfrm>
              <a:prstGeom prst="heart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533;p24"/>
              <p:cNvSpPr/>
              <p:nvPr/>
            </p:nvSpPr>
            <p:spPr>
              <a:xfrm rot="-7210186">
                <a:off x="8780453" y="1721176"/>
                <a:ext cx="827955" cy="827955"/>
              </a:xfrm>
              <a:prstGeom prst="heart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534;p24"/>
              <p:cNvSpPr/>
              <p:nvPr/>
            </p:nvSpPr>
            <p:spPr>
              <a:xfrm>
                <a:off x="9231084" y="1373848"/>
                <a:ext cx="2094900" cy="2055300"/>
              </a:xfrm>
              <a:prstGeom prst="ellipse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535;p24"/>
              <p:cNvSpPr/>
              <p:nvPr/>
            </p:nvSpPr>
            <p:spPr>
              <a:xfrm>
                <a:off x="9435211" y="1409003"/>
                <a:ext cx="1663800" cy="2055300"/>
              </a:xfrm>
              <a:prstGeom prst="ellipse">
                <a:avLst/>
              </a:prstGeom>
              <a:solidFill>
                <a:srgbClr val="CFBFB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536;p24"/>
              <p:cNvSpPr/>
              <p:nvPr/>
            </p:nvSpPr>
            <p:spPr>
              <a:xfrm rot="1555494" flipH="1">
                <a:off x="9064019" y="179284"/>
                <a:ext cx="2499741" cy="2192685"/>
              </a:xfrm>
              <a:custGeom>
                <a:avLst/>
                <a:gdLst/>
                <a:ahLst/>
                <a:cxnLst/>
                <a:rect l="l" t="t" r="r" b="b"/>
                <a:pathLst>
                  <a:path w="2497985" h="2191145" extrusionOk="0">
                    <a:moveTo>
                      <a:pt x="774578" y="0"/>
                    </a:moveTo>
                    <a:lnTo>
                      <a:pt x="392185" y="366758"/>
                    </a:lnTo>
                    <a:lnTo>
                      <a:pt x="360789" y="378107"/>
                    </a:lnTo>
                    <a:lnTo>
                      <a:pt x="343617" y="389204"/>
                    </a:lnTo>
                    <a:lnTo>
                      <a:pt x="329165" y="395365"/>
                    </a:lnTo>
                    <a:cubicBezTo>
                      <a:pt x="216572" y="456872"/>
                      <a:pt x="122414" y="551231"/>
                      <a:pt x="63097" y="673240"/>
                    </a:cubicBezTo>
                    <a:cubicBezTo>
                      <a:pt x="-95084" y="998596"/>
                      <a:pt x="54391" y="1397362"/>
                      <a:pt x="396958" y="1563910"/>
                    </a:cubicBezTo>
                    <a:cubicBezTo>
                      <a:pt x="482599" y="1605547"/>
                      <a:pt x="572202" y="1628728"/>
                      <a:pt x="660903" y="1634996"/>
                    </a:cubicBezTo>
                    <a:lnTo>
                      <a:pt x="851769" y="1619176"/>
                    </a:lnTo>
                    <a:lnTo>
                      <a:pt x="919444" y="1604600"/>
                    </a:lnTo>
                    <a:cubicBezTo>
                      <a:pt x="960463" y="1591591"/>
                      <a:pt x="1000042" y="1574739"/>
                      <a:pt x="1037572" y="1554237"/>
                    </a:cubicBezTo>
                    <a:lnTo>
                      <a:pt x="1085203" y="1521716"/>
                    </a:lnTo>
                    <a:lnTo>
                      <a:pt x="1088845" y="1522570"/>
                    </a:lnTo>
                    <a:cubicBezTo>
                      <a:pt x="1097370" y="1526839"/>
                      <a:pt x="1105243" y="1533900"/>
                      <a:pt x="1112567" y="1543123"/>
                    </a:cubicBezTo>
                    <a:lnTo>
                      <a:pt x="1124853" y="1563279"/>
                    </a:lnTo>
                    <a:lnTo>
                      <a:pt x="1127874" y="1608516"/>
                    </a:lnTo>
                    <a:cubicBezTo>
                      <a:pt x="1163154" y="1819412"/>
                      <a:pt x="1301832" y="2014215"/>
                      <a:pt x="1515937" y="2118308"/>
                    </a:cubicBezTo>
                    <a:cubicBezTo>
                      <a:pt x="1858503" y="2284855"/>
                      <a:pt x="2264439" y="2156117"/>
                      <a:pt x="2422619" y="1830761"/>
                    </a:cubicBezTo>
                    <a:cubicBezTo>
                      <a:pt x="2481937" y="1708752"/>
                      <a:pt x="2497991" y="1576420"/>
                      <a:pt x="2476822" y="1449882"/>
                    </a:cubicBezTo>
                    <a:lnTo>
                      <a:pt x="2449966" y="1350031"/>
                    </a:lnTo>
                    <a:lnTo>
                      <a:pt x="2497985" y="865549"/>
                    </a:lnTo>
                    <a:lnTo>
                      <a:pt x="2048870" y="802019"/>
                    </a:lnTo>
                    <a:lnTo>
                      <a:pt x="2045220" y="798530"/>
                    </a:lnTo>
                    <a:cubicBezTo>
                      <a:pt x="1916681" y="686863"/>
                      <a:pt x="1761707" y="583962"/>
                      <a:pt x="1586571" y="498815"/>
                    </a:cubicBezTo>
                    <a:cubicBezTo>
                      <a:pt x="1508733" y="460972"/>
                      <a:pt x="1430596" y="428427"/>
                      <a:pt x="1353122" y="401126"/>
                    </a:cubicBezTo>
                    <a:lnTo>
                      <a:pt x="1123800" y="334945"/>
                    </a:lnTo>
                    <a:lnTo>
                      <a:pt x="774578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537;p24"/>
              <p:cNvSpPr/>
              <p:nvPr/>
            </p:nvSpPr>
            <p:spPr>
              <a:xfrm>
                <a:off x="10250802" y="901781"/>
                <a:ext cx="1080000" cy="108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538;p24"/>
              <p:cNvSpPr/>
              <p:nvPr/>
            </p:nvSpPr>
            <p:spPr>
              <a:xfrm>
                <a:off x="9187694" y="901781"/>
                <a:ext cx="1080000" cy="108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539;p24"/>
              <p:cNvSpPr/>
              <p:nvPr/>
            </p:nvSpPr>
            <p:spPr>
              <a:xfrm>
                <a:off x="9642536" y="1275233"/>
                <a:ext cx="540000" cy="5400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540;p24"/>
              <p:cNvSpPr/>
              <p:nvPr/>
            </p:nvSpPr>
            <p:spPr>
              <a:xfrm>
                <a:off x="10350110" y="1286118"/>
                <a:ext cx="540000" cy="5400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541;p24"/>
              <p:cNvSpPr/>
              <p:nvPr/>
            </p:nvSpPr>
            <p:spPr>
              <a:xfrm>
                <a:off x="9782215" y="1409123"/>
                <a:ext cx="288000" cy="288000"/>
              </a:xfrm>
              <a:prstGeom prst="ellipse">
                <a:avLst/>
              </a:prstGeom>
              <a:solidFill>
                <a:srgbClr val="201C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542;p24"/>
              <p:cNvSpPr/>
              <p:nvPr/>
            </p:nvSpPr>
            <p:spPr>
              <a:xfrm>
                <a:off x="10485232" y="1416747"/>
                <a:ext cx="288000" cy="288000"/>
              </a:xfrm>
              <a:prstGeom prst="ellipse">
                <a:avLst/>
              </a:prstGeom>
              <a:solidFill>
                <a:srgbClr val="201C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543;p24"/>
              <p:cNvSpPr/>
              <p:nvPr/>
            </p:nvSpPr>
            <p:spPr>
              <a:xfrm>
                <a:off x="9887331" y="1466119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544;p24"/>
              <p:cNvSpPr/>
              <p:nvPr/>
            </p:nvSpPr>
            <p:spPr>
              <a:xfrm>
                <a:off x="10598699" y="1473899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545;p24"/>
              <p:cNvSpPr/>
              <p:nvPr/>
            </p:nvSpPr>
            <p:spPr>
              <a:xfrm rot="10800000">
                <a:off x="10068732" y="1744386"/>
                <a:ext cx="373500" cy="310500"/>
              </a:xfrm>
              <a:prstGeom prst="triangle">
                <a:avLst>
                  <a:gd name="adj" fmla="val 50000"/>
                </a:avLst>
              </a:prstGeom>
              <a:solidFill>
                <a:srgbClr val="BC93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" name="Google Shape;546;p24"/>
            <p:cNvSpPr/>
            <p:nvPr/>
          </p:nvSpPr>
          <p:spPr>
            <a:xfrm rot="-10360140" flipH="1">
              <a:off x="2798041" y="3409381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547;p24"/>
            <p:cNvSpPr/>
            <p:nvPr/>
          </p:nvSpPr>
          <p:spPr>
            <a:xfrm rot="-10360140" flipH="1">
              <a:off x="2574993" y="3410390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548;p24"/>
            <p:cNvSpPr/>
            <p:nvPr/>
          </p:nvSpPr>
          <p:spPr>
            <a:xfrm rot="-10360140" flipH="1">
              <a:off x="1364876" y="3381121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549;p24"/>
            <p:cNvSpPr/>
            <p:nvPr/>
          </p:nvSpPr>
          <p:spPr>
            <a:xfrm rot="-10360140" flipH="1">
              <a:off x="1668667" y="3412408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Rectangle à coins arrondis 31"/>
          <p:cNvSpPr/>
          <p:nvPr/>
        </p:nvSpPr>
        <p:spPr>
          <a:xfrm>
            <a:off x="7152738" y="2178240"/>
            <a:ext cx="437261" cy="4069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7153943" y="3056312"/>
            <a:ext cx="437261" cy="4069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7153942" y="3887815"/>
            <a:ext cx="437261" cy="4069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7642799" y="2027058"/>
            <a:ext cx="2215320" cy="595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 err="1">
                <a:latin typeface="Chelsea Market"/>
                <a:cs typeface="Chelsea Market"/>
              </a:rPr>
              <a:t>brown</a:t>
            </a:r>
            <a:r>
              <a:rPr lang="fr-FR" sz="2800" dirty="0">
                <a:latin typeface="Chelsea Market"/>
                <a:cs typeface="Chelsea Market"/>
              </a:rPr>
              <a:t> </a:t>
            </a:r>
            <a:r>
              <a:rPr lang="fr-FR" sz="2800" dirty="0" err="1">
                <a:latin typeface="Chelsea Market"/>
                <a:cs typeface="Chelsea Market"/>
              </a:rPr>
              <a:t>hair</a:t>
            </a:r>
            <a:endParaRPr lang="fr-FR" sz="2800" dirty="0">
              <a:latin typeface="Chelsea Market"/>
              <a:cs typeface="Chelsea Market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7640113" y="2905133"/>
            <a:ext cx="1595008" cy="595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 err="1">
                <a:latin typeface="Chelsea Market"/>
                <a:cs typeface="Chelsea Market"/>
              </a:rPr>
              <a:t>freckles</a:t>
            </a:r>
            <a:endParaRPr lang="fr-FR" sz="2800" dirty="0">
              <a:latin typeface="Chelsea Market"/>
              <a:cs typeface="Chelsea Market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7626197" y="3752971"/>
            <a:ext cx="2244775" cy="595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latin typeface="Chelsea Market"/>
                <a:cs typeface="Chelsea Market"/>
              </a:rPr>
              <a:t>white </a:t>
            </a:r>
            <a:r>
              <a:rPr lang="fr-FR" sz="2800" dirty="0" err="1">
                <a:latin typeface="Chelsea Market"/>
                <a:cs typeface="Chelsea Market"/>
              </a:rPr>
              <a:t>teeth</a:t>
            </a:r>
            <a:endParaRPr lang="fr-FR" sz="2800" dirty="0">
              <a:latin typeface="Chelsea Market"/>
              <a:cs typeface="Chelsea Market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-181434" y="211656"/>
            <a:ext cx="2902947" cy="54425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416877" y="153618"/>
            <a:ext cx="2339102" cy="595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latin typeface="Chelsea Market"/>
                <a:cs typeface="Chelsea Market"/>
              </a:rPr>
              <a:t>QUESTION 4</a:t>
            </a:r>
          </a:p>
        </p:txBody>
      </p:sp>
      <p:pic>
        <p:nvPicPr>
          <p:cNvPr id="39" name="Image 38" descr="Capture d’écran 2020-08-29 à 14.25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531" y="937589"/>
            <a:ext cx="3764760" cy="107212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689186" y="997803"/>
            <a:ext cx="2676133" cy="666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3200" dirty="0">
                <a:latin typeface="Chelsea Market"/>
                <a:cs typeface="Chelsea Market"/>
              </a:rPr>
              <a:t>I </a:t>
            </a:r>
            <a:r>
              <a:rPr lang="fr-FR" sz="3200" dirty="0" err="1">
                <a:solidFill>
                  <a:srgbClr val="FF0000"/>
                </a:solidFill>
                <a:latin typeface="Chelsea Market"/>
                <a:cs typeface="Chelsea Market"/>
              </a:rPr>
              <a:t>don't</a:t>
            </a:r>
            <a:r>
              <a:rPr lang="fr-FR" sz="3200" dirty="0">
                <a:latin typeface="Chelsea Market"/>
                <a:cs typeface="Chelsea Market"/>
              </a:rPr>
              <a:t> have</a:t>
            </a:r>
          </a:p>
        </p:txBody>
      </p:sp>
      <p:pic>
        <p:nvPicPr>
          <p:cNvPr id="40" name="Image 39" descr="unnam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307" y="2736395"/>
            <a:ext cx="908223" cy="665202"/>
          </a:xfrm>
          <a:prstGeom prst="rect">
            <a:avLst/>
          </a:prstGeom>
          <a:ln w="19050" cmpd="sng">
            <a:noFill/>
          </a:ln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3C92B59-55EB-4B5E-87FA-AF8DD4C894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964" r="13265" b="13070"/>
          <a:stretch/>
        </p:blipFill>
        <p:spPr>
          <a:xfrm>
            <a:off x="2731628" y="1144250"/>
            <a:ext cx="1858123" cy="216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90380"/>
      </p:ext>
    </p:extLst>
  </p:cSld>
  <p:clrMapOvr>
    <a:masterClrMapping/>
  </p:clrMapOvr>
</p:sld>
</file>

<file path=ppt/theme/theme1.xml><?xml version="1.0" encoding="utf-8"?>
<a:theme xmlns:a="http://schemas.openxmlformats.org/drawingml/2006/main" name="Meyer_Template_SlidesMania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EEEEEE"/>
      </a:lt2>
      <a:accent1>
        <a:srgbClr val="FF00FF"/>
      </a:accent1>
      <a:accent2>
        <a:srgbClr val="9900FF"/>
      </a:accent2>
      <a:accent3>
        <a:srgbClr val="0000FF"/>
      </a:accent3>
      <a:accent4>
        <a:srgbClr val="4A86E8"/>
      </a:accent4>
      <a:accent5>
        <a:srgbClr val="00FFFF"/>
      </a:accent5>
      <a:accent6>
        <a:srgbClr val="00FF00"/>
      </a:accent6>
      <a:hlink>
        <a:srgbClr val="17171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183</Words>
  <Application>Microsoft Office PowerPoint</Application>
  <PresentationFormat>Grand écran</PresentationFormat>
  <Paragraphs>81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Henny Penny</vt:lpstr>
      <vt:lpstr>Karma</vt:lpstr>
      <vt:lpstr>Arial</vt:lpstr>
      <vt:lpstr>Chelsea Market</vt:lpstr>
      <vt:lpstr>Calibri</vt:lpstr>
      <vt:lpstr>Meyer_Template_SlidesMania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 goes your presentation title</dc:title>
  <dc:creator>xavier</dc:creator>
  <cp:lastModifiedBy>xavier barbier</cp:lastModifiedBy>
  <cp:revision>11</cp:revision>
  <dcterms:modified xsi:type="dcterms:W3CDTF">2021-07-13T08:33:25Z</dcterms:modified>
</cp:coreProperties>
</file>