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18288000" cy="10287000"/>
  <p:notesSz cx="6858000" cy="9144000"/>
  <p:embeddedFontLst>
    <p:embeddedFont>
      <p:font typeface="Marty Two" charset="1" panose="00000000000000000000"/>
      <p:regular r:id="rId32"/>
    </p:embeddedFont>
    <p:embeddedFont>
      <p:font typeface="Erica One" charset="1" panose="02000000000000000000"/>
      <p:regular r:id="rId33"/>
    </p:embeddedFont>
    <p:embeddedFont>
      <p:font typeface="Gabriel Sans Condensed" charset="1" panose="02000000000000000000"/>
      <p:regular r:id="rId34"/>
    </p:embeddedFont>
    <p:embeddedFont>
      <p:font typeface="Gabriel Sans Condensed Bold" charset="1" panose="02000000000000000000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13.jpeg" Type="http://schemas.openxmlformats.org/officeDocument/2006/relationships/image"/><Relationship Id="rId5" Target="../media/image14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16.jpeg" Type="http://schemas.openxmlformats.org/officeDocument/2006/relationships/image"/><Relationship Id="rId4" Target="../media/image17.jpeg" Type="http://schemas.openxmlformats.org/officeDocument/2006/relationships/image"/><Relationship Id="rId5" Target="../media/image18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19.jpeg" Type="http://schemas.openxmlformats.org/officeDocument/2006/relationships/image"/><Relationship Id="rId4" Target="../media/image20.jpeg" Type="http://schemas.openxmlformats.org/officeDocument/2006/relationships/image"/><Relationship Id="rId5" Target="../media/image21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22.jpeg" Type="http://schemas.openxmlformats.org/officeDocument/2006/relationships/image"/><Relationship Id="rId4" Target="../media/image23.jpeg" Type="http://schemas.openxmlformats.org/officeDocument/2006/relationships/image"/><Relationship Id="rId5" Target="../media/image24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25.png" Type="http://schemas.openxmlformats.org/officeDocument/2006/relationships/image"/><Relationship Id="rId4" Target="../media/image26.jpeg" Type="http://schemas.openxmlformats.org/officeDocument/2006/relationships/image"/><Relationship Id="rId5" Target="../media/image27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28.jpeg" Type="http://schemas.openxmlformats.org/officeDocument/2006/relationships/image"/><Relationship Id="rId4" Target="../media/image29.jpeg" Type="http://schemas.openxmlformats.org/officeDocument/2006/relationships/image"/><Relationship Id="rId5" Target="../media/image30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31.jpeg" Type="http://schemas.openxmlformats.org/officeDocument/2006/relationships/image"/><Relationship Id="rId4" Target="../media/image32.jpeg" Type="http://schemas.openxmlformats.org/officeDocument/2006/relationships/image"/><Relationship Id="rId5" Target="../media/image33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34.jpeg" Type="http://schemas.openxmlformats.org/officeDocument/2006/relationships/image"/><Relationship Id="rId4" Target="../media/image35.jpeg" Type="http://schemas.openxmlformats.org/officeDocument/2006/relationships/image"/><Relationship Id="rId5" Target="../media/image36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37.jpeg" Type="http://schemas.openxmlformats.org/officeDocument/2006/relationships/image"/><Relationship Id="rId4" Target="../media/image38.jpeg" Type="http://schemas.openxmlformats.org/officeDocument/2006/relationships/image"/><Relationship Id="rId5" Target="../media/image39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40.jpeg" Type="http://schemas.openxmlformats.org/officeDocument/2006/relationships/image"/><Relationship Id="rId4" Target="../media/image41.jpeg" Type="http://schemas.openxmlformats.org/officeDocument/2006/relationships/image"/><Relationship Id="rId5" Target="../media/image42.jpe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jpe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43.jpeg" Type="http://schemas.openxmlformats.org/officeDocument/2006/relationships/image"/><Relationship Id="rId4" Target="../media/image44.jpeg" Type="http://schemas.openxmlformats.org/officeDocument/2006/relationships/image"/><Relationship Id="rId5" Target="../media/image45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jpe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404154" y="7486629"/>
            <a:ext cx="3407187" cy="1019907"/>
            <a:chOff x="0" y="0"/>
            <a:chExt cx="812800" cy="24330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243303"/>
            </a:xfrm>
            <a:custGeom>
              <a:avLst/>
              <a:gdLst/>
              <a:ahLst/>
              <a:cxnLst/>
              <a:rect r="r" b="b" t="t" l="l"/>
              <a:pathLst>
                <a:path h="243303" w="812800">
                  <a:moveTo>
                    <a:pt x="406400" y="0"/>
                  </a:moveTo>
                  <a:cubicBezTo>
                    <a:pt x="181951" y="0"/>
                    <a:pt x="0" y="54465"/>
                    <a:pt x="0" y="121652"/>
                  </a:cubicBezTo>
                  <a:cubicBezTo>
                    <a:pt x="0" y="188838"/>
                    <a:pt x="181951" y="243303"/>
                    <a:pt x="406400" y="243303"/>
                  </a:cubicBezTo>
                  <a:cubicBezTo>
                    <a:pt x="630849" y="243303"/>
                    <a:pt x="812800" y="188838"/>
                    <a:pt x="812800" y="121652"/>
                  </a:cubicBezTo>
                  <a:cubicBezTo>
                    <a:pt x="812800" y="54465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D5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-43865"/>
              <a:ext cx="660400" cy="2643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899"/>
                </a:lnSpc>
                <a:spcBef>
                  <a:spcPct val="0"/>
                </a:spcBef>
              </a:pPr>
              <a:r>
                <a:rPr lang="en-US" sz="3499">
                  <a:solidFill>
                    <a:srgbClr val="000000"/>
                  </a:solidFill>
                  <a:latin typeface="Marty Two"/>
                  <a:ea typeface="Marty Two"/>
                  <a:cs typeface="Marty Two"/>
                  <a:sym typeface="Marty Two"/>
                </a:rPr>
                <a:t>PLAY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521124" y="2571198"/>
            <a:ext cx="13245751" cy="1146418"/>
            <a:chOff x="0" y="0"/>
            <a:chExt cx="3488593" cy="30193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488593" cy="301937"/>
            </a:xfrm>
            <a:custGeom>
              <a:avLst/>
              <a:gdLst/>
              <a:ahLst/>
              <a:cxnLst/>
              <a:rect r="r" b="b" t="t" l="l"/>
              <a:pathLst>
                <a:path h="301937" w="3488593">
                  <a:moveTo>
                    <a:pt x="29224" y="0"/>
                  </a:moveTo>
                  <a:lnTo>
                    <a:pt x="3459369" y="0"/>
                  </a:lnTo>
                  <a:cubicBezTo>
                    <a:pt x="3475509" y="0"/>
                    <a:pt x="3488593" y="13084"/>
                    <a:pt x="3488593" y="29224"/>
                  </a:cubicBezTo>
                  <a:lnTo>
                    <a:pt x="3488593" y="272713"/>
                  </a:lnTo>
                  <a:cubicBezTo>
                    <a:pt x="3488593" y="288853"/>
                    <a:pt x="3475509" y="301937"/>
                    <a:pt x="3459369" y="301937"/>
                  </a:cubicBezTo>
                  <a:lnTo>
                    <a:pt x="29224" y="301937"/>
                  </a:lnTo>
                  <a:cubicBezTo>
                    <a:pt x="13084" y="301937"/>
                    <a:pt x="0" y="288853"/>
                    <a:pt x="0" y="272713"/>
                  </a:cubicBezTo>
                  <a:lnTo>
                    <a:pt x="0" y="29224"/>
                  </a:lnTo>
                  <a:cubicBezTo>
                    <a:pt x="0" y="13084"/>
                    <a:pt x="13084" y="0"/>
                    <a:pt x="29224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3488593" cy="3400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4609397" y="2732875"/>
            <a:ext cx="754391" cy="754391"/>
          </a:xfrm>
          <a:custGeom>
            <a:avLst/>
            <a:gdLst/>
            <a:ahLst/>
            <a:cxnLst/>
            <a:rect r="r" b="b" t="t" l="l"/>
            <a:pathLst>
              <a:path h="754391" w="754391">
                <a:moveTo>
                  <a:pt x="0" y="0"/>
                </a:moveTo>
                <a:lnTo>
                  <a:pt x="754391" y="0"/>
                </a:lnTo>
                <a:lnTo>
                  <a:pt x="754391" y="754391"/>
                </a:lnTo>
                <a:lnTo>
                  <a:pt x="0" y="7543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041266" y="2732875"/>
            <a:ext cx="533405" cy="771652"/>
          </a:xfrm>
          <a:custGeom>
            <a:avLst/>
            <a:gdLst/>
            <a:ahLst/>
            <a:cxnLst/>
            <a:rect r="r" b="b" t="t" l="l"/>
            <a:pathLst>
              <a:path h="771652" w="533405">
                <a:moveTo>
                  <a:pt x="0" y="0"/>
                </a:moveTo>
                <a:lnTo>
                  <a:pt x="533405" y="0"/>
                </a:lnTo>
                <a:lnTo>
                  <a:pt x="533405" y="771652"/>
                </a:lnTo>
                <a:lnTo>
                  <a:pt x="0" y="7716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7" id="17"/>
          <p:cNvSpPr/>
          <p:nvPr/>
        </p:nvSpPr>
        <p:spPr>
          <a:xfrm>
            <a:off x="3899538" y="2670811"/>
            <a:ext cx="0" cy="947191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8" id="18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6274930" y="3828823"/>
            <a:ext cx="782815" cy="947431"/>
          </a:xfrm>
          <a:custGeom>
            <a:avLst/>
            <a:gdLst/>
            <a:ahLst/>
            <a:cxnLst/>
            <a:rect r="r" b="b" t="t" l="l"/>
            <a:pathLst>
              <a:path h="947431" w="782815">
                <a:moveTo>
                  <a:pt x="0" y="0"/>
                </a:moveTo>
                <a:lnTo>
                  <a:pt x="782815" y="0"/>
                </a:lnTo>
                <a:lnTo>
                  <a:pt x="782815" y="947431"/>
                </a:lnTo>
                <a:lnTo>
                  <a:pt x="0" y="9474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true" flipV="false" rot="-2419088">
            <a:off x="9207911" y="7012914"/>
            <a:ext cx="782815" cy="947431"/>
          </a:xfrm>
          <a:custGeom>
            <a:avLst/>
            <a:gdLst/>
            <a:ahLst/>
            <a:cxnLst/>
            <a:rect r="r" b="b" t="t" l="l"/>
            <a:pathLst>
              <a:path h="947431" w="782815">
                <a:moveTo>
                  <a:pt x="782815" y="0"/>
                </a:moveTo>
                <a:lnTo>
                  <a:pt x="0" y="0"/>
                </a:lnTo>
                <a:lnTo>
                  <a:pt x="0" y="947431"/>
                </a:lnTo>
                <a:lnTo>
                  <a:pt x="782815" y="947431"/>
                </a:lnTo>
                <a:lnTo>
                  <a:pt x="782815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5766876" y="5397790"/>
            <a:ext cx="458200" cy="554554"/>
          </a:xfrm>
          <a:custGeom>
            <a:avLst/>
            <a:gdLst/>
            <a:ahLst/>
            <a:cxnLst/>
            <a:rect r="r" b="b" t="t" l="l"/>
            <a:pathLst>
              <a:path h="554554" w="458200">
                <a:moveTo>
                  <a:pt x="0" y="0"/>
                </a:moveTo>
                <a:lnTo>
                  <a:pt x="458200" y="0"/>
                </a:lnTo>
                <a:lnTo>
                  <a:pt x="458200" y="554554"/>
                </a:lnTo>
                <a:lnTo>
                  <a:pt x="0" y="5545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0" id="30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42" id="42"/>
          <p:cNvSpPr/>
          <p:nvPr/>
        </p:nvSpPr>
        <p:spPr>
          <a:xfrm flipH="true" flipV="false" rot="-2419088">
            <a:off x="4044776" y="7808967"/>
            <a:ext cx="602277" cy="728928"/>
          </a:xfrm>
          <a:custGeom>
            <a:avLst/>
            <a:gdLst/>
            <a:ahLst/>
            <a:cxnLst/>
            <a:rect r="r" b="b" t="t" l="l"/>
            <a:pathLst>
              <a:path h="728928" w="602277">
                <a:moveTo>
                  <a:pt x="602277" y="0"/>
                </a:moveTo>
                <a:lnTo>
                  <a:pt x="0" y="0"/>
                </a:lnTo>
                <a:lnTo>
                  <a:pt x="0" y="728928"/>
                </a:lnTo>
                <a:lnTo>
                  <a:pt x="602277" y="728928"/>
                </a:lnTo>
                <a:lnTo>
                  <a:pt x="602277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-496301">
            <a:off x="1265559" y="4022357"/>
            <a:ext cx="754698" cy="560363"/>
          </a:xfrm>
          <a:custGeom>
            <a:avLst/>
            <a:gdLst/>
            <a:ahLst/>
            <a:cxnLst/>
            <a:rect r="r" b="b" t="t" l="l"/>
            <a:pathLst>
              <a:path h="560363" w="754698">
                <a:moveTo>
                  <a:pt x="0" y="0"/>
                </a:moveTo>
                <a:lnTo>
                  <a:pt x="754698" y="0"/>
                </a:lnTo>
                <a:lnTo>
                  <a:pt x="754698" y="560363"/>
                </a:lnTo>
                <a:lnTo>
                  <a:pt x="0" y="5603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4" id="44"/>
          <p:cNvSpPr txBox="true"/>
          <p:nvPr/>
        </p:nvSpPr>
        <p:spPr>
          <a:xfrm rot="0">
            <a:off x="2030865" y="3927535"/>
            <a:ext cx="11680201" cy="27130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20"/>
              </a:lnSpc>
            </a:pPr>
            <a:r>
              <a:rPr lang="en-US" sz="14300">
                <a:solidFill>
                  <a:srgbClr val="FFBD59"/>
                </a:solidFill>
                <a:latin typeface="Erica One"/>
                <a:ea typeface="Erica One"/>
                <a:cs typeface="Erica One"/>
                <a:sym typeface="Erica One"/>
              </a:rPr>
              <a:t>Superlative</a:t>
            </a:r>
          </a:p>
        </p:txBody>
      </p:sp>
      <p:sp>
        <p:nvSpPr>
          <p:cNvPr name="Freeform 45" id="45"/>
          <p:cNvSpPr/>
          <p:nvPr/>
        </p:nvSpPr>
        <p:spPr>
          <a:xfrm flipH="false" flipV="false" rot="0">
            <a:off x="1780169" y="3466497"/>
            <a:ext cx="487981" cy="362326"/>
          </a:xfrm>
          <a:custGeom>
            <a:avLst/>
            <a:gdLst/>
            <a:ahLst/>
            <a:cxnLst/>
            <a:rect r="r" b="b" t="t" l="l"/>
            <a:pathLst>
              <a:path h="362326" w="487981">
                <a:moveTo>
                  <a:pt x="0" y="0"/>
                </a:moveTo>
                <a:lnTo>
                  <a:pt x="487981" y="0"/>
                </a:lnTo>
                <a:lnTo>
                  <a:pt x="487981" y="362326"/>
                </a:lnTo>
                <a:lnTo>
                  <a:pt x="0" y="36232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6" id="46"/>
          <p:cNvSpPr txBox="true"/>
          <p:nvPr/>
        </p:nvSpPr>
        <p:spPr>
          <a:xfrm rot="0">
            <a:off x="8287193" y="2716557"/>
            <a:ext cx="6221632" cy="705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Guessing Game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6565387" y="6019019"/>
            <a:ext cx="10693913" cy="2824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20"/>
              </a:lnSpc>
            </a:pPr>
            <a:r>
              <a:rPr lang="en-US" sz="14300">
                <a:solidFill>
                  <a:srgbClr val="FFBD59"/>
                </a:solidFill>
                <a:latin typeface="Erica One"/>
                <a:ea typeface="Erica One"/>
                <a:cs typeface="Erica One"/>
                <a:sym typeface="Erica One"/>
              </a:rPr>
              <a:t>Adjectives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7259300" y="8992082"/>
            <a:ext cx="782815" cy="947431"/>
          </a:xfrm>
          <a:custGeom>
            <a:avLst/>
            <a:gdLst/>
            <a:ahLst/>
            <a:cxnLst/>
            <a:rect r="r" b="b" t="t" l="l"/>
            <a:pathLst>
              <a:path h="947431" w="782815">
                <a:moveTo>
                  <a:pt x="0" y="0"/>
                </a:moveTo>
                <a:lnTo>
                  <a:pt x="782815" y="0"/>
                </a:lnTo>
                <a:lnTo>
                  <a:pt x="782815" y="947432"/>
                </a:lnTo>
                <a:lnTo>
                  <a:pt x="0" y="9474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339250" y="4990705"/>
            <a:ext cx="458200" cy="554554"/>
          </a:xfrm>
          <a:custGeom>
            <a:avLst/>
            <a:gdLst/>
            <a:ahLst/>
            <a:cxnLst/>
            <a:rect r="r" b="b" t="t" l="l"/>
            <a:pathLst>
              <a:path h="554554" w="458200">
                <a:moveTo>
                  <a:pt x="0" y="0"/>
                </a:moveTo>
                <a:lnTo>
                  <a:pt x="458201" y="0"/>
                </a:lnTo>
                <a:lnTo>
                  <a:pt x="458201" y="554554"/>
                </a:lnTo>
                <a:lnTo>
                  <a:pt x="0" y="5545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1028700" y="4465663"/>
            <a:ext cx="16158246" cy="411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A superlative adjective is a form of an adjective used to compare three or more things, showing which one has the highest degree of a particular quality. In English, superlative adjectives are typically formed by adding the suffix "-est" to the base form of the adjective or by using the word "most" before the adjective.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922368" y="989608"/>
            <a:ext cx="9641908" cy="705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What is a superlative adjective?  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5604971" y="2268563"/>
            <a:ext cx="7078058" cy="16254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300"/>
              </a:lnSpc>
            </a:pPr>
            <a:r>
              <a:rPr lang="en-US" sz="9500">
                <a:solidFill>
                  <a:srgbClr val="FFBD59"/>
                </a:solidFill>
                <a:latin typeface="Erica One"/>
                <a:ea typeface="Erica One"/>
                <a:cs typeface="Erica One"/>
                <a:sym typeface="Erica One"/>
              </a:rPr>
              <a:t>Definition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7259300" y="8992082"/>
            <a:ext cx="782815" cy="947431"/>
          </a:xfrm>
          <a:custGeom>
            <a:avLst/>
            <a:gdLst/>
            <a:ahLst/>
            <a:cxnLst/>
            <a:rect r="r" b="b" t="t" l="l"/>
            <a:pathLst>
              <a:path h="947431" w="782815">
                <a:moveTo>
                  <a:pt x="0" y="0"/>
                </a:moveTo>
                <a:lnTo>
                  <a:pt x="782815" y="0"/>
                </a:lnTo>
                <a:lnTo>
                  <a:pt x="782815" y="947432"/>
                </a:lnTo>
                <a:lnTo>
                  <a:pt x="0" y="9474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339250" y="4990705"/>
            <a:ext cx="458200" cy="554554"/>
          </a:xfrm>
          <a:custGeom>
            <a:avLst/>
            <a:gdLst/>
            <a:ahLst/>
            <a:cxnLst/>
            <a:rect r="r" b="b" t="t" l="l"/>
            <a:pathLst>
              <a:path h="554554" w="458200">
                <a:moveTo>
                  <a:pt x="0" y="0"/>
                </a:moveTo>
                <a:lnTo>
                  <a:pt x="458201" y="0"/>
                </a:lnTo>
                <a:lnTo>
                  <a:pt x="458201" y="554554"/>
                </a:lnTo>
                <a:lnTo>
                  <a:pt x="0" y="5545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2" id="32"/>
          <p:cNvSpPr txBox="true"/>
          <p:nvPr/>
        </p:nvSpPr>
        <p:spPr>
          <a:xfrm rot="0">
            <a:off x="2922368" y="989608"/>
            <a:ext cx="9641908" cy="705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Examples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265559" y="2413370"/>
            <a:ext cx="2919268" cy="873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 b="true">
                <a:solidFill>
                  <a:srgbClr val="000000"/>
                </a:solidFill>
                <a:latin typeface="Gabriel Sans Condensed Bold"/>
                <a:ea typeface="Gabriel Sans Condensed Bold"/>
                <a:cs typeface="Gabriel Sans Condensed Bold"/>
                <a:sym typeface="Gabriel Sans Condensed Bold"/>
              </a:rPr>
              <a:t>Suffix -est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885564" y="3391056"/>
            <a:ext cx="14885929" cy="1683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93139" indent="-496570" lvl="1">
              <a:lnSpc>
                <a:spcPts val="6439"/>
              </a:lnSpc>
              <a:buFont typeface="Arial"/>
              <a:buChar char="•"/>
            </a:pPr>
            <a:r>
              <a:rPr lang="en-US" sz="4599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She is the tallest person in the classroom.</a:t>
            </a:r>
          </a:p>
          <a:p>
            <a:pPr algn="l" marL="993139" indent="-496570" lvl="1">
              <a:lnSpc>
                <a:spcPts val="6439"/>
              </a:lnSpc>
              <a:buFont typeface="Arial"/>
              <a:buChar char="•"/>
            </a:pPr>
            <a:r>
              <a:rPr lang="en-US" sz="4599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That is the smallest hamster I have ever seen! 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824054" y="5779776"/>
            <a:ext cx="2919268" cy="873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 b="true">
                <a:solidFill>
                  <a:srgbClr val="000000"/>
                </a:solidFill>
                <a:latin typeface="Gabriel Sans Condensed Bold"/>
                <a:ea typeface="Gabriel Sans Condensed Bold"/>
                <a:cs typeface="Gabriel Sans Condensed Bold"/>
                <a:sym typeface="Gabriel Sans Condensed Bold"/>
              </a:rPr>
              <a:t>Most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184827" y="6804662"/>
            <a:ext cx="13206670" cy="1683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993139" indent="-496570" lvl="1">
              <a:lnSpc>
                <a:spcPts val="6439"/>
              </a:lnSpc>
              <a:buFont typeface="Arial"/>
              <a:buChar char="•"/>
            </a:pPr>
            <a:r>
              <a:rPr lang="en-US" sz="4599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What is the most dangerous animal in the world? </a:t>
            </a:r>
          </a:p>
          <a:p>
            <a:pPr algn="just" marL="993139" indent="-496570" lvl="1">
              <a:lnSpc>
                <a:spcPts val="6439"/>
              </a:lnSpc>
              <a:buFont typeface="Arial"/>
              <a:buChar char="•"/>
            </a:pPr>
            <a:r>
              <a:rPr lang="en-US" sz="4599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This is the most challenging puzzle.</a:t>
            </a:r>
          </a:p>
        </p:txBody>
      </p:sp>
      <p:grpSp>
        <p:nvGrpSpPr>
          <p:cNvPr name="Group 37" id="37"/>
          <p:cNvGrpSpPr/>
          <p:nvPr/>
        </p:nvGrpSpPr>
        <p:grpSpPr>
          <a:xfrm rot="0">
            <a:off x="14418997" y="2459159"/>
            <a:ext cx="3086100" cy="3086100"/>
            <a:chOff x="0" y="0"/>
            <a:chExt cx="4114800" cy="4114800"/>
          </a:xfrm>
        </p:grpSpPr>
        <p:grpSp>
          <p:nvGrpSpPr>
            <p:cNvPr name="Group 38" id="38"/>
            <p:cNvGrpSpPr/>
            <p:nvPr/>
          </p:nvGrpSpPr>
          <p:grpSpPr>
            <a:xfrm rot="0">
              <a:off x="0" y="0"/>
              <a:ext cx="4114800" cy="4114800"/>
              <a:chOff x="0" y="0"/>
              <a:chExt cx="812800" cy="812800"/>
            </a:xfrm>
          </p:grpSpPr>
          <p:sp>
            <p:nvSpPr>
              <p:cNvPr name="Freeform 39" id="3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86BB2"/>
              </a:solidFill>
            </p:spPr>
          </p:sp>
          <p:sp>
            <p:nvSpPr>
              <p:cNvPr name="TextBox 40" id="40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1" id="41"/>
            <p:cNvGrpSpPr>
              <a:grpSpLocks noChangeAspect="true"/>
            </p:cNvGrpSpPr>
            <p:nvPr/>
          </p:nvGrpSpPr>
          <p:grpSpPr>
            <a:xfrm rot="0">
              <a:off x="179102" y="179110"/>
              <a:ext cx="3756595" cy="3756580"/>
              <a:chOff x="0" y="0"/>
              <a:chExt cx="6350000" cy="6349975"/>
            </a:xfrm>
          </p:grpSpPr>
          <p:sp>
            <p:nvSpPr>
              <p:cNvPr name="Freeform 42" id="42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18026" t="0" r="-18026" b="0"/>
                </a:stretch>
              </a:blipFill>
            </p:spPr>
          </p:sp>
        </p:grpSp>
      </p:grpSp>
      <p:grpSp>
        <p:nvGrpSpPr>
          <p:cNvPr name="Group 43" id="43"/>
          <p:cNvGrpSpPr/>
          <p:nvPr/>
        </p:nvGrpSpPr>
        <p:grpSpPr>
          <a:xfrm rot="0">
            <a:off x="1182143" y="5788817"/>
            <a:ext cx="3086100" cy="3086100"/>
            <a:chOff x="0" y="0"/>
            <a:chExt cx="4114800" cy="4114800"/>
          </a:xfrm>
        </p:grpSpPr>
        <p:grpSp>
          <p:nvGrpSpPr>
            <p:cNvPr name="Group 44" id="44"/>
            <p:cNvGrpSpPr/>
            <p:nvPr/>
          </p:nvGrpSpPr>
          <p:grpSpPr>
            <a:xfrm rot="0">
              <a:off x="0" y="0"/>
              <a:ext cx="4114800" cy="4114800"/>
              <a:chOff x="0" y="0"/>
              <a:chExt cx="812800" cy="812800"/>
            </a:xfrm>
          </p:grpSpPr>
          <p:sp>
            <p:nvSpPr>
              <p:cNvPr name="Freeform 45" id="4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86BB2"/>
              </a:solidFill>
            </p:spPr>
          </p:sp>
          <p:sp>
            <p:nvSpPr>
              <p:cNvPr name="TextBox 46" id="4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7" id="47"/>
            <p:cNvGrpSpPr>
              <a:grpSpLocks noChangeAspect="true"/>
            </p:cNvGrpSpPr>
            <p:nvPr/>
          </p:nvGrpSpPr>
          <p:grpSpPr>
            <a:xfrm rot="0">
              <a:off x="179102" y="179110"/>
              <a:ext cx="3756595" cy="3756580"/>
              <a:chOff x="0" y="0"/>
              <a:chExt cx="6350000" cy="6349975"/>
            </a:xfrm>
          </p:grpSpPr>
          <p:sp>
            <p:nvSpPr>
              <p:cNvPr name="Freeform 48" id="48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l="-25046" t="0" r="-25046" b="0"/>
                </a:stretch>
              </a:blipFill>
            </p:spPr>
          </p:sp>
        </p:grp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404154" y="2995940"/>
            <a:ext cx="15855146" cy="4170191"/>
            <a:chOff x="0" y="0"/>
            <a:chExt cx="4175841" cy="1098322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175841" cy="1098322"/>
            </a:xfrm>
            <a:custGeom>
              <a:avLst/>
              <a:gdLst/>
              <a:ahLst/>
              <a:cxnLst/>
              <a:rect r="r" b="b" t="t" l="l"/>
              <a:pathLst>
                <a:path h="1098322" w="4175841">
                  <a:moveTo>
                    <a:pt x="8301" y="0"/>
                  </a:moveTo>
                  <a:lnTo>
                    <a:pt x="4167540" y="0"/>
                  </a:lnTo>
                  <a:cubicBezTo>
                    <a:pt x="4169742" y="0"/>
                    <a:pt x="4171853" y="875"/>
                    <a:pt x="4173410" y="2431"/>
                  </a:cubicBezTo>
                  <a:cubicBezTo>
                    <a:pt x="4174966" y="3988"/>
                    <a:pt x="4175841" y="6099"/>
                    <a:pt x="4175841" y="8301"/>
                  </a:cubicBezTo>
                  <a:lnTo>
                    <a:pt x="4175841" y="1090021"/>
                  </a:lnTo>
                  <a:cubicBezTo>
                    <a:pt x="4175841" y="1092223"/>
                    <a:pt x="4174966" y="1094334"/>
                    <a:pt x="4173410" y="1095891"/>
                  </a:cubicBezTo>
                  <a:cubicBezTo>
                    <a:pt x="4171853" y="1097447"/>
                    <a:pt x="4169742" y="1098322"/>
                    <a:pt x="4167540" y="1098322"/>
                  </a:cubicBezTo>
                  <a:lnTo>
                    <a:pt x="8301" y="1098322"/>
                  </a:lnTo>
                  <a:cubicBezTo>
                    <a:pt x="6099" y="1098322"/>
                    <a:pt x="3988" y="1097447"/>
                    <a:pt x="2431" y="1095891"/>
                  </a:cubicBezTo>
                  <a:cubicBezTo>
                    <a:pt x="875" y="1094334"/>
                    <a:pt x="0" y="1092223"/>
                    <a:pt x="0" y="1090021"/>
                  </a:cubicBezTo>
                  <a:lnTo>
                    <a:pt x="0" y="8301"/>
                  </a:lnTo>
                  <a:cubicBezTo>
                    <a:pt x="0" y="6099"/>
                    <a:pt x="875" y="3988"/>
                    <a:pt x="2431" y="2431"/>
                  </a:cubicBezTo>
                  <a:cubicBezTo>
                    <a:pt x="3988" y="875"/>
                    <a:pt x="6099" y="0"/>
                    <a:pt x="8301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4175841" cy="11364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404154" y="2701309"/>
            <a:ext cx="15855146" cy="1075365"/>
            <a:chOff x="0" y="0"/>
            <a:chExt cx="4175841" cy="28322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4175841" cy="283224"/>
            </a:xfrm>
            <a:custGeom>
              <a:avLst/>
              <a:gdLst/>
              <a:ahLst/>
              <a:cxnLst/>
              <a:rect r="r" b="b" t="t" l="l"/>
              <a:pathLst>
                <a:path h="283224" w="4175841">
                  <a:moveTo>
                    <a:pt x="8301" y="0"/>
                  </a:moveTo>
                  <a:lnTo>
                    <a:pt x="4167540" y="0"/>
                  </a:lnTo>
                  <a:cubicBezTo>
                    <a:pt x="4169742" y="0"/>
                    <a:pt x="4171853" y="875"/>
                    <a:pt x="4173410" y="2431"/>
                  </a:cubicBezTo>
                  <a:cubicBezTo>
                    <a:pt x="4174966" y="3988"/>
                    <a:pt x="4175841" y="6099"/>
                    <a:pt x="4175841" y="8301"/>
                  </a:cubicBezTo>
                  <a:lnTo>
                    <a:pt x="4175841" y="274923"/>
                  </a:lnTo>
                  <a:cubicBezTo>
                    <a:pt x="4175841" y="277124"/>
                    <a:pt x="4174966" y="279236"/>
                    <a:pt x="4173410" y="280793"/>
                  </a:cubicBezTo>
                  <a:cubicBezTo>
                    <a:pt x="4171853" y="282349"/>
                    <a:pt x="4169742" y="283224"/>
                    <a:pt x="4167540" y="283224"/>
                  </a:cubicBezTo>
                  <a:lnTo>
                    <a:pt x="8301" y="283224"/>
                  </a:lnTo>
                  <a:cubicBezTo>
                    <a:pt x="6099" y="283224"/>
                    <a:pt x="3988" y="282349"/>
                    <a:pt x="2431" y="280793"/>
                  </a:cubicBezTo>
                  <a:cubicBezTo>
                    <a:pt x="875" y="279236"/>
                    <a:pt x="0" y="277124"/>
                    <a:pt x="0" y="274923"/>
                  </a:cubicBezTo>
                  <a:lnTo>
                    <a:pt x="0" y="8301"/>
                  </a:lnTo>
                  <a:cubicBezTo>
                    <a:pt x="0" y="6099"/>
                    <a:pt x="875" y="3988"/>
                    <a:pt x="2431" y="2431"/>
                  </a:cubicBezTo>
                  <a:cubicBezTo>
                    <a:pt x="3988" y="875"/>
                    <a:pt x="6099" y="0"/>
                    <a:pt x="8301" y="0"/>
                  </a:cubicBezTo>
                  <a:close/>
                </a:path>
              </a:pathLst>
            </a:custGeom>
            <a:solidFill>
              <a:srgbClr val="486BB2"/>
            </a:solidFill>
            <a:ln cap="sq">
              <a:noFill/>
              <a:prstDash val="solid"/>
              <a:miter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4175841" cy="3213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885564" y="2995940"/>
            <a:ext cx="329010" cy="329010"/>
            <a:chOff x="0" y="0"/>
            <a:chExt cx="812800" cy="812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2505569" y="2995940"/>
            <a:ext cx="329010" cy="329010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3125574" y="2995940"/>
            <a:ext cx="329010" cy="329010"/>
            <a:chOff x="0" y="0"/>
            <a:chExt cx="812800" cy="8128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45" id="45"/>
          <p:cNvSpPr txBox="true"/>
          <p:nvPr/>
        </p:nvSpPr>
        <p:spPr>
          <a:xfrm rot="0">
            <a:off x="1733164" y="4316345"/>
            <a:ext cx="15292197" cy="1635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412"/>
              </a:lnSpc>
            </a:pPr>
            <a:r>
              <a:rPr lang="en-US" sz="9580">
                <a:solidFill>
                  <a:srgbClr val="F1E7CE"/>
                </a:solidFill>
                <a:latin typeface="Erica One"/>
                <a:ea typeface="Erica One"/>
                <a:cs typeface="Erica One"/>
                <a:sym typeface="Erica One"/>
              </a:rPr>
              <a:t>Are you ready to play?</a:t>
            </a:r>
          </a:p>
        </p:txBody>
      </p:sp>
      <p:grpSp>
        <p:nvGrpSpPr>
          <p:cNvPr name="Group 46" id="46"/>
          <p:cNvGrpSpPr/>
          <p:nvPr/>
        </p:nvGrpSpPr>
        <p:grpSpPr>
          <a:xfrm rot="0">
            <a:off x="13852113" y="7864886"/>
            <a:ext cx="3407187" cy="1019907"/>
            <a:chOff x="0" y="0"/>
            <a:chExt cx="812800" cy="243303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243303"/>
            </a:xfrm>
            <a:custGeom>
              <a:avLst/>
              <a:gdLst/>
              <a:ahLst/>
              <a:cxnLst/>
              <a:rect r="r" b="b" t="t" l="l"/>
              <a:pathLst>
                <a:path h="243303" w="812800">
                  <a:moveTo>
                    <a:pt x="406400" y="0"/>
                  </a:moveTo>
                  <a:cubicBezTo>
                    <a:pt x="181951" y="0"/>
                    <a:pt x="0" y="54465"/>
                    <a:pt x="0" y="121652"/>
                  </a:cubicBezTo>
                  <a:cubicBezTo>
                    <a:pt x="0" y="188838"/>
                    <a:pt x="181951" y="243303"/>
                    <a:pt x="406400" y="243303"/>
                  </a:cubicBezTo>
                  <a:cubicBezTo>
                    <a:pt x="630849" y="243303"/>
                    <a:pt x="812800" y="188838"/>
                    <a:pt x="812800" y="121652"/>
                  </a:cubicBezTo>
                  <a:cubicBezTo>
                    <a:pt x="812800" y="54465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48" id="48"/>
            <p:cNvSpPr txBox="true"/>
            <p:nvPr/>
          </p:nvSpPr>
          <p:spPr>
            <a:xfrm>
              <a:off x="76200" y="-43865"/>
              <a:ext cx="660400" cy="2643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899"/>
                </a:lnSpc>
                <a:spcBef>
                  <a:spcPct val="0"/>
                </a:spcBef>
              </a:pPr>
              <a:r>
                <a:rPr lang="en-US" sz="3499">
                  <a:solidFill>
                    <a:srgbClr val="F1E7CE"/>
                  </a:solidFill>
                  <a:latin typeface="Marty Two"/>
                  <a:ea typeface="Marty Two"/>
                  <a:cs typeface="Marty Two"/>
                  <a:sym typeface="Marty Two"/>
                </a:rPr>
                <a:t>START</a:t>
              </a:r>
            </a:p>
          </p:txBody>
        </p:sp>
      </p:grpSp>
      <p:sp>
        <p:nvSpPr>
          <p:cNvPr name="TextBox 49" id="49"/>
          <p:cNvSpPr txBox="true"/>
          <p:nvPr/>
        </p:nvSpPr>
        <p:spPr>
          <a:xfrm rot="0">
            <a:off x="2922368" y="989608"/>
            <a:ext cx="9641908" cy="705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Guessing Game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4957374" y="1923498"/>
            <a:ext cx="8373251" cy="14434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21"/>
              </a:lnSpc>
            </a:pPr>
            <a:r>
              <a:rPr lang="en-US" sz="8443">
                <a:solidFill>
                  <a:srgbClr val="FFBD59"/>
                </a:solidFill>
                <a:latin typeface="Erica One"/>
                <a:ea typeface="Erica One"/>
                <a:cs typeface="Erica One"/>
                <a:sym typeface="Erica One"/>
              </a:rPr>
              <a:t>Game Rules</a:t>
            </a:r>
          </a:p>
        </p:txBody>
      </p:sp>
      <p:grpSp>
        <p:nvGrpSpPr>
          <p:cNvPr name="Group 31" id="31"/>
          <p:cNvGrpSpPr/>
          <p:nvPr/>
        </p:nvGrpSpPr>
        <p:grpSpPr>
          <a:xfrm rot="0">
            <a:off x="1113159" y="4226001"/>
            <a:ext cx="4696924" cy="3797710"/>
            <a:chOff x="0" y="0"/>
            <a:chExt cx="1237050" cy="100022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1237050" cy="1000220"/>
            </a:xfrm>
            <a:custGeom>
              <a:avLst/>
              <a:gdLst/>
              <a:ahLst/>
              <a:cxnLst/>
              <a:rect r="r" b="b" t="t" l="l"/>
              <a:pathLst>
                <a:path h="1000220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919454"/>
                  </a:lnTo>
                  <a:cubicBezTo>
                    <a:pt x="1237050" y="940874"/>
                    <a:pt x="1228541" y="961417"/>
                    <a:pt x="1213394" y="976564"/>
                  </a:cubicBezTo>
                  <a:cubicBezTo>
                    <a:pt x="1198247" y="991711"/>
                    <a:pt x="1177704" y="1000220"/>
                    <a:pt x="1156284" y="1000220"/>
                  </a:cubicBezTo>
                  <a:lnTo>
                    <a:pt x="80766" y="1000220"/>
                  </a:lnTo>
                  <a:cubicBezTo>
                    <a:pt x="59346" y="1000220"/>
                    <a:pt x="38803" y="991711"/>
                    <a:pt x="23656" y="976564"/>
                  </a:cubicBezTo>
                  <a:cubicBezTo>
                    <a:pt x="8509" y="961417"/>
                    <a:pt x="0" y="940874"/>
                    <a:pt x="0" y="919454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1237050" cy="10383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265559" y="3980128"/>
            <a:ext cx="4696924" cy="3825915"/>
            <a:chOff x="0" y="0"/>
            <a:chExt cx="1237050" cy="1007648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237050" cy="1007648"/>
            </a:xfrm>
            <a:custGeom>
              <a:avLst/>
              <a:gdLst/>
              <a:ahLst/>
              <a:cxnLst/>
              <a:rect r="r" b="b" t="t" l="l"/>
              <a:pathLst>
                <a:path h="1007648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926882"/>
                  </a:lnTo>
                  <a:cubicBezTo>
                    <a:pt x="1237050" y="948303"/>
                    <a:pt x="1228541" y="968846"/>
                    <a:pt x="1213394" y="983993"/>
                  </a:cubicBezTo>
                  <a:cubicBezTo>
                    <a:pt x="1198247" y="999139"/>
                    <a:pt x="1177704" y="1007648"/>
                    <a:pt x="1156284" y="1007648"/>
                  </a:cubicBezTo>
                  <a:lnTo>
                    <a:pt x="80766" y="1007648"/>
                  </a:lnTo>
                  <a:cubicBezTo>
                    <a:pt x="36160" y="1007648"/>
                    <a:pt x="0" y="971488"/>
                    <a:pt x="0" y="926882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1237050" cy="10457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6719338" y="4224225"/>
            <a:ext cx="4696924" cy="3799487"/>
            <a:chOff x="0" y="0"/>
            <a:chExt cx="1237050" cy="1000688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237050" cy="1000688"/>
            </a:xfrm>
            <a:custGeom>
              <a:avLst/>
              <a:gdLst/>
              <a:ahLst/>
              <a:cxnLst/>
              <a:rect r="r" b="b" t="t" l="l"/>
              <a:pathLst>
                <a:path h="1000688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919921"/>
                  </a:lnTo>
                  <a:cubicBezTo>
                    <a:pt x="1237050" y="964528"/>
                    <a:pt x="1200890" y="1000688"/>
                    <a:pt x="1156284" y="1000688"/>
                  </a:cubicBezTo>
                  <a:lnTo>
                    <a:pt x="80766" y="1000688"/>
                  </a:lnTo>
                  <a:cubicBezTo>
                    <a:pt x="59346" y="1000688"/>
                    <a:pt x="38803" y="992179"/>
                    <a:pt x="23656" y="977032"/>
                  </a:cubicBezTo>
                  <a:cubicBezTo>
                    <a:pt x="8509" y="961885"/>
                    <a:pt x="0" y="941342"/>
                    <a:pt x="0" y="919921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1237050" cy="10387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6871738" y="3978351"/>
            <a:ext cx="4696924" cy="3827692"/>
            <a:chOff x="0" y="0"/>
            <a:chExt cx="1237050" cy="1008116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1237050" cy="1008116"/>
            </a:xfrm>
            <a:custGeom>
              <a:avLst/>
              <a:gdLst/>
              <a:ahLst/>
              <a:cxnLst/>
              <a:rect r="r" b="b" t="t" l="l"/>
              <a:pathLst>
                <a:path h="1008116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927350"/>
                  </a:lnTo>
                  <a:cubicBezTo>
                    <a:pt x="1237050" y="971956"/>
                    <a:pt x="1200890" y="1008116"/>
                    <a:pt x="1156284" y="1008116"/>
                  </a:cubicBezTo>
                  <a:lnTo>
                    <a:pt x="80766" y="1008116"/>
                  </a:lnTo>
                  <a:cubicBezTo>
                    <a:pt x="59346" y="1008116"/>
                    <a:pt x="38803" y="999607"/>
                    <a:pt x="23656" y="984460"/>
                  </a:cubicBezTo>
                  <a:cubicBezTo>
                    <a:pt x="8509" y="969314"/>
                    <a:pt x="0" y="948770"/>
                    <a:pt x="0" y="927350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0" y="-38100"/>
              <a:ext cx="1237050" cy="1046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2325517" y="4222448"/>
            <a:ext cx="4696924" cy="3801264"/>
            <a:chOff x="0" y="0"/>
            <a:chExt cx="1237050" cy="1001156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1237050" cy="1001156"/>
            </a:xfrm>
            <a:custGeom>
              <a:avLst/>
              <a:gdLst/>
              <a:ahLst/>
              <a:cxnLst/>
              <a:rect r="r" b="b" t="t" l="l"/>
              <a:pathLst>
                <a:path h="1001156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920389"/>
                  </a:lnTo>
                  <a:cubicBezTo>
                    <a:pt x="1237050" y="941810"/>
                    <a:pt x="1228541" y="962353"/>
                    <a:pt x="1213394" y="977500"/>
                  </a:cubicBezTo>
                  <a:cubicBezTo>
                    <a:pt x="1198247" y="992647"/>
                    <a:pt x="1177704" y="1001156"/>
                    <a:pt x="1156284" y="1001156"/>
                  </a:cubicBezTo>
                  <a:lnTo>
                    <a:pt x="80766" y="1001156"/>
                  </a:lnTo>
                  <a:cubicBezTo>
                    <a:pt x="36160" y="1001156"/>
                    <a:pt x="0" y="964995"/>
                    <a:pt x="0" y="920389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1237050" cy="10392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2477917" y="3976575"/>
            <a:ext cx="4696924" cy="3829469"/>
            <a:chOff x="0" y="0"/>
            <a:chExt cx="1237050" cy="1008584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1237050" cy="1008584"/>
            </a:xfrm>
            <a:custGeom>
              <a:avLst/>
              <a:gdLst/>
              <a:ahLst/>
              <a:cxnLst/>
              <a:rect r="r" b="b" t="t" l="l"/>
              <a:pathLst>
                <a:path h="100858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927818"/>
                  </a:lnTo>
                  <a:cubicBezTo>
                    <a:pt x="1237050" y="949238"/>
                    <a:pt x="1228541" y="969782"/>
                    <a:pt x="1213394" y="984928"/>
                  </a:cubicBezTo>
                  <a:cubicBezTo>
                    <a:pt x="1198247" y="1000075"/>
                    <a:pt x="1177704" y="1008584"/>
                    <a:pt x="1156284" y="1008584"/>
                  </a:cubicBezTo>
                  <a:lnTo>
                    <a:pt x="80766" y="1008584"/>
                  </a:lnTo>
                  <a:cubicBezTo>
                    <a:pt x="59346" y="1008584"/>
                    <a:pt x="38803" y="1000075"/>
                    <a:pt x="23656" y="984928"/>
                  </a:cubicBezTo>
                  <a:cubicBezTo>
                    <a:pt x="8509" y="969782"/>
                    <a:pt x="0" y="949238"/>
                    <a:pt x="0" y="92781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1237050" cy="10466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49" id="49"/>
          <p:cNvSpPr txBox="true"/>
          <p:nvPr/>
        </p:nvSpPr>
        <p:spPr>
          <a:xfrm rot="0">
            <a:off x="3267569" y="989581"/>
            <a:ext cx="9641908" cy="705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Please read the following rules.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611274" y="4758678"/>
            <a:ext cx="4088888" cy="1847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34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Read the questions and compare the pictures given. 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2756714" y="4302728"/>
            <a:ext cx="4139329" cy="3047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34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Each correct answer earns one point. The team that has the most points will win the game.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7414371" y="4600989"/>
            <a:ext cx="3890457" cy="24471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Choose your answer by using the given  superlative adjective in a sentence.</a:t>
            </a:r>
          </a:p>
        </p:txBody>
      </p:sp>
      <p:grpSp>
        <p:nvGrpSpPr>
          <p:cNvPr name="Group 53" id="53"/>
          <p:cNvGrpSpPr/>
          <p:nvPr/>
        </p:nvGrpSpPr>
        <p:grpSpPr>
          <a:xfrm rot="0">
            <a:off x="1028700" y="8633312"/>
            <a:ext cx="16315495" cy="255780"/>
            <a:chOff x="0" y="0"/>
            <a:chExt cx="4297085" cy="67366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4297085" cy="67366"/>
            </a:xfrm>
            <a:custGeom>
              <a:avLst/>
              <a:gdLst/>
              <a:ahLst/>
              <a:cxnLst/>
              <a:rect r="r" b="b" t="t" l="l"/>
              <a:pathLst>
                <a:path h="67366" w="4297085">
                  <a:moveTo>
                    <a:pt x="0" y="0"/>
                  </a:moveTo>
                  <a:lnTo>
                    <a:pt x="4297085" y="0"/>
                  </a:lnTo>
                  <a:lnTo>
                    <a:pt x="4297085" y="67366"/>
                  </a:lnTo>
                  <a:lnTo>
                    <a:pt x="0" y="67366"/>
                  </a:ln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55" id="55"/>
            <p:cNvSpPr txBox="true"/>
            <p:nvPr/>
          </p:nvSpPr>
          <p:spPr>
            <a:xfrm>
              <a:off x="0" y="-38100"/>
              <a:ext cx="4297085" cy="1054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113159" y="3283354"/>
            <a:ext cx="4696924" cy="4740357"/>
            <a:chOff x="0" y="0"/>
            <a:chExt cx="1237050" cy="1248489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265559" y="2982249"/>
            <a:ext cx="4696924" cy="4823794"/>
            <a:chOff x="0" y="0"/>
            <a:chExt cx="1237050" cy="127046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6719338" y="3283354"/>
            <a:ext cx="4696924" cy="4740357"/>
            <a:chOff x="0" y="0"/>
            <a:chExt cx="1237050" cy="1248489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38" id="38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6871738" y="2982249"/>
            <a:ext cx="4696924" cy="4823794"/>
            <a:chOff x="0" y="0"/>
            <a:chExt cx="1237050" cy="1270464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41" id="41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2325517" y="3283354"/>
            <a:ext cx="4696924" cy="4740357"/>
            <a:chOff x="0" y="0"/>
            <a:chExt cx="1237050" cy="1248489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44" id="44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2477917" y="2982249"/>
            <a:ext cx="4696924" cy="4823794"/>
            <a:chOff x="0" y="0"/>
            <a:chExt cx="1237050" cy="1270464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47" id="47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028700" y="8633312"/>
            <a:ext cx="16315495" cy="255780"/>
            <a:chOff x="0" y="0"/>
            <a:chExt cx="4297085" cy="67366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4297085" cy="67366"/>
            </a:xfrm>
            <a:custGeom>
              <a:avLst/>
              <a:gdLst/>
              <a:ahLst/>
              <a:cxnLst/>
              <a:rect r="r" b="b" t="t" l="l"/>
              <a:pathLst>
                <a:path h="67366" w="4297085">
                  <a:moveTo>
                    <a:pt x="0" y="0"/>
                  </a:moveTo>
                  <a:lnTo>
                    <a:pt x="4297085" y="0"/>
                  </a:lnTo>
                  <a:lnTo>
                    <a:pt x="4297085" y="67366"/>
                  </a:lnTo>
                  <a:lnTo>
                    <a:pt x="0" y="67366"/>
                  </a:ln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50" id="50"/>
            <p:cNvSpPr txBox="true"/>
            <p:nvPr/>
          </p:nvSpPr>
          <p:spPr>
            <a:xfrm>
              <a:off x="0" y="-38100"/>
              <a:ext cx="4297085" cy="1054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6026687" y="414861"/>
            <a:ext cx="1738713" cy="1738713"/>
            <a:chOff x="0" y="0"/>
            <a:chExt cx="2318284" cy="2318284"/>
          </a:xfrm>
        </p:grpSpPr>
        <p:grpSp>
          <p:nvGrpSpPr>
            <p:cNvPr name="Group 52" id="52"/>
            <p:cNvGrpSpPr/>
            <p:nvPr/>
          </p:nvGrpSpPr>
          <p:grpSpPr>
            <a:xfrm rot="0">
              <a:off x="0" y="0"/>
              <a:ext cx="2318284" cy="2318284"/>
              <a:chOff x="0" y="0"/>
              <a:chExt cx="812800" cy="812800"/>
            </a:xfrm>
          </p:grpSpPr>
          <p:sp>
            <p:nvSpPr>
              <p:cNvPr name="Freeform 53" id="5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86BB2"/>
              </a:solidFill>
            </p:spPr>
          </p:sp>
          <p:sp>
            <p:nvSpPr>
              <p:cNvPr name="TextBox 54" id="54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5" id="55"/>
            <p:cNvGrpSpPr>
              <a:grpSpLocks noChangeAspect="true"/>
            </p:cNvGrpSpPr>
            <p:nvPr/>
          </p:nvGrpSpPr>
          <p:grpSpPr>
            <a:xfrm rot="0">
              <a:off x="100906" y="100911"/>
              <a:ext cx="2116471" cy="2116462"/>
              <a:chOff x="0" y="0"/>
              <a:chExt cx="6350000" cy="6349975"/>
            </a:xfrm>
          </p:grpSpPr>
          <p:sp>
            <p:nvSpPr>
              <p:cNvPr name="Freeform 56" id="56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38596" t="0" r="-38596" b="0"/>
                </a:stretch>
              </a:blipFill>
            </p:spPr>
          </p:sp>
        </p:grpSp>
      </p:grpSp>
      <p:grpSp>
        <p:nvGrpSpPr>
          <p:cNvPr name="Group 57" id="57"/>
          <p:cNvGrpSpPr/>
          <p:nvPr/>
        </p:nvGrpSpPr>
        <p:grpSpPr>
          <a:xfrm rot="0">
            <a:off x="1644859" y="3445568"/>
            <a:ext cx="3912279" cy="3218570"/>
            <a:chOff x="0" y="0"/>
            <a:chExt cx="606114" cy="498641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3"/>
              <a:stretch>
                <a:fillRect l="-11739" t="0" r="-11739" b="0"/>
              </a:stretch>
            </a:blipFill>
          </p:spPr>
        </p:sp>
      </p:grpSp>
      <p:grpSp>
        <p:nvGrpSpPr>
          <p:cNvPr name="Group 59" id="59"/>
          <p:cNvGrpSpPr/>
          <p:nvPr/>
        </p:nvGrpSpPr>
        <p:grpSpPr>
          <a:xfrm rot="0">
            <a:off x="7264061" y="3445568"/>
            <a:ext cx="3912279" cy="3218570"/>
            <a:chOff x="0" y="0"/>
            <a:chExt cx="606114" cy="498641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4"/>
              <a:stretch>
                <a:fillRect l="-11739" t="0" r="-11739" b="0"/>
              </a:stretch>
            </a:blipFill>
          </p:spPr>
        </p:sp>
      </p:grpSp>
      <p:grpSp>
        <p:nvGrpSpPr>
          <p:cNvPr name="Group 61" id="61"/>
          <p:cNvGrpSpPr/>
          <p:nvPr/>
        </p:nvGrpSpPr>
        <p:grpSpPr>
          <a:xfrm rot="0">
            <a:off x="12883262" y="3445568"/>
            <a:ext cx="3912279" cy="3218570"/>
            <a:chOff x="0" y="0"/>
            <a:chExt cx="606114" cy="498641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5"/>
              <a:stretch>
                <a:fillRect l="-11739" t="0" r="-11739" b="0"/>
              </a:stretch>
            </a:blipFill>
          </p:spPr>
        </p:sp>
      </p:grpSp>
      <p:sp>
        <p:nvSpPr>
          <p:cNvPr name="TextBox 63" id="63"/>
          <p:cNvSpPr txBox="true"/>
          <p:nvPr/>
        </p:nvSpPr>
        <p:spPr>
          <a:xfrm rot="0">
            <a:off x="3267569" y="989581"/>
            <a:ext cx="12052966" cy="705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Which country is the largest in the world?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556554" y="6663475"/>
            <a:ext cx="4088888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Russia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12756714" y="6663475"/>
            <a:ext cx="4139329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China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7255850" y="6663475"/>
            <a:ext cx="3890457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The U.S.A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404154" y="2995940"/>
            <a:ext cx="15855146" cy="5780066"/>
            <a:chOff x="0" y="0"/>
            <a:chExt cx="4175841" cy="1522322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175841" cy="1522322"/>
            </a:xfrm>
            <a:custGeom>
              <a:avLst/>
              <a:gdLst/>
              <a:ahLst/>
              <a:cxnLst/>
              <a:rect r="r" b="b" t="t" l="l"/>
              <a:pathLst>
                <a:path h="1522322" w="4175841">
                  <a:moveTo>
                    <a:pt x="8301" y="0"/>
                  </a:moveTo>
                  <a:lnTo>
                    <a:pt x="4167540" y="0"/>
                  </a:lnTo>
                  <a:cubicBezTo>
                    <a:pt x="4169742" y="0"/>
                    <a:pt x="4171853" y="875"/>
                    <a:pt x="4173410" y="2431"/>
                  </a:cubicBezTo>
                  <a:cubicBezTo>
                    <a:pt x="4174966" y="3988"/>
                    <a:pt x="4175841" y="6099"/>
                    <a:pt x="4175841" y="8301"/>
                  </a:cubicBezTo>
                  <a:lnTo>
                    <a:pt x="4175841" y="1514021"/>
                  </a:lnTo>
                  <a:cubicBezTo>
                    <a:pt x="4175841" y="1516223"/>
                    <a:pt x="4174966" y="1518334"/>
                    <a:pt x="4173410" y="1519891"/>
                  </a:cubicBezTo>
                  <a:cubicBezTo>
                    <a:pt x="4171853" y="1521447"/>
                    <a:pt x="4169742" y="1522322"/>
                    <a:pt x="4167540" y="1522322"/>
                  </a:cubicBezTo>
                  <a:lnTo>
                    <a:pt x="8301" y="1522322"/>
                  </a:lnTo>
                  <a:cubicBezTo>
                    <a:pt x="6099" y="1522322"/>
                    <a:pt x="3988" y="1521447"/>
                    <a:pt x="2431" y="1519891"/>
                  </a:cubicBezTo>
                  <a:cubicBezTo>
                    <a:pt x="875" y="1518334"/>
                    <a:pt x="0" y="1516223"/>
                    <a:pt x="0" y="1514021"/>
                  </a:cubicBezTo>
                  <a:lnTo>
                    <a:pt x="0" y="8301"/>
                  </a:lnTo>
                  <a:cubicBezTo>
                    <a:pt x="0" y="6099"/>
                    <a:pt x="875" y="3988"/>
                    <a:pt x="2431" y="2431"/>
                  </a:cubicBezTo>
                  <a:cubicBezTo>
                    <a:pt x="3988" y="875"/>
                    <a:pt x="6099" y="0"/>
                    <a:pt x="8301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4175841" cy="15604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404154" y="2701309"/>
            <a:ext cx="15855146" cy="1075365"/>
            <a:chOff x="0" y="0"/>
            <a:chExt cx="4175841" cy="28322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4175841" cy="283224"/>
            </a:xfrm>
            <a:custGeom>
              <a:avLst/>
              <a:gdLst/>
              <a:ahLst/>
              <a:cxnLst/>
              <a:rect r="r" b="b" t="t" l="l"/>
              <a:pathLst>
                <a:path h="283224" w="4175841">
                  <a:moveTo>
                    <a:pt x="8301" y="0"/>
                  </a:moveTo>
                  <a:lnTo>
                    <a:pt x="4167540" y="0"/>
                  </a:lnTo>
                  <a:cubicBezTo>
                    <a:pt x="4169742" y="0"/>
                    <a:pt x="4171853" y="875"/>
                    <a:pt x="4173410" y="2431"/>
                  </a:cubicBezTo>
                  <a:cubicBezTo>
                    <a:pt x="4174966" y="3988"/>
                    <a:pt x="4175841" y="6099"/>
                    <a:pt x="4175841" y="8301"/>
                  </a:cubicBezTo>
                  <a:lnTo>
                    <a:pt x="4175841" y="274923"/>
                  </a:lnTo>
                  <a:cubicBezTo>
                    <a:pt x="4175841" y="277124"/>
                    <a:pt x="4174966" y="279236"/>
                    <a:pt x="4173410" y="280793"/>
                  </a:cubicBezTo>
                  <a:cubicBezTo>
                    <a:pt x="4171853" y="282349"/>
                    <a:pt x="4169742" y="283224"/>
                    <a:pt x="4167540" y="283224"/>
                  </a:cubicBezTo>
                  <a:lnTo>
                    <a:pt x="8301" y="283224"/>
                  </a:lnTo>
                  <a:cubicBezTo>
                    <a:pt x="6099" y="283224"/>
                    <a:pt x="3988" y="282349"/>
                    <a:pt x="2431" y="280793"/>
                  </a:cubicBezTo>
                  <a:cubicBezTo>
                    <a:pt x="875" y="279236"/>
                    <a:pt x="0" y="277124"/>
                    <a:pt x="0" y="274923"/>
                  </a:cubicBezTo>
                  <a:lnTo>
                    <a:pt x="0" y="8301"/>
                  </a:lnTo>
                  <a:cubicBezTo>
                    <a:pt x="0" y="6099"/>
                    <a:pt x="875" y="3988"/>
                    <a:pt x="2431" y="2431"/>
                  </a:cubicBezTo>
                  <a:cubicBezTo>
                    <a:pt x="3988" y="875"/>
                    <a:pt x="6099" y="0"/>
                    <a:pt x="8301" y="0"/>
                  </a:cubicBezTo>
                  <a:close/>
                </a:path>
              </a:pathLst>
            </a:custGeom>
            <a:solidFill>
              <a:srgbClr val="486BB2"/>
            </a:solidFill>
            <a:ln cap="sq">
              <a:noFill/>
              <a:prstDash val="solid"/>
              <a:miter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4175841" cy="3213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885564" y="2995940"/>
            <a:ext cx="329010" cy="329010"/>
            <a:chOff x="0" y="0"/>
            <a:chExt cx="812800" cy="812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2505569" y="2995940"/>
            <a:ext cx="329010" cy="329010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3125574" y="2995940"/>
            <a:ext cx="329010" cy="329010"/>
            <a:chOff x="0" y="0"/>
            <a:chExt cx="812800" cy="8128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45" id="45"/>
          <p:cNvSpPr txBox="true"/>
          <p:nvPr/>
        </p:nvSpPr>
        <p:spPr>
          <a:xfrm rot="0">
            <a:off x="2922368" y="989608"/>
            <a:ext cx="9641908" cy="705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Answer</a:t>
            </a:r>
          </a:p>
        </p:txBody>
      </p:sp>
      <p:grpSp>
        <p:nvGrpSpPr>
          <p:cNvPr name="Group 46" id="46"/>
          <p:cNvGrpSpPr/>
          <p:nvPr/>
        </p:nvGrpSpPr>
        <p:grpSpPr>
          <a:xfrm rot="0">
            <a:off x="1885564" y="4183641"/>
            <a:ext cx="4108807" cy="4108807"/>
            <a:chOff x="0" y="0"/>
            <a:chExt cx="5478409" cy="5478409"/>
          </a:xfrm>
        </p:grpSpPr>
        <p:grpSp>
          <p:nvGrpSpPr>
            <p:cNvPr name="Group 47" id="47"/>
            <p:cNvGrpSpPr/>
            <p:nvPr/>
          </p:nvGrpSpPr>
          <p:grpSpPr>
            <a:xfrm rot="0">
              <a:off x="0" y="0"/>
              <a:ext cx="5478409" cy="5478409"/>
              <a:chOff x="0" y="0"/>
              <a:chExt cx="812800" cy="812800"/>
            </a:xfrm>
          </p:grpSpPr>
          <p:sp>
            <p:nvSpPr>
              <p:cNvPr name="Freeform 48" id="4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86BB2"/>
              </a:solidFill>
            </p:spPr>
          </p:sp>
          <p:sp>
            <p:nvSpPr>
              <p:cNvPr name="TextBox 49" id="49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0" id="50"/>
            <p:cNvGrpSpPr>
              <a:grpSpLocks noChangeAspect="true"/>
            </p:cNvGrpSpPr>
            <p:nvPr/>
          </p:nvGrpSpPr>
          <p:grpSpPr>
            <a:xfrm rot="0">
              <a:off x="238455" y="238465"/>
              <a:ext cx="5001498" cy="5001478"/>
              <a:chOff x="0" y="0"/>
              <a:chExt cx="6350000" cy="6349975"/>
            </a:xfrm>
          </p:grpSpPr>
          <p:sp>
            <p:nvSpPr>
              <p:cNvPr name="Freeform 51" id="51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25046" t="0" r="-25046" b="0"/>
                </a:stretch>
              </a:blipFill>
            </p:spPr>
          </p:sp>
        </p:grpSp>
      </p:grpSp>
      <p:sp>
        <p:nvSpPr>
          <p:cNvPr name="TextBox 52" id="52"/>
          <p:cNvSpPr txBox="true"/>
          <p:nvPr/>
        </p:nvSpPr>
        <p:spPr>
          <a:xfrm rot="0">
            <a:off x="6506587" y="5704998"/>
            <a:ext cx="10395519" cy="873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Russia is the largest country in the world.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113159" y="3283354"/>
            <a:ext cx="4696924" cy="4740357"/>
            <a:chOff x="0" y="0"/>
            <a:chExt cx="1237050" cy="1248489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265559" y="2982249"/>
            <a:ext cx="4696924" cy="4823794"/>
            <a:chOff x="0" y="0"/>
            <a:chExt cx="1237050" cy="127046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6719338" y="3283354"/>
            <a:ext cx="4696924" cy="4740357"/>
            <a:chOff x="0" y="0"/>
            <a:chExt cx="1237050" cy="1248489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38" id="38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6871738" y="2982249"/>
            <a:ext cx="4696924" cy="4823794"/>
            <a:chOff x="0" y="0"/>
            <a:chExt cx="1237050" cy="1270464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41" id="41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2325517" y="3283354"/>
            <a:ext cx="4696924" cy="4740357"/>
            <a:chOff x="0" y="0"/>
            <a:chExt cx="1237050" cy="1248489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44" id="44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2477917" y="2982249"/>
            <a:ext cx="4696924" cy="4823794"/>
            <a:chOff x="0" y="0"/>
            <a:chExt cx="1237050" cy="1270464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47" id="47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028700" y="8633312"/>
            <a:ext cx="16315495" cy="255780"/>
            <a:chOff x="0" y="0"/>
            <a:chExt cx="4297085" cy="67366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4297085" cy="67366"/>
            </a:xfrm>
            <a:custGeom>
              <a:avLst/>
              <a:gdLst/>
              <a:ahLst/>
              <a:cxnLst/>
              <a:rect r="r" b="b" t="t" l="l"/>
              <a:pathLst>
                <a:path h="67366" w="4297085">
                  <a:moveTo>
                    <a:pt x="0" y="0"/>
                  </a:moveTo>
                  <a:lnTo>
                    <a:pt x="4297085" y="0"/>
                  </a:lnTo>
                  <a:lnTo>
                    <a:pt x="4297085" y="67366"/>
                  </a:lnTo>
                  <a:lnTo>
                    <a:pt x="0" y="67366"/>
                  </a:ln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50" id="50"/>
            <p:cNvSpPr txBox="true"/>
            <p:nvPr/>
          </p:nvSpPr>
          <p:spPr>
            <a:xfrm>
              <a:off x="0" y="-38100"/>
              <a:ext cx="4297085" cy="1054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6026687" y="414861"/>
            <a:ext cx="1738713" cy="1738713"/>
            <a:chOff x="0" y="0"/>
            <a:chExt cx="2318284" cy="2318284"/>
          </a:xfrm>
        </p:grpSpPr>
        <p:grpSp>
          <p:nvGrpSpPr>
            <p:cNvPr name="Group 52" id="52"/>
            <p:cNvGrpSpPr/>
            <p:nvPr/>
          </p:nvGrpSpPr>
          <p:grpSpPr>
            <a:xfrm rot="0">
              <a:off x="0" y="0"/>
              <a:ext cx="2318284" cy="2318284"/>
              <a:chOff x="0" y="0"/>
              <a:chExt cx="812800" cy="812800"/>
            </a:xfrm>
          </p:grpSpPr>
          <p:sp>
            <p:nvSpPr>
              <p:cNvPr name="Freeform 53" id="5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86BB2"/>
              </a:solidFill>
            </p:spPr>
          </p:sp>
          <p:sp>
            <p:nvSpPr>
              <p:cNvPr name="TextBox 54" id="54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5" id="55"/>
            <p:cNvGrpSpPr>
              <a:grpSpLocks noChangeAspect="true"/>
            </p:cNvGrpSpPr>
            <p:nvPr/>
          </p:nvGrpSpPr>
          <p:grpSpPr>
            <a:xfrm rot="0">
              <a:off x="100906" y="100911"/>
              <a:ext cx="2116471" cy="2116462"/>
              <a:chOff x="0" y="0"/>
              <a:chExt cx="6350000" cy="6349975"/>
            </a:xfrm>
          </p:grpSpPr>
          <p:sp>
            <p:nvSpPr>
              <p:cNvPr name="Freeform 56" id="56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38596" t="0" r="-38596" b="0"/>
                </a:stretch>
              </a:blipFill>
            </p:spPr>
          </p:sp>
        </p:grpSp>
      </p:grpSp>
      <p:grpSp>
        <p:nvGrpSpPr>
          <p:cNvPr name="Group 57" id="57"/>
          <p:cNvGrpSpPr/>
          <p:nvPr/>
        </p:nvGrpSpPr>
        <p:grpSpPr>
          <a:xfrm rot="0">
            <a:off x="1644859" y="3445568"/>
            <a:ext cx="3912279" cy="3218570"/>
            <a:chOff x="0" y="0"/>
            <a:chExt cx="606114" cy="498641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3"/>
              <a:stretch>
                <a:fillRect l="-12800" t="0" r="-12800" b="0"/>
              </a:stretch>
            </a:blipFill>
          </p:spPr>
        </p:sp>
      </p:grpSp>
      <p:grpSp>
        <p:nvGrpSpPr>
          <p:cNvPr name="Group 59" id="59"/>
          <p:cNvGrpSpPr/>
          <p:nvPr/>
        </p:nvGrpSpPr>
        <p:grpSpPr>
          <a:xfrm rot="0">
            <a:off x="7264061" y="3445568"/>
            <a:ext cx="3912279" cy="3218570"/>
            <a:chOff x="0" y="0"/>
            <a:chExt cx="606114" cy="498641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4"/>
              <a:stretch>
                <a:fillRect l="-11739" t="0" r="-11739" b="0"/>
              </a:stretch>
            </a:blipFill>
          </p:spPr>
        </p:sp>
      </p:grpSp>
      <p:grpSp>
        <p:nvGrpSpPr>
          <p:cNvPr name="Group 61" id="61"/>
          <p:cNvGrpSpPr/>
          <p:nvPr/>
        </p:nvGrpSpPr>
        <p:grpSpPr>
          <a:xfrm rot="0">
            <a:off x="12883262" y="3445568"/>
            <a:ext cx="3912279" cy="3218570"/>
            <a:chOff x="0" y="0"/>
            <a:chExt cx="606114" cy="498641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5"/>
              <a:stretch>
                <a:fillRect l="0" t="-3863" r="0" b="-3863"/>
              </a:stretch>
            </a:blipFill>
          </p:spPr>
        </p:sp>
      </p:grpSp>
      <p:sp>
        <p:nvSpPr>
          <p:cNvPr name="TextBox 63" id="63"/>
          <p:cNvSpPr txBox="true"/>
          <p:nvPr/>
        </p:nvSpPr>
        <p:spPr>
          <a:xfrm rot="0">
            <a:off x="3267569" y="989581"/>
            <a:ext cx="12052966" cy="705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Which is the fastest land animal? 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556554" y="6663475"/>
            <a:ext cx="4088888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tiger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12756714" y="6663475"/>
            <a:ext cx="4139329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cheetah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7255850" y="6663475"/>
            <a:ext cx="3890457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panther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404154" y="2995940"/>
            <a:ext cx="15855146" cy="5780066"/>
            <a:chOff x="0" y="0"/>
            <a:chExt cx="4175841" cy="1522322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175841" cy="1522322"/>
            </a:xfrm>
            <a:custGeom>
              <a:avLst/>
              <a:gdLst/>
              <a:ahLst/>
              <a:cxnLst/>
              <a:rect r="r" b="b" t="t" l="l"/>
              <a:pathLst>
                <a:path h="1522322" w="4175841">
                  <a:moveTo>
                    <a:pt x="8301" y="0"/>
                  </a:moveTo>
                  <a:lnTo>
                    <a:pt x="4167540" y="0"/>
                  </a:lnTo>
                  <a:cubicBezTo>
                    <a:pt x="4169742" y="0"/>
                    <a:pt x="4171853" y="875"/>
                    <a:pt x="4173410" y="2431"/>
                  </a:cubicBezTo>
                  <a:cubicBezTo>
                    <a:pt x="4174966" y="3988"/>
                    <a:pt x="4175841" y="6099"/>
                    <a:pt x="4175841" y="8301"/>
                  </a:cubicBezTo>
                  <a:lnTo>
                    <a:pt x="4175841" y="1514021"/>
                  </a:lnTo>
                  <a:cubicBezTo>
                    <a:pt x="4175841" y="1516223"/>
                    <a:pt x="4174966" y="1518334"/>
                    <a:pt x="4173410" y="1519891"/>
                  </a:cubicBezTo>
                  <a:cubicBezTo>
                    <a:pt x="4171853" y="1521447"/>
                    <a:pt x="4169742" y="1522322"/>
                    <a:pt x="4167540" y="1522322"/>
                  </a:cubicBezTo>
                  <a:lnTo>
                    <a:pt x="8301" y="1522322"/>
                  </a:lnTo>
                  <a:cubicBezTo>
                    <a:pt x="6099" y="1522322"/>
                    <a:pt x="3988" y="1521447"/>
                    <a:pt x="2431" y="1519891"/>
                  </a:cubicBezTo>
                  <a:cubicBezTo>
                    <a:pt x="875" y="1518334"/>
                    <a:pt x="0" y="1516223"/>
                    <a:pt x="0" y="1514021"/>
                  </a:cubicBezTo>
                  <a:lnTo>
                    <a:pt x="0" y="8301"/>
                  </a:lnTo>
                  <a:cubicBezTo>
                    <a:pt x="0" y="6099"/>
                    <a:pt x="875" y="3988"/>
                    <a:pt x="2431" y="2431"/>
                  </a:cubicBezTo>
                  <a:cubicBezTo>
                    <a:pt x="3988" y="875"/>
                    <a:pt x="6099" y="0"/>
                    <a:pt x="8301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4175841" cy="15604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404154" y="2701309"/>
            <a:ext cx="15855146" cy="1075365"/>
            <a:chOff x="0" y="0"/>
            <a:chExt cx="4175841" cy="28322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4175841" cy="283224"/>
            </a:xfrm>
            <a:custGeom>
              <a:avLst/>
              <a:gdLst/>
              <a:ahLst/>
              <a:cxnLst/>
              <a:rect r="r" b="b" t="t" l="l"/>
              <a:pathLst>
                <a:path h="283224" w="4175841">
                  <a:moveTo>
                    <a:pt x="8301" y="0"/>
                  </a:moveTo>
                  <a:lnTo>
                    <a:pt x="4167540" y="0"/>
                  </a:lnTo>
                  <a:cubicBezTo>
                    <a:pt x="4169742" y="0"/>
                    <a:pt x="4171853" y="875"/>
                    <a:pt x="4173410" y="2431"/>
                  </a:cubicBezTo>
                  <a:cubicBezTo>
                    <a:pt x="4174966" y="3988"/>
                    <a:pt x="4175841" y="6099"/>
                    <a:pt x="4175841" y="8301"/>
                  </a:cubicBezTo>
                  <a:lnTo>
                    <a:pt x="4175841" y="274923"/>
                  </a:lnTo>
                  <a:cubicBezTo>
                    <a:pt x="4175841" y="277124"/>
                    <a:pt x="4174966" y="279236"/>
                    <a:pt x="4173410" y="280793"/>
                  </a:cubicBezTo>
                  <a:cubicBezTo>
                    <a:pt x="4171853" y="282349"/>
                    <a:pt x="4169742" y="283224"/>
                    <a:pt x="4167540" y="283224"/>
                  </a:cubicBezTo>
                  <a:lnTo>
                    <a:pt x="8301" y="283224"/>
                  </a:lnTo>
                  <a:cubicBezTo>
                    <a:pt x="6099" y="283224"/>
                    <a:pt x="3988" y="282349"/>
                    <a:pt x="2431" y="280793"/>
                  </a:cubicBezTo>
                  <a:cubicBezTo>
                    <a:pt x="875" y="279236"/>
                    <a:pt x="0" y="277124"/>
                    <a:pt x="0" y="274923"/>
                  </a:cubicBezTo>
                  <a:lnTo>
                    <a:pt x="0" y="8301"/>
                  </a:lnTo>
                  <a:cubicBezTo>
                    <a:pt x="0" y="6099"/>
                    <a:pt x="875" y="3988"/>
                    <a:pt x="2431" y="2431"/>
                  </a:cubicBezTo>
                  <a:cubicBezTo>
                    <a:pt x="3988" y="875"/>
                    <a:pt x="6099" y="0"/>
                    <a:pt x="8301" y="0"/>
                  </a:cubicBezTo>
                  <a:close/>
                </a:path>
              </a:pathLst>
            </a:custGeom>
            <a:solidFill>
              <a:srgbClr val="486BB2"/>
            </a:solidFill>
            <a:ln cap="sq">
              <a:noFill/>
              <a:prstDash val="solid"/>
              <a:miter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4175841" cy="3213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885564" y="2995940"/>
            <a:ext cx="329010" cy="329010"/>
            <a:chOff x="0" y="0"/>
            <a:chExt cx="812800" cy="812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2505569" y="2995940"/>
            <a:ext cx="329010" cy="329010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3125574" y="2995940"/>
            <a:ext cx="329010" cy="329010"/>
            <a:chOff x="0" y="0"/>
            <a:chExt cx="812800" cy="8128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45" id="45"/>
          <p:cNvSpPr txBox="true"/>
          <p:nvPr/>
        </p:nvSpPr>
        <p:spPr>
          <a:xfrm rot="0">
            <a:off x="2922368" y="989608"/>
            <a:ext cx="9641908" cy="705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Answer</a:t>
            </a:r>
          </a:p>
        </p:txBody>
      </p:sp>
      <p:grpSp>
        <p:nvGrpSpPr>
          <p:cNvPr name="Group 46" id="46"/>
          <p:cNvGrpSpPr/>
          <p:nvPr/>
        </p:nvGrpSpPr>
        <p:grpSpPr>
          <a:xfrm rot="0">
            <a:off x="1885564" y="4183641"/>
            <a:ext cx="4108807" cy="4108807"/>
            <a:chOff x="0" y="0"/>
            <a:chExt cx="5478409" cy="5478409"/>
          </a:xfrm>
        </p:grpSpPr>
        <p:grpSp>
          <p:nvGrpSpPr>
            <p:cNvPr name="Group 47" id="47"/>
            <p:cNvGrpSpPr/>
            <p:nvPr/>
          </p:nvGrpSpPr>
          <p:grpSpPr>
            <a:xfrm rot="0">
              <a:off x="0" y="0"/>
              <a:ext cx="5478409" cy="5478409"/>
              <a:chOff x="0" y="0"/>
              <a:chExt cx="812800" cy="812800"/>
            </a:xfrm>
          </p:grpSpPr>
          <p:sp>
            <p:nvSpPr>
              <p:cNvPr name="Freeform 48" id="4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86BB2"/>
              </a:solidFill>
            </p:spPr>
          </p:sp>
          <p:sp>
            <p:nvSpPr>
              <p:cNvPr name="TextBox 49" id="49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0" id="50"/>
            <p:cNvGrpSpPr>
              <a:grpSpLocks noChangeAspect="true"/>
            </p:cNvGrpSpPr>
            <p:nvPr/>
          </p:nvGrpSpPr>
          <p:grpSpPr>
            <a:xfrm rot="0">
              <a:off x="238455" y="238465"/>
              <a:ext cx="5001498" cy="5001478"/>
              <a:chOff x="0" y="0"/>
              <a:chExt cx="6350000" cy="6349975"/>
            </a:xfrm>
          </p:grpSpPr>
          <p:sp>
            <p:nvSpPr>
              <p:cNvPr name="Freeform 51" id="51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6417" t="0" r="-6417" b="0"/>
                </a:stretch>
              </a:blipFill>
            </p:spPr>
          </p:sp>
        </p:grpSp>
      </p:grpSp>
      <p:sp>
        <p:nvSpPr>
          <p:cNvPr name="TextBox 52" id="52"/>
          <p:cNvSpPr txBox="true"/>
          <p:nvPr/>
        </p:nvSpPr>
        <p:spPr>
          <a:xfrm rot="0">
            <a:off x="6506587" y="5704998"/>
            <a:ext cx="10395519" cy="873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The cheetah is the fastest land animal.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113159" y="3283354"/>
            <a:ext cx="4696924" cy="4740357"/>
            <a:chOff x="0" y="0"/>
            <a:chExt cx="1237050" cy="1248489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265559" y="2982249"/>
            <a:ext cx="4696924" cy="4823794"/>
            <a:chOff x="0" y="0"/>
            <a:chExt cx="1237050" cy="127046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6719338" y="3283354"/>
            <a:ext cx="4696924" cy="4740357"/>
            <a:chOff x="0" y="0"/>
            <a:chExt cx="1237050" cy="1248489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38" id="38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6871738" y="2982249"/>
            <a:ext cx="4696924" cy="4823794"/>
            <a:chOff x="0" y="0"/>
            <a:chExt cx="1237050" cy="1270464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41" id="41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2325517" y="3283354"/>
            <a:ext cx="4696924" cy="4740357"/>
            <a:chOff x="0" y="0"/>
            <a:chExt cx="1237050" cy="1248489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44" id="44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2477917" y="2982249"/>
            <a:ext cx="4696924" cy="4823794"/>
            <a:chOff x="0" y="0"/>
            <a:chExt cx="1237050" cy="1270464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47" id="47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028700" y="8633312"/>
            <a:ext cx="16315495" cy="255780"/>
            <a:chOff x="0" y="0"/>
            <a:chExt cx="4297085" cy="67366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4297085" cy="67366"/>
            </a:xfrm>
            <a:custGeom>
              <a:avLst/>
              <a:gdLst/>
              <a:ahLst/>
              <a:cxnLst/>
              <a:rect r="r" b="b" t="t" l="l"/>
              <a:pathLst>
                <a:path h="67366" w="4297085">
                  <a:moveTo>
                    <a:pt x="0" y="0"/>
                  </a:moveTo>
                  <a:lnTo>
                    <a:pt x="4297085" y="0"/>
                  </a:lnTo>
                  <a:lnTo>
                    <a:pt x="4297085" y="67366"/>
                  </a:lnTo>
                  <a:lnTo>
                    <a:pt x="0" y="67366"/>
                  </a:ln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50" id="50"/>
            <p:cNvSpPr txBox="true"/>
            <p:nvPr/>
          </p:nvSpPr>
          <p:spPr>
            <a:xfrm>
              <a:off x="0" y="-38100"/>
              <a:ext cx="4297085" cy="1054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6026687" y="414861"/>
            <a:ext cx="1738713" cy="1738713"/>
            <a:chOff x="0" y="0"/>
            <a:chExt cx="2318284" cy="2318284"/>
          </a:xfrm>
        </p:grpSpPr>
        <p:grpSp>
          <p:nvGrpSpPr>
            <p:cNvPr name="Group 52" id="52"/>
            <p:cNvGrpSpPr/>
            <p:nvPr/>
          </p:nvGrpSpPr>
          <p:grpSpPr>
            <a:xfrm rot="0">
              <a:off x="0" y="0"/>
              <a:ext cx="2318284" cy="2318284"/>
              <a:chOff x="0" y="0"/>
              <a:chExt cx="812800" cy="812800"/>
            </a:xfrm>
          </p:grpSpPr>
          <p:sp>
            <p:nvSpPr>
              <p:cNvPr name="Freeform 53" id="5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86BB2"/>
              </a:solidFill>
            </p:spPr>
          </p:sp>
          <p:sp>
            <p:nvSpPr>
              <p:cNvPr name="TextBox 54" id="54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5" id="55"/>
            <p:cNvGrpSpPr>
              <a:grpSpLocks noChangeAspect="true"/>
            </p:cNvGrpSpPr>
            <p:nvPr/>
          </p:nvGrpSpPr>
          <p:grpSpPr>
            <a:xfrm rot="0">
              <a:off x="100906" y="100911"/>
              <a:ext cx="2116471" cy="2116462"/>
              <a:chOff x="0" y="0"/>
              <a:chExt cx="6350000" cy="6349975"/>
            </a:xfrm>
          </p:grpSpPr>
          <p:sp>
            <p:nvSpPr>
              <p:cNvPr name="Freeform 56" id="56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38596" t="0" r="-38596" b="0"/>
                </a:stretch>
              </a:blipFill>
            </p:spPr>
          </p:sp>
        </p:grpSp>
      </p:grpSp>
      <p:grpSp>
        <p:nvGrpSpPr>
          <p:cNvPr name="Group 57" id="57"/>
          <p:cNvGrpSpPr/>
          <p:nvPr/>
        </p:nvGrpSpPr>
        <p:grpSpPr>
          <a:xfrm rot="0">
            <a:off x="1644859" y="3445568"/>
            <a:ext cx="3912279" cy="3218570"/>
            <a:chOff x="0" y="0"/>
            <a:chExt cx="606114" cy="498641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3"/>
              <a:stretch>
                <a:fillRect l="-11739" t="0" r="-11739" b="0"/>
              </a:stretch>
            </a:blipFill>
          </p:spPr>
        </p:sp>
      </p:grpSp>
      <p:grpSp>
        <p:nvGrpSpPr>
          <p:cNvPr name="Group 59" id="59"/>
          <p:cNvGrpSpPr/>
          <p:nvPr/>
        </p:nvGrpSpPr>
        <p:grpSpPr>
          <a:xfrm rot="0">
            <a:off x="7264061" y="3445568"/>
            <a:ext cx="3912279" cy="3218570"/>
            <a:chOff x="0" y="0"/>
            <a:chExt cx="606114" cy="498641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4"/>
              <a:stretch>
                <a:fillRect l="-11855" t="0" r="-11855" b="0"/>
              </a:stretch>
            </a:blipFill>
          </p:spPr>
        </p:sp>
      </p:grpSp>
      <p:grpSp>
        <p:nvGrpSpPr>
          <p:cNvPr name="Group 61" id="61"/>
          <p:cNvGrpSpPr/>
          <p:nvPr/>
        </p:nvGrpSpPr>
        <p:grpSpPr>
          <a:xfrm rot="0">
            <a:off x="12883262" y="3445568"/>
            <a:ext cx="3912279" cy="3218570"/>
            <a:chOff x="0" y="0"/>
            <a:chExt cx="606114" cy="498641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5"/>
              <a:stretch>
                <a:fillRect l="-4845" t="0" r="-4845" b="0"/>
              </a:stretch>
            </a:blipFill>
          </p:spPr>
        </p:sp>
      </p:grpSp>
      <p:sp>
        <p:nvSpPr>
          <p:cNvPr name="TextBox 63" id="63"/>
          <p:cNvSpPr txBox="true"/>
          <p:nvPr/>
        </p:nvSpPr>
        <p:spPr>
          <a:xfrm rot="0">
            <a:off x="3267569" y="989581"/>
            <a:ext cx="12052966" cy="705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Which animal is the heaviest?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556554" y="6663475"/>
            <a:ext cx="4088888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elephant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12756714" y="6663475"/>
            <a:ext cx="4139329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rhinoceros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7255850" y="6663475"/>
            <a:ext cx="3890457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blue whale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404154" y="2995940"/>
            <a:ext cx="15855146" cy="5780066"/>
            <a:chOff x="0" y="0"/>
            <a:chExt cx="4175841" cy="1522322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175841" cy="1522322"/>
            </a:xfrm>
            <a:custGeom>
              <a:avLst/>
              <a:gdLst/>
              <a:ahLst/>
              <a:cxnLst/>
              <a:rect r="r" b="b" t="t" l="l"/>
              <a:pathLst>
                <a:path h="1522322" w="4175841">
                  <a:moveTo>
                    <a:pt x="8301" y="0"/>
                  </a:moveTo>
                  <a:lnTo>
                    <a:pt x="4167540" y="0"/>
                  </a:lnTo>
                  <a:cubicBezTo>
                    <a:pt x="4169742" y="0"/>
                    <a:pt x="4171853" y="875"/>
                    <a:pt x="4173410" y="2431"/>
                  </a:cubicBezTo>
                  <a:cubicBezTo>
                    <a:pt x="4174966" y="3988"/>
                    <a:pt x="4175841" y="6099"/>
                    <a:pt x="4175841" y="8301"/>
                  </a:cubicBezTo>
                  <a:lnTo>
                    <a:pt x="4175841" y="1514021"/>
                  </a:lnTo>
                  <a:cubicBezTo>
                    <a:pt x="4175841" y="1516223"/>
                    <a:pt x="4174966" y="1518334"/>
                    <a:pt x="4173410" y="1519891"/>
                  </a:cubicBezTo>
                  <a:cubicBezTo>
                    <a:pt x="4171853" y="1521447"/>
                    <a:pt x="4169742" y="1522322"/>
                    <a:pt x="4167540" y="1522322"/>
                  </a:cubicBezTo>
                  <a:lnTo>
                    <a:pt x="8301" y="1522322"/>
                  </a:lnTo>
                  <a:cubicBezTo>
                    <a:pt x="6099" y="1522322"/>
                    <a:pt x="3988" y="1521447"/>
                    <a:pt x="2431" y="1519891"/>
                  </a:cubicBezTo>
                  <a:cubicBezTo>
                    <a:pt x="875" y="1518334"/>
                    <a:pt x="0" y="1516223"/>
                    <a:pt x="0" y="1514021"/>
                  </a:cubicBezTo>
                  <a:lnTo>
                    <a:pt x="0" y="8301"/>
                  </a:lnTo>
                  <a:cubicBezTo>
                    <a:pt x="0" y="6099"/>
                    <a:pt x="875" y="3988"/>
                    <a:pt x="2431" y="2431"/>
                  </a:cubicBezTo>
                  <a:cubicBezTo>
                    <a:pt x="3988" y="875"/>
                    <a:pt x="6099" y="0"/>
                    <a:pt x="8301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4175841" cy="15604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404154" y="2701309"/>
            <a:ext cx="15855146" cy="1075365"/>
            <a:chOff x="0" y="0"/>
            <a:chExt cx="4175841" cy="28322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4175841" cy="283224"/>
            </a:xfrm>
            <a:custGeom>
              <a:avLst/>
              <a:gdLst/>
              <a:ahLst/>
              <a:cxnLst/>
              <a:rect r="r" b="b" t="t" l="l"/>
              <a:pathLst>
                <a:path h="283224" w="4175841">
                  <a:moveTo>
                    <a:pt x="8301" y="0"/>
                  </a:moveTo>
                  <a:lnTo>
                    <a:pt x="4167540" y="0"/>
                  </a:lnTo>
                  <a:cubicBezTo>
                    <a:pt x="4169742" y="0"/>
                    <a:pt x="4171853" y="875"/>
                    <a:pt x="4173410" y="2431"/>
                  </a:cubicBezTo>
                  <a:cubicBezTo>
                    <a:pt x="4174966" y="3988"/>
                    <a:pt x="4175841" y="6099"/>
                    <a:pt x="4175841" y="8301"/>
                  </a:cubicBezTo>
                  <a:lnTo>
                    <a:pt x="4175841" y="274923"/>
                  </a:lnTo>
                  <a:cubicBezTo>
                    <a:pt x="4175841" y="277124"/>
                    <a:pt x="4174966" y="279236"/>
                    <a:pt x="4173410" y="280793"/>
                  </a:cubicBezTo>
                  <a:cubicBezTo>
                    <a:pt x="4171853" y="282349"/>
                    <a:pt x="4169742" y="283224"/>
                    <a:pt x="4167540" y="283224"/>
                  </a:cubicBezTo>
                  <a:lnTo>
                    <a:pt x="8301" y="283224"/>
                  </a:lnTo>
                  <a:cubicBezTo>
                    <a:pt x="6099" y="283224"/>
                    <a:pt x="3988" y="282349"/>
                    <a:pt x="2431" y="280793"/>
                  </a:cubicBezTo>
                  <a:cubicBezTo>
                    <a:pt x="875" y="279236"/>
                    <a:pt x="0" y="277124"/>
                    <a:pt x="0" y="274923"/>
                  </a:cubicBezTo>
                  <a:lnTo>
                    <a:pt x="0" y="8301"/>
                  </a:lnTo>
                  <a:cubicBezTo>
                    <a:pt x="0" y="6099"/>
                    <a:pt x="875" y="3988"/>
                    <a:pt x="2431" y="2431"/>
                  </a:cubicBezTo>
                  <a:cubicBezTo>
                    <a:pt x="3988" y="875"/>
                    <a:pt x="6099" y="0"/>
                    <a:pt x="8301" y="0"/>
                  </a:cubicBezTo>
                  <a:close/>
                </a:path>
              </a:pathLst>
            </a:custGeom>
            <a:solidFill>
              <a:srgbClr val="486BB2"/>
            </a:solidFill>
            <a:ln cap="sq">
              <a:noFill/>
              <a:prstDash val="solid"/>
              <a:miter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4175841" cy="3213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885564" y="2995940"/>
            <a:ext cx="329010" cy="329010"/>
            <a:chOff x="0" y="0"/>
            <a:chExt cx="812800" cy="812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2505569" y="2995940"/>
            <a:ext cx="329010" cy="329010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3125574" y="2995940"/>
            <a:ext cx="329010" cy="329010"/>
            <a:chOff x="0" y="0"/>
            <a:chExt cx="812800" cy="8128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885564" y="4183641"/>
            <a:ext cx="4108807" cy="4108807"/>
            <a:chOff x="0" y="0"/>
            <a:chExt cx="5478409" cy="5478409"/>
          </a:xfrm>
        </p:grpSpPr>
        <p:grpSp>
          <p:nvGrpSpPr>
            <p:cNvPr name="Group 46" id="46"/>
            <p:cNvGrpSpPr/>
            <p:nvPr/>
          </p:nvGrpSpPr>
          <p:grpSpPr>
            <a:xfrm rot="0">
              <a:off x="0" y="0"/>
              <a:ext cx="5478409" cy="5478409"/>
              <a:chOff x="0" y="0"/>
              <a:chExt cx="812800" cy="812800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86BB2"/>
              </a:solidFill>
            </p:spPr>
          </p:sp>
          <p:sp>
            <p:nvSpPr>
              <p:cNvPr name="TextBox 48" id="48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9" id="49"/>
            <p:cNvGrpSpPr>
              <a:grpSpLocks noChangeAspect="true"/>
            </p:cNvGrpSpPr>
            <p:nvPr/>
          </p:nvGrpSpPr>
          <p:grpSpPr>
            <a:xfrm rot="0">
              <a:off x="238455" y="238465"/>
              <a:ext cx="5001498" cy="5001478"/>
              <a:chOff x="0" y="0"/>
              <a:chExt cx="6350000" cy="6349975"/>
            </a:xfrm>
          </p:grpSpPr>
          <p:sp>
            <p:nvSpPr>
              <p:cNvPr name="Freeform 50" id="50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25187" t="0" r="-25187" b="0"/>
                </a:stretch>
              </a:blipFill>
            </p:spPr>
          </p:sp>
        </p:grpSp>
      </p:grpSp>
      <p:sp>
        <p:nvSpPr>
          <p:cNvPr name="TextBox 51" id="51"/>
          <p:cNvSpPr txBox="true"/>
          <p:nvPr/>
        </p:nvSpPr>
        <p:spPr>
          <a:xfrm rot="0">
            <a:off x="2922368" y="989608"/>
            <a:ext cx="9641908" cy="705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Answer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6506587" y="5704998"/>
            <a:ext cx="10395519" cy="873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The blue whale is the heaviest.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113159" y="3283354"/>
            <a:ext cx="4696924" cy="4740357"/>
            <a:chOff x="0" y="0"/>
            <a:chExt cx="1237050" cy="1248489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265559" y="2982249"/>
            <a:ext cx="4696924" cy="4823794"/>
            <a:chOff x="0" y="0"/>
            <a:chExt cx="1237050" cy="127046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6719338" y="3283354"/>
            <a:ext cx="4696924" cy="4740357"/>
            <a:chOff x="0" y="0"/>
            <a:chExt cx="1237050" cy="1248489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38" id="38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6871738" y="2982249"/>
            <a:ext cx="4696924" cy="4823794"/>
            <a:chOff x="0" y="0"/>
            <a:chExt cx="1237050" cy="1270464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41" id="41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2325517" y="3283354"/>
            <a:ext cx="4696924" cy="4740357"/>
            <a:chOff x="0" y="0"/>
            <a:chExt cx="1237050" cy="1248489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44" id="44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2477917" y="2982249"/>
            <a:ext cx="4696924" cy="4823794"/>
            <a:chOff x="0" y="0"/>
            <a:chExt cx="1237050" cy="1270464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47" id="47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028700" y="8633312"/>
            <a:ext cx="16315495" cy="255780"/>
            <a:chOff x="0" y="0"/>
            <a:chExt cx="4297085" cy="67366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4297085" cy="67366"/>
            </a:xfrm>
            <a:custGeom>
              <a:avLst/>
              <a:gdLst/>
              <a:ahLst/>
              <a:cxnLst/>
              <a:rect r="r" b="b" t="t" l="l"/>
              <a:pathLst>
                <a:path h="67366" w="4297085">
                  <a:moveTo>
                    <a:pt x="0" y="0"/>
                  </a:moveTo>
                  <a:lnTo>
                    <a:pt x="4297085" y="0"/>
                  </a:lnTo>
                  <a:lnTo>
                    <a:pt x="4297085" y="67366"/>
                  </a:lnTo>
                  <a:lnTo>
                    <a:pt x="0" y="67366"/>
                  </a:ln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50" id="50"/>
            <p:cNvSpPr txBox="true"/>
            <p:nvPr/>
          </p:nvSpPr>
          <p:spPr>
            <a:xfrm>
              <a:off x="0" y="-38100"/>
              <a:ext cx="4297085" cy="1054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6026687" y="414861"/>
            <a:ext cx="1738713" cy="1738713"/>
            <a:chOff x="0" y="0"/>
            <a:chExt cx="2318284" cy="2318284"/>
          </a:xfrm>
        </p:grpSpPr>
        <p:grpSp>
          <p:nvGrpSpPr>
            <p:cNvPr name="Group 52" id="52"/>
            <p:cNvGrpSpPr/>
            <p:nvPr/>
          </p:nvGrpSpPr>
          <p:grpSpPr>
            <a:xfrm rot="0">
              <a:off x="0" y="0"/>
              <a:ext cx="2318284" cy="2318284"/>
              <a:chOff x="0" y="0"/>
              <a:chExt cx="812800" cy="812800"/>
            </a:xfrm>
          </p:grpSpPr>
          <p:sp>
            <p:nvSpPr>
              <p:cNvPr name="Freeform 53" id="5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86BB2"/>
              </a:solidFill>
            </p:spPr>
          </p:sp>
          <p:sp>
            <p:nvSpPr>
              <p:cNvPr name="TextBox 54" id="54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5" id="55"/>
            <p:cNvGrpSpPr>
              <a:grpSpLocks noChangeAspect="true"/>
            </p:cNvGrpSpPr>
            <p:nvPr/>
          </p:nvGrpSpPr>
          <p:grpSpPr>
            <a:xfrm rot="0">
              <a:off x="100906" y="100911"/>
              <a:ext cx="2116471" cy="2116462"/>
              <a:chOff x="0" y="0"/>
              <a:chExt cx="6350000" cy="6349975"/>
            </a:xfrm>
          </p:grpSpPr>
          <p:sp>
            <p:nvSpPr>
              <p:cNvPr name="Freeform 56" id="56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38596" t="0" r="-38596" b="0"/>
                </a:stretch>
              </a:blipFill>
            </p:spPr>
          </p:sp>
        </p:grpSp>
      </p:grpSp>
      <p:grpSp>
        <p:nvGrpSpPr>
          <p:cNvPr name="Group 57" id="57"/>
          <p:cNvGrpSpPr/>
          <p:nvPr/>
        </p:nvGrpSpPr>
        <p:grpSpPr>
          <a:xfrm rot="0">
            <a:off x="1644859" y="3445568"/>
            <a:ext cx="3912279" cy="3218570"/>
            <a:chOff x="0" y="0"/>
            <a:chExt cx="606114" cy="498641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3"/>
              <a:stretch>
                <a:fillRect l="-23453" t="0" r="-23453" b="0"/>
              </a:stretch>
            </a:blipFill>
          </p:spPr>
        </p:sp>
      </p:grpSp>
      <p:grpSp>
        <p:nvGrpSpPr>
          <p:cNvPr name="Group 59" id="59"/>
          <p:cNvGrpSpPr/>
          <p:nvPr/>
        </p:nvGrpSpPr>
        <p:grpSpPr>
          <a:xfrm rot="0">
            <a:off x="7264061" y="3445568"/>
            <a:ext cx="3912279" cy="3218570"/>
            <a:chOff x="0" y="0"/>
            <a:chExt cx="606114" cy="498641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4"/>
              <a:stretch>
                <a:fillRect l="-8973" t="0" r="-8973" b="0"/>
              </a:stretch>
            </a:blipFill>
          </p:spPr>
        </p:sp>
      </p:grpSp>
      <p:grpSp>
        <p:nvGrpSpPr>
          <p:cNvPr name="Group 61" id="61"/>
          <p:cNvGrpSpPr/>
          <p:nvPr/>
        </p:nvGrpSpPr>
        <p:grpSpPr>
          <a:xfrm rot="0">
            <a:off x="12883262" y="3445568"/>
            <a:ext cx="3912279" cy="3218570"/>
            <a:chOff x="0" y="0"/>
            <a:chExt cx="606114" cy="498641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5"/>
              <a:stretch>
                <a:fillRect l="-11739" t="0" r="-11739" b="0"/>
              </a:stretch>
            </a:blipFill>
          </p:spPr>
        </p:sp>
      </p:grpSp>
      <p:sp>
        <p:nvSpPr>
          <p:cNvPr name="TextBox 63" id="63"/>
          <p:cNvSpPr txBox="true"/>
          <p:nvPr/>
        </p:nvSpPr>
        <p:spPr>
          <a:xfrm rot="0">
            <a:off x="3267569" y="989581"/>
            <a:ext cx="12052966" cy="705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Which material is the hardest in the world?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556554" y="6663475"/>
            <a:ext cx="4088888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steel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12756714" y="6663475"/>
            <a:ext cx="4139329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diamond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7255850" y="6663475"/>
            <a:ext cx="3890457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gold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404154" y="2995940"/>
            <a:ext cx="15855146" cy="5780066"/>
            <a:chOff x="0" y="0"/>
            <a:chExt cx="4175841" cy="1522322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175841" cy="1522322"/>
            </a:xfrm>
            <a:custGeom>
              <a:avLst/>
              <a:gdLst/>
              <a:ahLst/>
              <a:cxnLst/>
              <a:rect r="r" b="b" t="t" l="l"/>
              <a:pathLst>
                <a:path h="1522322" w="4175841">
                  <a:moveTo>
                    <a:pt x="8301" y="0"/>
                  </a:moveTo>
                  <a:lnTo>
                    <a:pt x="4167540" y="0"/>
                  </a:lnTo>
                  <a:cubicBezTo>
                    <a:pt x="4169742" y="0"/>
                    <a:pt x="4171853" y="875"/>
                    <a:pt x="4173410" y="2431"/>
                  </a:cubicBezTo>
                  <a:cubicBezTo>
                    <a:pt x="4174966" y="3988"/>
                    <a:pt x="4175841" y="6099"/>
                    <a:pt x="4175841" y="8301"/>
                  </a:cubicBezTo>
                  <a:lnTo>
                    <a:pt x="4175841" y="1514021"/>
                  </a:lnTo>
                  <a:cubicBezTo>
                    <a:pt x="4175841" y="1516223"/>
                    <a:pt x="4174966" y="1518334"/>
                    <a:pt x="4173410" y="1519891"/>
                  </a:cubicBezTo>
                  <a:cubicBezTo>
                    <a:pt x="4171853" y="1521447"/>
                    <a:pt x="4169742" y="1522322"/>
                    <a:pt x="4167540" y="1522322"/>
                  </a:cubicBezTo>
                  <a:lnTo>
                    <a:pt x="8301" y="1522322"/>
                  </a:lnTo>
                  <a:cubicBezTo>
                    <a:pt x="6099" y="1522322"/>
                    <a:pt x="3988" y="1521447"/>
                    <a:pt x="2431" y="1519891"/>
                  </a:cubicBezTo>
                  <a:cubicBezTo>
                    <a:pt x="875" y="1518334"/>
                    <a:pt x="0" y="1516223"/>
                    <a:pt x="0" y="1514021"/>
                  </a:cubicBezTo>
                  <a:lnTo>
                    <a:pt x="0" y="8301"/>
                  </a:lnTo>
                  <a:cubicBezTo>
                    <a:pt x="0" y="6099"/>
                    <a:pt x="875" y="3988"/>
                    <a:pt x="2431" y="2431"/>
                  </a:cubicBezTo>
                  <a:cubicBezTo>
                    <a:pt x="3988" y="875"/>
                    <a:pt x="6099" y="0"/>
                    <a:pt x="8301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4175841" cy="15604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404154" y="2701309"/>
            <a:ext cx="15855146" cy="1075365"/>
            <a:chOff x="0" y="0"/>
            <a:chExt cx="4175841" cy="28322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4175841" cy="283224"/>
            </a:xfrm>
            <a:custGeom>
              <a:avLst/>
              <a:gdLst/>
              <a:ahLst/>
              <a:cxnLst/>
              <a:rect r="r" b="b" t="t" l="l"/>
              <a:pathLst>
                <a:path h="283224" w="4175841">
                  <a:moveTo>
                    <a:pt x="8301" y="0"/>
                  </a:moveTo>
                  <a:lnTo>
                    <a:pt x="4167540" y="0"/>
                  </a:lnTo>
                  <a:cubicBezTo>
                    <a:pt x="4169742" y="0"/>
                    <a:pt x="4171853" y="875"/>
                    <a:pt x="4173410" y="2431"/>
                  </a:cubicBezTo>
                  <a:cubicBezTo>
                    <a:pt x="4174966" y="3988"/>
                    <a:pt x="4175841" y="6099"/>
                    <a:pt x="4175841" y="8301"/>
                  </a:cubicBezTo>
                  <a:lnTo>
                    <a:pt x="4175841" y="274923"/>
                  </a:lnTo>
                  <a:cubicBezTo>
                    <a:pt x="4175841" y="277124"/>
                    <a:pt x="4174966" y="279236"/>
                    <a:pt x="4173410" y="280793"/>
                  </a:cubicBezTo>
                  <a:cubicBezTo>
                    <a:pt x="4171853" y="282349"/>
                    <a:pt x="4169742" y="283224"/>
                    <a:pt x="4167540" y="283224"/>
                  </a:cubicBezTo>
                  <a:lnTo>
                    <a:pt x="8301" y="283224"/>
                  </a:lnTo>
                  <a:cubicBezTo>
                    <a:pt x="6099" y="283224"/>
                    <a:pt x="3988" y="282349"/>
                    <a:pt x="2431" y="280793"/>
                  </a:cubicBezTo>
                  <a:cubicBezTo>
                    <a:pt x="875" y="279236"/>
                    <a:pt x="0" y="277124"/>
                    <a:pt x="0" y="274923"/>
                  </a:cubicBezTo>
                  <a:lnTo>
                    <a:pt x="0" y="8301"/>
                  </a:lnTo>
                  <a:cubicBezTo>
                    <a:pt x="0" y="6099"/>
                    <a:pt x="875" y="3988"/>
                    <a:pt x="2431" y="2431"/>
                  </a:cubicBezTo>
                  <a:cubicBezTo>
                    <a:pt x="3988" y="875"/>
                    <a:pt x="6099" y="0"/>
                    <a:pt x="8301" y="0"/>
                  </a:cubicBezTo>
                  <a:close/>
                </a:path>
              </a:pathLst>
            </a:custGeom>
            <a:solidFill>
              <a:srgbClr val="486BB2"/>
            </a:solidFill>
            <a:ln cap="sq">
              <a:noFill/>
              <a:prstDash val="solid"/>
              <a:miter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4175841" cy="3213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885564" y="2995940"/>
            <a:ext cx="329010" cy="329010"/>
            <a:chOff x="0" y="0"/>
            <a:chExt cx="812800" cy="812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2505569" y="2995940"/>
            <a:ext cx="329010" cy="329010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3125574" y="2995940"/>
            <a:ext cx="329010" cy="329010"/>
            <a:chOff x="0" y="0"/>
            <a:chExt cx="812800" cy="8128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45" id="45"/>
          <p:cNvSpPr txBox="true"/>
          <p:nvPr/>
        </p:nvSpPr>
        <p:spPr>
          <a:xfrm rot="0">
            <a:off x="2922368" y="989608"/>
            <a:ext cx="9641908" cy="705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Answer</a:t>
            </a:r>
          </a:p>
        </p:txBody>
      </p:sp>
      <p:grpSp>
        <p:nvGrpSpPr>
          <p:cNvPr name="Group 46" id="46"/>
          <p:cNvGrpSpPr/>
          <p:nvPr/>
        </p:nvGrpSpPr>
        <p:grpSpPr>
          <a:xfrm rot="0">
            <a:off x="1885564" y="4183641"/>
            <a:ext cx="4108807" cy="4108807"/>
            <a:chOff x="0" y="0"/>
            <a:chExt cx="5478409" cy="5478409"/>
          </a:xfrm>
        </p:grpSpPr>
        <p:grpSp>
          <p:nvGrpSpPr>
            <p:cNvPr name="Group 47" id="47"/>
            <p:cNvGrpSpPr/>
            <p:nvPr/>
          </p:nvGrpSpPr>
          <p:grpSpPr>
            <a:xfrm rot="0">
              <a:off x="0" y="0"/>
              <a:ext cx="5478409" cy="5478409"/>
              <a:chOff x="0" y="0"/>
              <a:chExt cx="812800" cy="812800"/>
            </a:xfrm>
          </p:grpSpPr>
          <p:sp>
            <p:nvSpPr>
              <p:cNvPr name="Freeform 48" id="4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86BB2"/>
              </a:solidFill>
            </p:spPr>
          </p:sp>
          <p:sp>
            <p:nvSpPr>
              <p:cNvPr name="TextBox 49" id="49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0" id="50"/>
            <p:cNvGrpSpPr>
              <a:grpSpLocks noChangeAspect="true"/>
            </p:cNvGrpSpPr>
            <p:nvPr/>
          </p:nvGrpSpPr>
          <p:grpSpPr>
            <a:xfrm rot="0">
              <a:off x="238455" y="238465"/>
              <a:ext cx="5001498" cy="5001478"/>
              <a:chOff x="0" y="0"/>
              <a:chExt cx="6350000" cy="6349975"/>
            </a:xfrm>
          </p:grpSpPr>
          <p:sp>
            <p:nvSpPr>
              <p:cNvPr name="Freeform 51" id="51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25046" t="0" r="-25046" b="0"/>
                </a:stretch>
              </a:blipFill>
            </p:spPr>
          </p:sp>
        </p:grpSp>
      </p:grpSp>
      <p:sp>
        <p:nvSpPr>
          <p:cNvPr name="TextBox 52" id="52"/>
          <p:cNvSpPr txBox="true"/>
          <p:nvPr/>
        </p:nvSpPr>
        <p:spPr>
          <a:xfrm rot="0">
            <a:off x="6506587" y="5704998"/>
            <a:ext cx="10395519" cy="1683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The diamond is the hardest material in the world. 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113159" y="3283354"/>
            <a:ext cx="4696924" cy="4740357"/>
            <a:chOff x="0" y="0"/>
            <a:chExt cx="1237050" cy="1248489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265559" y="2982249"/>
            <a:ext cx="4696924" cy="4823794"/>
            <a:chOff x="0" y="0"/>
            <a:chExt cx="1237050" cy="127046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6719338" y="3283354"/>
            <a:ext cx="4696924" cy="4740357"/>
            <a:chOff x="0" y="0"/>
            <a:chExt cx="1237050" cy="1248489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38" id="38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6871738" y="2982249"/>
            <a:ext cx="4696924" cy="4823794"/>
            <a:chOff x="0" y="0"/>
            <a:chExt cx="1237050" cy="1270464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41" id="41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2325517" y="3283354"/>
            <a:ext cx="4696924" cy="4740357"/>
            <a:chOff x="0" y="0"/>
            <a:chExt cx="1237050" cy="1248489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44" id="44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2477917" y="2982249"/>
            <a:ext cx="4696924" cy="4823794"/>
            <a:chOff x="0" y="0"/>
            <a:chExt cx="1237050" cy="1270464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47" id="47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028700" y="8633312"/>
            <a:ext cx="16315495" cy="255780"/>
            <a:chOff x="0" y="0"/>
            <a:chExt cx="4297085" cy="67366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4297085" cy="67366"/>
            </a:xfrm>
            <a:custGeom>
              <a:avLst/>
              <a:gdLst/>
              <a:ahLst/>
              <a:cxnLst/>
              <a:rect r="r" b="b" t="t" l="l"/>
              <a:pathLst>
                <a:path h="67366" w="4297085">
                  <a:moveTo>
                    <a:pt x="0" y="0"/>
                  </a:moveTo>
                  <a:lnTo>
                    <a:pt x="4297085" y="0"/>
                  </a:lnTo>
                  <a:lnTo>
                    <a:pt x="4297085" y="67366"/>
                  </a:lnTo>
                  <a:lnTo>
                    <a:pt x="0" y="67366"/>
                  </a:ln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50" id="50"/>
            <p:cNvSpPr txBox="true"/>
            <p:nvPr/>
          </p:nvSpPr>
          <p:spPr>
            <a:xfrm>
              <a:off x="0" y="-38100"/>
              <a:ext cx="4297085" cy="1054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6026687" y="414861"/>
            <a:ext cx="1738713" cy="1738713"/>
            <a:chOff x="0" y="0"/>
            <a:chExt cx="2318284" cy="2318284"/>
          </a:xfrm>
        </p:grpSpPr>
        <p:grpSp>
          <p:nvGrpSpPr>
            <p:cNvPr name="Group 52" id="52"/>
            <p:cNvGrpSpPr/>
            <p:nvPr/>
          </p:nvGrpSpPr>
          <p:grpSpPr>
            <a:xfrm rot="0">
              <a:off x="0" y="0"/>
              <a:ext cx="2318284" cy="2318284"/>
              <a:chOff x="0" y="0"/>
              <a:chExt cx="812800" cy="812800"/>
            </a:xfrm>
          </p:grpSpPr>
          <p:sp>
            <p:nvSpPr>
              <p:cNvPr name="Freeform 53" id="5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86BB2"/>
              </a:solidFill>
            </p:spPr>
          </p:sp>
          <p:sp>
            <p:nvSpPr>
              <p:cNvPr name="TextBox 54" id="54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5" id="55"/>
            <p:cNvGrpSpPr>
              <a:grpSpLocks noChangeAspect="true"/>
            </p:cNvGrpSpPr>
            <p:nvPr/>
          </p:nvGrpSpPr>
          <p:grpSpPr>
            <a:xfrm rot="0">
              <a:off x="100906" y="100911"/>
              <a:ext cx="2116471" cy="2116462"/>
              <a:chOff x="0" y="0"/>
              <a:chExt cx="6350000" cy="6349975"/>
            </a:xfrm>
          </p:grpSpPr>
          <p:sp>
            <p:nvSpPr>
              <p:cNvPr name="Freeform 56" id="56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38596" t="0" r="-38596" b="0"/>
                </a:stretch>
              </a:blipFill>
            </p:spPr>
          </p:sp>
        </p:grpSp>
      </p:grpSp>
      <p:grpSp>
        <p:nvGrpSpPr>
          <p:cNvPr name="Group 57" id="57"/>
          <p:cNvGrpSpPr/>
          <p:nvPr/>
        </p:nvGrpSpPr>
        <p:grpSpPr>
          <a:xfrm rot="0">
            <a:off x="1644859" y="3445568"/>
            <a:ext cx="3912279" cy="3218570"/>
            <a:chOff x="0" y="0"/>
            <a:chExt cx="606114" cy="498641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3"/>
              <a:stretch>
                <a:fillRect l="-11739" t="0" r="-11739" b="0"/>
              </a:stretch>
            </a:blipFill>
          </p:spPr>
        </p:sp>
      </p:grpSp>
      <p:grpSp>
        <p:nvGrpSpPr>
          <p:cNvPr name="Group 59" id="59"/>
          <p:cNvGrpSpPr/>
          <p:nvPr/>
        </p:nvGrpSpPr>
        <p:grpSpPr>
          <a:xfrm rot="0">
            <a:off x="7264061" y="3445568"/>
            <a:ext cx="3912279" cy="3218570"/>
            <a:chOff x="0" y="0"/>
            <a:chExt cx="606114" cy="498641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4"/>
              <a:stretch>
                <a:fillRect l="-23127" t="0" r="-23127" b="0"/>
              </a:stretch>
            </a:blipFill>
          </p:spPr>
        </p:sp>
      </p:grpSp>
      <p:grpSp>
        <p:nvGrpSpPr>
          <p:cNvPr name="Group 61" id="61"/>
          <p:cNvGrpSpPr/>
          <p:nvPr/>
        </p:nvGrpSpPr>
        <p:grpSpPr>
          <a:xfrm rot="0">
            <a:off x="12883262" y="3445568"/>
            <a:ext cx="3912279" cy="3218570"/>
            <a:chOff x="0" y="0"/>
            <a:chExt cx="606114" cy="498641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5"/>
              <a:stretch>
                <a:fillRect l="-32268" t="0" r="-32268" b="0"/>
              </a:stretch>
            </a:blipFill>
          </p:spPr>
        </p:sp>
      </p:grpSp>
      <p:sp>
        <p:nvSpPr>
          <p:cNvPr name="TextBox 63" id="63"/>
          <p:cNvSpPr txBox="true"/>
          <p:nvPr/>
        </p:nvSpPr>
        <p:spPr>
          <a:xfrm rot="0">
            <a:off x="3267569" y="989581"/>
            <a:ext cx="12052966" cy="705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Which planet is the coldest in the solar system?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556554" y="6663475"/>
            <a:ext cx="4088888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Uranus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12756714" y="6663475"/>
            <a:ext cx="4139329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Jupiter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7255850" y="6663475"/>
            <a:ext cx="3890457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Mars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404154" y="2995940"/>
            <a:ext cx="15855146" cy="5780066"/>
            <a:chOff x="0" y="0"/>
            <a:chExt cx="4175841" cy="1522322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175841" cy="1522322"/>
            </a:xfrm>
            <a:custGeom>
              <a:avLst/>
              <a:gdLst/>
              <a:ahLst/>
              <a:cxnLst/>
              <a:rect r="r" b="b" t="t" l="l"/>
              <a:pathLst>
                <a:path h="1522322" w="4175841">
                  <a:moveTo>
                    <a:pt x="8301" y="0"/>
                  </a:moveTo>
                  <a:lnTo>
                    <a:pt x="4167540" y="0"/>
                  </a:lnTo>
                  <a:cubicBezTo>
                    <a:pt x="4169742" y="0"/>
                    <a:pt x="4171853" y="875"/>
                    <a:pt x="4173410" y="2431"/>
                  </a:cubicBezTo>
                  <a:cubicBezTo>
                    <a:pt x="4174966" y="3988"/>
                    <a:pt x="4175841" y="6099"/>
                    <a:pt x="4175841" y="8301"/>
                  </a:cubicBezTo>
                  <a:lnTo>
                    <a:pt x="4175841" y="1514021"/>
                  </a:lnTo>
                  <a:cubicBezTo>
                    <a:pt x="4175841" y="1516223"/>
                    <a:pt x="4174966" y="1518334"/>
                    <a:pt x="4173410" y="1519891"/>
                  </a:cubicBezTo>
                  <a:cubicBezTo>
                    <a:pt x="4171853" y="1521447"/>
                    <a:pt x="4169742" y="1522322"/>
                    <a:pt x="4167540" y="1522322"/>
                  </a:cubicBezTo>
                  <a:lnTo>
                    <a:pt x="8301" y="1522322"/>
                  </a:lnTo>
                  <a:cubicBezTo>
                    <a:pt x="6099" y="1522322"/>
                    <a:pt x="3988" y="1521447"/>
                    <a:pt x="2431" y="1519891"/>
                  </a:cubicBezTo>
                  <a:cubicBezTo>
                    <a:pt x="875" y="1518334"/>
                    <a:pt x="0" y="1516223"/>
                    <a:pt x="0" y="1514021"/>
                  </a:cubicBezTo>
                  <a:lnTo>
                    <a:pt x="0" y="8301"/>
                  </a:lnTo>
                  <a:cubicBezTo>
                    <a:pt x="0" y="6099"/>
                    <a:pt x="875" y="3988"/>
                    <a:pt x="2431" y="2431"/>
                  </a:cubicBezTo>
                  <a:cubicBezTo>
                    <a:pt x="3988" y="875"/>
                    <a:pt x="6099" y="0"/>
                    <a:pt x="8301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4175841" cy="15604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404154" y="2701309"/>
            <a:ext cx="15855146" cy="1075365"/>
            <a:chOff x="0" y="0"/>
            <a:chExt cx="4175841" cy="28322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4175841" cy="283224"/>
            </a:xfrm>
            <a:custGeom>
              <a:avLst/>
              <a:gdLst/>
              <a:ahLst/>
              <a:cxnLst/>
              <a:rect r="r" b="b" t="t" l="l"/>
              <a:pathLst>
                <a:path h="283224" w="4175841">
                  <a:moveTo>
                    <a:pt x="8301" y="0"/>
                  </a:moveTo>
                  <a:lnTo>
                    <a:pt x="4167540" y="0"/>
                  </a:lnTo>
                  <a:cubicBezTo>
                    <a:pt x="4169742" y="0"/>
                    <a:pt x="4171853" y="875"/>
                    <a:pt x="4173410" y="2431"/>
                  </a:cubicBezTo>
                  <a:cubicBezTo>
                    <a:pt x="4174966" y="3988"/>
                    <a:pt x="4175841" y="6099"/>
                    <a:pt x="4175841" y="8301"/>
                  </a:cubicBezTo>
                  <a:lnTo>
                    <a:pt x="4175841" y="274923"/>
                  </a:lnTo>
                  <a:cubicBezTo>
                    <a:pt x="4175841" y="277124"/>
                    <a:pt x="4174966" y="279236"/>
                    <a:pt x="4173410" y="280793"/>
                  </a:cubicBezTo>
                  <a:cubicBezTo>
                    <a:pt x="4171853" y="282349"/>
                    <a:pt x="4169742" y="283224"/>
                    <a:pt x="4167540" y="283224"/>
                  </a:cubicBezTo>
                  <a:lnTo>
                    <a:pt x="8301" y="283224"/>
                  </a:lnTo>
                  <a:cubicBezTo>
                    <a:pt x="6099" y="283224"/>
                    <a:pt x="3988" y="282349"/>
                    <a:pt x="2431" y="280793"/>
                  </a:cubicBezTo>
                  <a:cubicBezTo>
                    <a:pt x="875" y="279236"/>
                    <a:pt x="0" y="277124"/>
                    <a:pt x="0" y="274923"/>
                  </a:cubicBezTo>
                  <a:lnTo>
                    <a:pt x="0" y="8301"/>
                  </a:lnTo>
                  <a:cubicBezTo>
                    <a:pt x="0" y="6099"/>
                    <a:pt x="875" y="3988"/>
                    <a:pt x="2431" y="2431"/>
                  </a:cubicBezTo>
                  <a:cubicBezTo>
                    <a:pt x="3988" y="875"/>
                    <a:pt x="6099" y="0"/>
                    <a:pt x="8301" y="0"/>
                  </a:cubicBezTo>
                  <a:close/>
                </a:path>
              </a:pathLst>
            </a:custGeom>
            <a:solidFill>
              <a:srgbClr val="486BB2"/>
            </a:solidFill>
            <a:ln cap="sq">
              <a:noFill/>
              <a:prstDash val="solid"/>
              <a:miter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4175841" cy="3213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885564" y="2995940"/>
            <a:ext cx="329010" cy="329010"/>
            <a:chOff x="0" y="0"/>
            <a:chExt cx="812800" cy="812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2505569" y="2995940"/>
            <a:ext cx="329010" cy="329010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3125574" y="2995940"/>
            <a:ext cx="329010" cy="329010"/>
            <a:chOff x="0" y="0"/>
            <a:chExt cx="812800" cy="8128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885564" y="4183641"/>
            <a:ext cx="4108807" cy="4108807"/>
            <a:chOff x="0" y="0"/>
            <a:chExt cx="5478409" cy="5478409"/>
          </a:xfrm>
        </p:grpSpPr>
        <p:grpSp>
          <p:nvGrpSpPr>
            <p:cNvPr name="Group 46" id="46"/>
            <p:cNvGrpSpPr/>
            <p:nvPr/>
          </p:nvGrpSpPr>
          <p:grpSpPr>
            <a:xfrm rot="0">
              <a:off x="0" y="0"/>
              <a:ext cx="5478409" cy="5478409"/>
              <a:chOff x="0" y="0"/>
              <a:chExt cx="812800" cy="812800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86BB2"/>
              </a:solidFill>
            </p:spPr>
          </p:sp>
          <p:sp>
            <p:nvSpPr>
              <p:cNvPr name="TextBox 48" id="48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9" id="49"/>
            <p:cNvGrpSpPr>
              <a:grpSpLocks noChangeAspect="true"/>
            </p:cNvGrpSpPr>
            <p:nvPr/>
          </p:nvGrpSpPr>
          <p:grpSpPr>
            <a:xfrm rot="0">
              <a:off x="238455" y="238465"/>
              <a:ext cx="5001498" cy="5001478"/>
              <a:chOff x="0" y="0"/>
              <a:chExt cx="6350000" cy="6349975"/>
            </a:xfrm>
          </p:grpSpPr>
          <p:sp>
            <p:nvSpPr>
              <p:cNvPr name="Freeform 50" id="50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25046" t="0" r="-25046" b="0"/>
                </a:stretch>
              </a:blipFill>
            </p:spPr>
          </p:sp>
        </p:grpSp>
      </p:grpSp>
      <p:sp>
        <p:nvSpPr>
          <p:cNvPr name="TextBox 51" id="51"/>
          <p:cNvSpPr txBox="true"/>
          <p:nvPr/>
        </p:nvSpPr>
        <p:spPr>
          <a:xfrm rot="0">
            <a:off x="2922368" y="989608"/>
            <a:ext cx="9641908" cy="705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Answer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6506587" y="5704998"/>
            <a:ext cx="10395519" cy="1683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The Uranus is the coldest planet in the solar system.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113159" y="3283354"/>
            <a:ext cx="4696924" cy="4740357"/>
            <a:chOff x="0" y="0"/>
            <a:chExt cx="1237050" cy="1248489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265559" y="2982249"/>
            <a:ext cx="4696924" cy="4823794"/>
            <a:chOff x="0" y="0"/>
            <a:chExt cx="1237050" cy="127046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6719338" y="3283354"/>
            <a:ext cx="4696924" cy="4740357"/>
            <a:chOff x="0" y="0"/>
            <a:chExt cx="1237050" cy="1248489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38" id="38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6871738" y="2982249"/>
            <a:ext cx="4696924" cy="4823794"/>
            <a:chOff x="0" y="0"/>
            <a:chExt cx="1237050" cy="1270464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41" id="41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2325517" y="3283354"/>
            <a:ext cx="4696924" cy="4740357"/>
            <a:chOff x="0" y="0"/>
            <a:chExt cx="1237050" cy="1248489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44" id="44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2477917" y="2982249"/>
            <a:ext cx="4696924" cy="4823794"/>
            <a:chOff x="0" y="0"/>
            <a:chExt cx="1237050" cy="1270464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47" id="47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028700" y="8633312"/>
            <a:ext cx="16315495" cy="255780"/>
            <a:chOff x="0" y="0"/>
            <a:chExt cx="4297085" cy="67366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4297085" cy="67366"/>
            </a:xfrm>
            <a:custGeom>
              <a:avLst/>
              <a:gdLst/>
              <a:ahLst/>
              <a:cxnLst/>
              <a:rect r="r" b="b" t="t" l="l"/>
              <a:pathLst>
                <a:path h="67366" w="4297085">
                  <a:moveTo>
                    <a:pt x="0" y="0"/>
                  </a:moveTo>
                  <a:lnTo>
                    <a:pt x="4297085" y="0"/>
                  </a:lnTo>
                  <a:lnTo>
                    <a:pt x="4297085" y="67366"/>
                  </a:lnTo>
                  <a:lnTo>
                    <a:pt x="0" y="67366"/>
                  </a:ln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50" id="50"/>
            <p:cNvSpPr txBox="true"/>
            <p:nvPr/>
          </p:nvSpPr>
          <p:spPr>
            <a:xfrm>
              <a:off x="0" y="-38100"/>
              <a:ext cx="4297085" cy="1054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6026687" y="414861"/>
            <a:ext cx="1738713" cy="1738713"/>
            <a:chOff x="0" y="0"/>
            <a:chExt cx="2318284" cy="2318284"/>
          </a:xfrm>
        </p:grpSpPr>
        <p:grpSp>
          <p:nvGrpSpPr>
            <p:cNvPr name="Group 52" id="52"/>
            <p:cNvGrpSpPr/>
            <p:nvPr/>
          </p:nvGrpSpPr>
          <p:grpSpPr>
            <a:xfrm rot="0">
              <a:off x="0" y="0"/>
              <a:ext cx="2318284" cy="2318284"/>
              <a:chOff x="0" y="0"/>
              <a:chExt cx="812800" cy="812800"/>
            </a:xfrm>
          </p:grpSpPr>
          <p:sp>
            <p:nvSpPr>
              <p:cNvPr name="Freeform 53" id="5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86BB2"/>
              </a:solidFill>
            </p:spPr>
          </p:sp>
          <p:sp>
            <p:nvSpPr>
              <p:cNvPr name="TextBox 54" id="54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5" id="55"/>
            <p:cNvGrpSpPr>
              <a:grpSpLocks noChangeAspect="true"/>
            </p:cNvGrpSpPr>
            <p:nvPr/>
          </p:nvGrpSpPr>
          <p:grpSpPr>
            <a:xfrm rot="0">
              <a:off x="100906" y="100911"/>
              <a:ext cx="2116471" cy="2116462"/>
              <a:chOff x="0" y="0"/>
              <a:chExt cx="6350000" cy="6349975"/>
            </a:xfrm>
          </p:grpSpPr>
          <p:sp>
            <p:nvSpPr>
              <p:cNvPr name="Freeform 56" id="56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38596" t="0" r="-38596" b="0"/>
                </a:stretch>
              </a:blipFill>
            </p:spPr>
          </p:sp>
        </p:grpSp>
      </p:grpSp>
      <p:grpSp>
        <p:nvGrpSpPr>
          <p:cNvPr name="Group 57" id="57"/>
          <p:cNvGrpSpPr/>
          <p:nvPr/>
        </p:nvGrpSpPr>
        <p:grpSpPr>
          <a:xfrm rot="0">
            <a:off x="1644859" y="3445568"/>
            <a:ext cx="3912279" cy="3218570"/>
            <a:chOff x="0" y="0"/>
            <a:chExt cx="606114" cy="498641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3"/>
              <a:stretch>
                <a:fillRect l="-14397" t="0" r="-14397" b="0"/>
              </a:stretch>
            </a:blipFill>
          </p:spPr>
        </p:sp>
      </p:grpSp>
      <p:grpSp>
        <p:nvGrpSpPr>
          <p:cNvPr name="Group 59" id="59"/>
          <p:cNvGrpSpPr/>
          <p:nvPr/>
        </p:nvGrpSpPr>
        <p:grpSpPr>
          <a:xfrm rot="0">
            <a:off x="7264061" y="3445568"/>
            <a:ext cx="3912279" cy="3218570"/>
            <a:chOff x="0" y="0"/>
            <a:chExt cx="606114" cy="498641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4"/>
              <a:stretch>
                <a:fillRect l="-11739" t="0" r="-11739" b="0"/>
              </a:stretch>
            </a:blipFill>
          </p:spPr>
        </p:sp>
      </p:grpSp>
      <p:grpSp>
        <p:nvGrpSpPr>
          <p:cNvPr name="Group 61" id="61"/>
          <p:cNvGrpSpPr/>
          <p:nvPr/>
        </p:nvGrpSpPr>
        <p:grpSpPr>
          <a:xfrm rot="0">
            <a:off x="12883262" y="3445568"/>
            <a:ext cx="3912279" cy="3218570"/>
            <a:chOff x="0" y="0"/>
            <a:chExt cx="606114" cy="498641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5"/>
              <a:stretch>
                <a:fillRect l="-11739" t="0" r="-11739" b="0"/>
              </a:stretch>
            </a:blipFill>
          </p:spPr>
        </p:sp>
      </p:grpSp>
      <p:sp>
        <p:nvSpPr>
          <p:cNvPr name="TextBox 63" id="63"/>
          <p:cNvSpPr txBox="true"/>
          <p:nvPr/>
        </p:nvSpPr>
        <p:spPr>
          <a:xfrm rot="0">
            <a:off x="3267569" y="989581"/>
            <a:ext cx="12052966" cy="705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Which river is the longest?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556554" y="6663475"/>
            <a:ext cx="4088888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Amazon River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12756714" y="6663475"/>
            <a:ext cx="4139329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Mekong River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7255850" y="6663475"/>
            <a:ext cx="3890457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Nile River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404154" y="2995940"/>
            <a:ext cx="15855146" cy="5780066"/>
            <a:chOff x="0" y="0"/>
            <a:chExt cx="4175841" cy="1522322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175841" cy="1522322"/>
            </a:xfrm>
            <a:custGeom>
              <a:avLst/>
              <a:gdLst/>
              <a:ahLst/>
              <a:cxnLst/>
              <a:rect r="r" b="b" t="t" l="l"/>
              <a:pathLst>
                <a:path h="1522322" w="4175841">
                  <a:moveTo>
                    <a:pt x="8301" y="0"/>
                  </a:moveTo>
                  <a:lnTo>
                    <a:pt x="4167540" y="0"/>
                  </a:lnTo>
                  <a:cubicBezTo>
                    <a:pt x="4169742" y="0"/>
                    <a:pt x="4171853" y="875"/>
                    <a:pt x="4173410" y="2431"/>
                  </a:cubicBezTo>
                  <a:cubicBezTo>
                    <a:pt x="4174966" y="3988"/>
                    <a:pt x="4175841" y="6099"/>
                    <a:pt x="4175841" y="8301"/>
                  </a:cubicBezTo>
                  <a:lnTo>
                    <a:pt x="4175841" y="1514021"/>
                  </a:lnTo>
                  <a:cubicBezTo>
                    <a:pt x="4175841" y="1516223"/>
                    <a:pt x="4174966" y="1518334"/>
                    <a:pt x="4173410" y="1519891"/>
                  </a:cubicBezTo>
                  <a:cubicBezTo>
                    <a:pt x="4171853" y="1521447"/>
                    <a:pt x="4169742" y="1522322"/>
                    <a:pt x="4167540" y="1522322"/>
                  </a:cubicBezTo>
                  <a:lnTo>
                    <a:pt x="8301" y="1522322"/>
                  </a:lnTo>
                  <a:cubicBezTo>
                    <a:pt x="6099" y="1522322"/>
                    <a:pt x="3988" y="1521447"/>
                    <a:pt x="2431" y="1519891"/>
                  </a:cubicBezTo>
                  <a:cubicBezTo>
                    <a:pt x="875" y="1518334"/>
                    <a:pt x="0" y="1516223"/>
                    <a:pt x="0" y="1514021"/>
                  </a:cubicBezTo>
                  <a:lnTo>
                    <a:pt x="0" y="8301"/>
                  </a:lnTo>
                  <a:cubicBezTo>
                    <a:pt x="0" y="6099"/>
                    <a:pt x="875" y="3988"/>
                    <a:pt x="2431" y="2431"/>
                  </a:cubicBezTo>
                  <a:cubicBezTo>
                    <a:pt x="3988" y="875"/>
                    <a:pt x="6099" y="0"/>
                    <a:pt x="8301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4175841" cy="15604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404154" y="2701309"/>
            <a:ext cx="15855146" cy="1075365"/>
            <a:chOff x="0" y="0"/>
            <a:chExt cx="4175841" cy="28322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4175841" cy="283224"/>
            </a:xfrm>
            <a:custGeom>
              <a:avLst/>
              <a:gdLst/>
              <a:ahLst/>
              <a:cxnLst/>
              <a:rect r="r" b="b" t="t" l="l"/>
              <a:pathLst>
                <a:path h="283224" w="4175841">
                  <a:moveTo>
                    <a:pt x="8301" y="0"/>
                  </a:moveTo>
                  <a:lnTo>
                    <a:pt x="4167540" y="0"/>
                  </a:lnTo>
                  <a:cubicBezTo>
                    <a:pt x="4169742" y="0"/>
                    <a:pt x="4171853" y="875"/>
                    <a:pt x="4173410" y="2431"/>
                  </a:cubicBezTo>
                  <a:cubicBezTo>
                    <a:pt x="4174966" y="3988"/>
                    <a:pt x="4175841" y="6099"/>
                    <a:pt x="4175841" y="8301"/>
                  </a:cubicBezTo>
                  <a:lnTo>
                    <a:pt x="4175841" y="274923"/>
                  </a:lnTo>
                  <a:cubicBezTo>
                    <a:pt x="4175841" y="277124"/>
                    <a:pt x="4174966" y="279236"/>
                    <a:pt x="4173410" y="280793"/>
                  </a:cubicBezTo>
                  <a:cubicBezTo>
                    <a:pt x="4171853" y="282349"/>
                    <a:pt x="4169742" y="283224"/>
                    <a:pt x="4167540" y="283224"/>
                  </a:cubicBezTo>
                  <a:lnTo>
                    <a:pt x="8301" y="283224"/>
                  </a:lnTo>
                  <a:cubicBezTo>
                    <a:pt x="6099" y="283224"/>
                    <a:pt x="3988" y="282349"/>
                    <a:pt x="2431" y="280793"/>
                  </a:cubicBezTo>
                  <a:cubicBezTo>
                    <a:pt x="875" y="279236"/>
                    <a:pt x="0" y="277124"/>
                    <a:pt x="0" y="274923"/>
                  </a:cubicBezTo>
                  <a:lnTo>
                    <a:pt x="0" y="8301"/>
                  </a:lnTo>
                  <a:cubicBezTo>
                    <a:pt x="0" y="6099"/>
                    <a:pt x="875" y="3988"/>
                    <a:pt x="2431" y="2431"/>
                  </a:cubicBezTo>
                  <a:cubicBezTo>
                    <a:pt x="3988" y="875"/>
                    <a:pt x="6099" y="0"/>
                    <a:pt x="8301" y="0"/>
                  </a:cubicBezTo>
                  <a:close/>
                </a:path>
              </a:pathLst>
            </a:custGeom>
            <a:solidFill>
              <a:srgbClr val="486BB2"/>
            </a:solidFill>
            <a:ln cap="sq">
              <a:noFill/>
              <a:prstDash val="solid"/>
              <a:miter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4175841" cy="3213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885564" y="2995940"/>
            <a:ext cx="329010" cy="329010"/>
            <a:chOff x="0" y="0"/>
            <a:chExt cx="812800" cy="812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2505569" y="2995940"/>
            <a:ext cx="329010" cy="329010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3125574" y="2995940"/>
            <a:ext cx="329010" cy="329010"/>
            <a:chOff x="0" y="0"/>
            <a:chExt cx="812800" cy="8128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885564" y="4183641"/>
            <a:ext cx="4108807" cy="4108807"/>
            <a:chOff x="0" y="0"/>
            <a:chExt cx="5478409" cy="5478409"/>
          </a:xfrm>
        </p:grpSpPr>
        <p:grpSp>
          <p:nvGrpSpPr>
            <p:cNvPr name="Group 46" id="46"/>
            <p:cNvGrpSpPr/>
            <p:nvPr/>
          </p:nvGrpSpPr>
          <p:grpSpPr>
            <a:xfrm rot="0">
              <a:off x="0" y="0"/>
              <a:ext cx="5478409" cy="5478409"/>
              <a:chOff x="0" y="0"/>
              <a:chExt cx="812800" cy="812800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86BB2"/>
              </a:solidFill>
            </p:spPr>
          </p:sp>
          <p:sp>
            <p:nvSpPr>
              <p:cNvPr name="TextBox 48" id="48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9" id="49"/>
            <p:cNvGrpSpPr>
              <a:grpSpLocks noChangeAspect="true"/>
            </p:cNvGrpSpPr>
            <p:nvPr/>
          </p:nvGrpSpPr>
          <p:grpSpPr>
            <a:xfrm rot="0">
              <a:off x="238455" y="238465"/>
              <a:ext cx="5001498" cy="5001478"/>
              <a:chOff x="0" y="0"/>
              <a:chExt cx="6350000" cy="6349975"/>
            </a:xfrm>
          </p:grpSpPr>
          <p:sp>
            <p:nvSpPr>
              <p:cNvPr name="Freeform 50" id="50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25046" t="0" r="-25046" b="0"/>
                </a:stretch>
              </a:blipFill>
            </p:spPr>
          </p:sp>
        </p:grpSp>
      </p:grpSp>
      <p:sp>
        <p:nvSpPr>
          <p:cNvPr name="TextBox 51" id="51"/>
          <p:cNvSpPr txBox="true"/>
          <p:nvPr/>
        </p:nvSpPr>
        <p:spPr>
          <a:xfrm rot="0">
            <a:off x="2922368" y="989608"/>
            <a:ext cx="9641908" cy="705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Answer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6506587" y="5704998"/>
            <a:ext cx="10395519" cy="873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439"/>
              </a:lnSpc>
            </a:pPr>
            <a:r>
              <a:rPr lang="en-US" sz="4599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The Nile River is the longest.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113159" y="3283354"/>
            <a:ext cx="4696924" cy="4740357"/>
            <a:chOff x="0" y="0"/>
            <a:chExt cx="1237050" cy="1248489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265559" y="2982249"/>
            <a:ext cx="4696924" cy="4823794"/>
            <a:chOff x="0" y="0"/>
            <a:chExt cx="1237050" cy="127046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6719338" y="3283354"/>
            <a:ext cx="4696924" cy="4740357"/>
            <a:chOff x="0" y="0"/>
            <a:chExt cx="1237050" cy="1248489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38" id="38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6871738" y="2982249"/>
            <a:ext cx="4696924" cy="4823794"/>
            <a:chOff x="0" y="0"/>
            <a:chExt cx="1237050" cy="1270464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41" id="41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2325517" y="3283354"/>
            <a:ext cx="4696924" cy="4740357"/>
            <a:chOff x="0" y="0"/>
            <a:chExt cx="1237050" cy="1248489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44" id="44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2477917" y="2982249"/>
            <a:ext cx="4696924" cy="4823794"/>
            <a:chOff x="0" y="0"/>
            <a:chExt cx="1237050" cy="1270464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47" id="47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028700" y="8633312"/>
            <a:ext cx="16315495" cy="255780"/>
            <a:chOff x="0" y="0"/>
            <a:chExt cx="4297085" cy="67366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4297085" cy="67366"/>
            </a:xfrm>
            <a:custGeom>
              <a:avLst/>
              <a:gdLst/>
              <a:ahLst/>
              <a:cxnLst/>
              <a:rect r="r" b="b" t="t" l="l"/>
              <a:pathLst>
                <a:path h="67366" w="4297085">
                  <a:moveTo>
                    <a:pt x="0" y="0"/>
                  </a:moveTo>
                  <a:lnTo>
                    <a:pt x="4297085" y="0"/>
                  </a:lnTo>
                  <a:lnTo>
                    <a:pt x="4297085" y="67366"/>
                  </a:lnTo>
                  <a:lnTo>
                    <a:pt x="0" y="67366"/>
                  </a:ln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50" id="50"/>
            <p:cNvSpPr txBox="true"/>
            <p:nvPr/>
          </p:nvSpPr>
          <p:spPr>
            <a:xfrm>
              <a:off x="0" y="-38100"/>
              <a:ext cx="4297085" cy="1054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6026687" y="414861"/>
            <a:ext cx="1738713" cy="1738713"/>
            <a:chOff x="0" y="0"/>
            <a:chExt cx="2318284" cy="2318284"/>
          </a:xfrm>
        </p:grpSpPr>
        <p:grpSp>
          <p:nvGrpSpPr>
            <p:cNvPr name="Group 52" id="52"/>
            <p:cNvGrpSpPr/>
            <p:nvPr/>
          </p:nvGrpSpPr>
          <p:grpSpPr>
            <a:xfrm rot="0">
              <a:off x="0" y="0"/>
              <a:ext cx="2318284" cy="2318284"/>
              <a:chOff x="0" y="0"/>
              <a:chExt cx="812800" cy="812800"/>
            </a:xfrm>
          </p:grpSpPr>
          <p:sp>
            <p:nvSpPr>
              <p:cNvPr name="Freeform 53" id="5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86BB2"/>
              </a:solidFill>
            </p:spPr>
          </p:sp>
          <p:sp>
            <p:nvSpPr>
              <p:cNvPr name="TextBox 54" id="54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5" id="55"/>
            <p:cNvGrpSpPr>
              <a:grpSpLocks noChangeAspect="true"/>
            </p:cNvGrpSpPr>
            <p:nvPr/>
          </p:nvGrpSpPr>
          <p:grpSpPr>
            <a:xfrm rot="0">
              <a:off x="100906" y="100911"/>
              <a:ext cx="2116471" cy="2116462"/>
              <a:chOff x="0" y="0"/>
              <a:chExt cx="6350000" cy="6349975"/>
            </a:xfrm>
          </p:grpSpPr>
          <p:sp>
            <p:nvSpPr>
              <p:cNvPr name="Freeform 56" id="56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38596" t="0" r="-38596" b="0"/>
                </a:stretch>
              </a:blipFill>
            </p:spPr>
          </p:sp>
        </p:grpSp>
      </p:grpSp>
      <p:grpSp>
        <p:nvGrpSpPr>
          <p:cNvPr name="Group 57" id="57"/>
          <p:cNvGrpSpPr/>
          <p:nvPr/>
        </p:nvGrpSpPr>
        <p:grpSpPr>
          <a:xfrm rot="0">
            <a:off x="1644859" y="3445568"/>
            <a:ext cx="3912279" cy="3218570"/>
            <a:chOff x="0" y="0"/>
            <a:chExt cx="606114" cy="498641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3"/>
              <a:stretch>
                <a:fillRect l="-11739" t="0" r="-11739" b="0"/>
              </a:stretch>
            </a:blipFill>
          </p:spPr>
        </p:sp>
      </p:grpSp>
      <p:grpSp>
        <p:nvGrpSpPr>
          <p:cNvPr name="Group 59" id="59"/>
          <p:cNvGrpSpPr/>
          <p:nvPr/>
        </p:nvGrpSpPr>
        <p:grpSpPr>
          <a:xfrm rot="0">
            <a:off x="7264061" y="3445568"/>
            <a:ext cx="3912279" cy="3218570"/>
            <a:chOff x="0" y="0"/>
            <a:chExt cx="606114" cy="498641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4"/>
              <a:stretch>
                <a:fillRect l="-12089" t="0" r="-12089" b="0"/>
              </a:stretch>
            </a:blipFill>
          </p:spPr>
        </p:sp>
      </p:grpSp>
      <p:grpSp>
        <p:nvGrpSpPr>
          <p:cNvPr name="Group 61" id="61"/>
          <p:cNvGrpSpPr/>
          <p:nvPr/>
        </p:nvGrpSpPr>
        <p:grpSpPr>
          <a:xfrm rot="0">
            <a:off x="12883262" y="3445568"/>
            <a:ext cx="3912279" cy="3218570"/>
            <a:chOff x="0" y="0"/>
            <a:chExt cx="606114" cy="498641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5"/>
              <a:stretch>
                <a:fillRect l="-11739" t="0" r="-11739" b="0"/>
              </a:stretch>
            </a:blipFill>
          </p:spPr>
        </p:sp>
      </p:grpSp>
      <p:sp>
        <p:nvSpPr>
          <p:cNvPr name="TextBox 63" id="63"/>
          <p:cNvSpPr txBox="true"/>
          <p:nvPr/>
        </p:nvSpPr>
        <p:spPr>
          <a:xfrm rot="0">
            <a:off x="3267569" y="989581"/>
            <a:ext cx="12052966" cy="705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Which mountain is the highest?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556554" y="6663475"/>
            <a:ext cx="4088888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Everest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12756714" y="6663475"/>
            <a:ext cx="4139329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Fuji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7255850" y="6663475"/>
            <a:ext cx="3890457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Himalayas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404154" y="2995940"/>
            <a:ext cx="15855146" cy="5780066"/>
            <a:chOff x="0" y="0"/>
            <a:chExt cx="4175841" cy="1522322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175841" cy="1522322"/>
            </a:xfrm>
            <a:custGeom>
              <a:avLst/>
              <a:gdLst/>
              <a:ahLst/>
              <a:cxnLst/>
              <a:rect r="r" b="b" t="t" l="l"/>
              <a:pathLst>
                <a:path h="1522322" w="4175841">
                  <a:moveTo>
                    <a:pt x="8301" y="0"/>
                  </a:moveTo>
                  <a:lnTo>
                    <a:pt x="4167540" y="0"/>
                  </a:lnTo>
                  <a:cubicBezTo>
                    <a:pt x="4169742" y="0"/>
                    <a:pt x="4171853" y="875"/>
                    <a:pt x="4173410" y="2431"/>
                  </a:cubicBezTo>
                  <a:cubicBezTo>
                    <a:pt x="4174966" y="3988"/>
                    <a:pt x="4175841" y="6099"/>
                    <a:pt x="4175841" y="8301"/>
                  </a:cubicBezTo>
                  <a:lnTo>
                    <a:pt x="4175841" y="1514021"/>
                  </a:lnTo>
                  <a:cubicBezTo>
                    <a:pt x="4175841" y="1516223"/>
                    <a:pt x="4174966" y="1518334"/>
                    <a:pt x="4173410" y="1519891"/>
                  </a:cubicBezTo>
                  <a:cubicBezTo>
                    <a:pt x="4171853" y="1521447"/>
                    <a:pt x="4169742" y="1522322"/>
                    <a:pt x="4167540" y="1522322"/>
                  </a:cubicBezTo>
                  <a:lnTo>
                    <a:pt x="8301" y="1522322"/>
                  </a:lnTo>
                  <a:cubicBezTo>
                    <a:pt x="6099" y="1522322"/>
                    <a:pt x="3988" y="1521447"/>
                    <a:pt x="2431" y="1519891"/>
                  </a:cubicBezTo>
                  <a:cubicBezTo>
                    <a:pt x="875" y="1518334"/>
                    <a:pt x="0" y="1516223"/>
                    <a:pt x="0" y="1514021"/>
                  </a:cubicBezTo>
                  <a:lnTo>
                    <a:pt x="0" y="8301"/>
                  </a:lnTo>
                  <a:cubicBezTo>
                    <a:pt x="0" y="6099"/>
                    <a:pt x="875" y="3988"/>
                    <a:pt x="2431" y="2431"/>
                  </a:cubicBezTo>
                  <a:cubicBezTo>
                    <a:pt x="3988" y="875"/>
                    <a:pt x="6099" y="0"/>
                    <a:pt x="8301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4175841" cy="15604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404154" y="2701309"/>
            <a:ext cx="15855146" cy="1075365"/>
            <a:chOff x="0" y="0"/>
            <a:chExt cx="4175841" cy="28322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4175841" cy="283224"/>
            </a:xfrm>
            <a:custGeom>
              <a:avLst/>
              <a:gdLst/>
              <a:ahLst/>
              <a:cxnLst/>
              <a:rect r="r" b="b" t="t" l="l"/>
              <a:pathLst>
                <a:path h="283224" w="4175841">
                  <a:moveTo>
                    <a:pt x="8301" y="0"/>
                  </a:moveTo>
                  <a:lnTo>
                    <a:pt x="4167540" y="0"/>
                  </a:lnTo>
                  <a:cubicBezTo>
                    <a:pt x="4169742" y="0"/>
                    <a:pt x="4171853" y="875"/>
                    <a:pt x="4173410" y="2431"/>
                  </a:cubicBezTo>
                  <a:cubicBezTo>
                    <a:pt x="4174966" y="3988"/>
                    <a:pt x="4175841" y="6099"/>
                    <a:pt x="4175841" y="8301"/>
                  </a:cubicBezTo>
                  <a:lnTo>
                    <a:pt x="4175841" y="274923"/>
                  </a:lnTo>
                  <a:cubicBezTo>
                    <a:pt x="4175841" y="277124"/>
                    <a:pt x="4174966" y="279236"/>
                    <a:pt x="4173410" y="280793"/>
                  </a:cubicBezTo>
                  <a:cubicBezTo>
                    <a:pt x="4171853" y="282349"/>
                    <a:pt x="4169742" y="283224"/>
                    <a:pt x="4167540" y="283224"/>
                  </a:cubicBezTo>
                  <a:lnTo>
                    <a:pt x="8301" y="283224"/>
                  </a:lnTo>
                  <a:cubicBezTo>
                    <a:pt x="6099" y="283224"/>
                    <a:pt x="3988" y="282349"/>
                    <a:pt x="2431" y="280793"/>
                  </a:cubicBezTo>
                  <a:cubicBezTo>
                    <a:pt x="875" y="279236"/>
                    <a:pt x="0" y="277124"/>
                    <a:pt x="0" y="274923"/>
                  </a:cubicBezTo>
                  <a:lnTo>
                    <a:pt x="0" y="8301"/>
                  </a:lnTo>
                  <a:cubicBezTo>
                    <a:pt x="0" y="6099"/>
                    <a:pt x="875" y="3988"/>
                    <a:pt x="2431" y="2431"/>
                  </a:cubicBezTo>
                  <a:cubicBezTo>
                    <a:pt x="3988" y="875"/>
                    <a:pt x="6099" y="0"/>
                    <a:pt x="8301" y="0"/>
                  </a:cubicBezTo>
                  <a:close/>
                </a:path>
              </a:pathLst>
            </a:custGeom>
            <a:solidFill>
              <a:srgbClr val="486BB2"/>
            </a:solidFill>
            <a:ln cap="sq">
              <a:noFill/>
              <a:prstDash val="solid"/>
              <a:miter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4175841" cy="3213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885564" y="2995940"/>
            <a:ext cx="329010" cy="329010"/>
            <a:chOff x="0" y="0"/>
            <a:chExt cx="812800" cy="812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2505569" y="2995940"/>
            <a:ext cx="329010" cy="329010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3125574" y="2995940"/>
            <a:ext cx="329010" cy="329010"/>
            <a:chOff x="0" y="0"/>
            <a:chExt cx="812800" cy="8128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885564" y="4183641"/>
            <a:ext cx="4108807" cy="4108807"/>
            <a:chOff x="0" y="0"/>
            <a:chExt cx="5478409" cy="5478409"/>
          </a:xfrm>
        </p:grpSpPr>
        <p:grpSp>
          <p:nvGrpSpPr>
            <p:cNvPr name="Group 46" id="46"/>
            <p:cNvGrpSpPr/>
            <p:nvPr/>
          </p:nvGrpSpPr>
          <p:grpSpPr>
            <a:xfrm rot="0">
              <a:off x="0" y="0"/>
              <a:ext cx="5478409" cy="5478409"/>
              <a:chOff x="0" y="0"/>
              <a:chExt cx="812800" cy="812800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86BB2"/>
              </a:solidFill>
            </p:spPr>
          </p:sp>
          <p:sp>
            <p:nvSpPr>
              <p:cNvPr name="TextBox 48" id="48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9" id="49"/>
            <p:cNvGrpSpPr>
              <a:grpSpLocks noChangeAspect="true"/>
            </p:cNvGrpSpPr>
            <p:nvPr/>
          </p:nvGrpSpPr>
          <p:grpSpPr>
            <a:xfrm rot="0">
              <a:off x="238455" y="238465"/>
              <a:ext cx="5001498" cy="5001478"/>
              <a:chOff x="0" y="0"/>
              <a:chExt cx="6350000" cy="6349975"/>
            </a:xfrm>
          </p:grpSpPr>
          <p:sp>
            <p:nvSpPr>
              <p:cNvPr name="Freeform 50" id="50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25046" t="0" r="-25046" b="0"/>
                </a:stretch>
              </a:blipFill>
            </p:spPr>
          </p:sp>
        </p:grpSp>
      </p:grpSp>
      <p:sp>
        <p:nvSpPr>
          <p:cNvPr name="TextBox 51" id="51"/>
          <p:cNvSpPr txBox="true"/>
          <p:nvPr/>
        </p:nvSpPr>
        <p:spPr>
          <a:xfrm rot="0">
            <a:off x="2922368" y="989608"/>
            <a:ext cx="9641908" cy="705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Answer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6506587" y="5704998"/>
            <a:ext cx="10395519" cy="873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439"/>
              </a:lnSpc>
            </a:pPr>
            <a:r>
              <a:rPr lang="en-US" sz="4599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Mount Everest is the highest mountain.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113159" y="3283354"/>
            <a:ext cx="4696924" cy="4740357"/>
            <a:chOff x="0" y="0"/>
            <a:chExt cx="1237050" cy="1248489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265559" y="2982249"/>
            <a:ext cx="4696924" cy="4823794"/>
            <a:chOff x="0" y="0"/>
            <a:chExt cx="1237050" cy="127046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6719338" y="3283354"/>
            <a:ext cx="4696924" cy="4740357"/>
            <a:chOff x="0" y="0"/>
            <a:chExt cx="1237050" cy="1248489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38" id="38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6871738" y="2982249"/>
            <a:ext cx="4696924" cy="4823794"/>
            <a:chOff x="0" y="0"/>
            <a:chExt cx="1237050" cy="1270464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41" id="41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2325517" y="3283354"/>
            <a:ext cx="4696924" cy="4740357"/>
            <a:chOff x="0" y="0"/>
            <a:chExt cx="1237050" cy="1248489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44" id="44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2477917" y="2982249"/>
            <a:ext cx="4696924" cy="4823794"/>
            <a:chOff x="0" y="0"/>
            <a:chExt cx="1237050" cy="1270464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47" id="47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028700" y="8633312"/>
            <a:ext cx="16315495" cy="255780"/>
            <a:chOff x="0" y="0"/>
            <a:chExt cx="4297085" cy="67366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4297085" cy="67366"/>
            </a:xfrm>
            <a:custGeom>
              <a:avLst/>
              <a:gdLst/>
              <a:ahLst/>
              <a:cxnLst/>
              <a:rect r="r" b="b" t="t" l="l"/>
              <a:pathLst>
                <a:path h="67366" w="4297085">
                  <a:moveTo>
                    <a:pt x="0" y="0"/>
                  </a:moveTo>
                  <a:lnTo>
                    <a:pt x="4297085" y="0"/>
                  </a:lnTo>
                  <a:lnTo>
                    <a:pt x="4297085" y="67366"/>
                  </a:lnTo>
                  <a:lnTo>
                    <a:pt x="0" y="67366"/>
                  </a:ln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50" id="50"/>
            <p:cNvSpPr txBox="true"/>
            <p:nvPr/>
          </p:nvSpPr>
          <p:spPr>
            <a:xfrm>
              <a:off x="0" y="-38100"/>
              <a:ext cx="4297085" cy="1054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6026687" y="414861"/>
            <a:ext cx="1738713" cy="1738713"/>
            <a:chOff x="0" y="0"/>
            <a:chExt cx="2318284" cy="2318284"/>
          </a:xfrm>
        </p:grpSpPr>
        <p:grpSp>
          <p:nvGrpSpPr>
            <p:cNvPr name="Group 52" id="52"/>
            <p:cNvGrpSpPr/>
            <p:nvPr/>
          </p:nvGrpSpPr>
          <p:grpSpPr>
            <a:xfrm rot="0">
              <a:off x="0" y="0"/>
              <a:ext cx="2318284" cy="2318284"/>
              <a:chOff x="0" y="0"/>
              <a:chExt cx="812800" cy="812800"/>
            </a:xfrm>
          </p:grpSpPr>
          <p:sp>
            <p:nvSpPr>
              <p:cNvPr name="Freeform 53" id="5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86BB2"/>
              </a:solidFill>
            </p:spPr>
          </p:sp>
          <p:sp>
            <p:nvSpPr>
              <p:cNvPr name="TextBox 54" id="54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5" id="55"/>
            <p:cNvGrpSpPr>
              <a:grpSpLocks noChangeAspect="true"/>
            </p:cNvGrpSpPr>
            <p:nvPr/>
          </p:nvGrpSpPr>
          <p:grpSpPr>
            <a:xfrm rot="0">
              <a:off x="100906" y="100911"/>
              <a:ext cx="2116471" cy="2116462"/>
              <a:chOff x="0" y="0"/>
              <a:chExt cx="6350000" cy="6349975"/>
            </a:xfrm>
          </p:grpSpPr>
          <p:sp>
            <p:nvSpPr>
              <p:cNvPr name="Freeform 56" id="56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38596" t="0" r="-38596" b="0"/>
                </a:stretch>
              </a:blipFill>
            </p:spPr>
          </p:sp>
        </p:grpSp>
      </p:grpSp>
      <p:grpSp>
        <p:nvGrpSpPr>
          <p:cNvPr name="Group 57" id="57"/>
          <p:cNvGrpSpPr/>
          <p:nvPr/>
        </p:nvGrpSpPr>
        <p:grpSpPr>
          <a:xfrm rot="0">
            <a:off x="1644859" y="3445568"/>
            <a:ext cx="3912279" cy="3218570"/>
            <a:chOff x="0" y="0"/>
            <a:chExt cx="606114" cy="498641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3"/>
              <a:stretch>
                <a:fillRect l="-11739" t="0" r="-11739" b="0"/>
              </a:stretch>
            </a:blipFill>
          </p:spPr>
        </p:sp>
      </p:grpSp>
      <p:grpSp>
        <p:nvGrpSpPr>
          <p:cNvPr name="Group 59" id="59"/>
          <p:cNvGrpSpPr/>
          <p:nvPr/>
        </p:nvGrpSpPr>
        <p:grpSpPr>
          <a:xfrm rot="0">
            <a:off x="7264061" y="3445568"/>
            <a:ext cx="3912279" cy="3218570"/>
            <a:chOff x="0" y="0"/>
            <a:chExt cx="606114" cy="498641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4"/>
              <a:stretch>
                <a:fillRect l="-11394" t="0" r="-11394" b="0"/>
              </a:stretch>
            </a:blipFill>
          </p:spPr>
        </p:sp>
      </p:grpSp>
      <p:grpSp>
        <p:nvGrpSpPr>
          <p:cNvPr name="Group 61" id="61"/>
          <p:cNvGrpSpPr/>
          <p:nvPr/>
        </p:nvGrpSpPr>
        <p:grpSpPr>
          <a:xfrm rot="0">
            <a:off x="12883262" y="3445568"/>
            <a:ext cx="3912279" cy="3218570"/>
            <a:chOff x="0" y="0"/>
            <a:chExt cx="606114" cy="498641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5"/>
              <a:stretch>
                <a:fillRect l="-11855" t="0" r="-11855" b="0"/>
              </a:stretch>
            </a:blipFill>
          </p:spPr>
        </p:sp>
      </p:grpSp>
      <p:sp>
        <p:nvSpPr>
          <p:cNvPr name="TextBox 63" id="63"/>
          <p:cNvSpPr txBox="true"/>
          <p:nvPr/>
        </p:nvSpPr>
        <p:spPr>
          <a:xfrm rot="0">
            <a:off x="3267569" y="989581"/>
            <a:ext cx="12052966" cy="705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Which landmark is the oldest?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556554" y="6663475"/>
            <a:ext cx="4088888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Pyramids of Giza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12756714" y="6663475"/>
            <a:ext cx="4139329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Great Wall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7255850" y="6663475"/>
            <a:ext cx="3890457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Stonehenge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404154" y="2995940"/>
            <a:ext cx="15855146" cy="5780066"/>
            <a:chOff x="0" y="0"/>
            <a:chExt cx="4175841" cy="1522322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175841" cy="1522322"/>
            </a:xfrm>
            <a:custGeom>
              <a:avLst/>
              <a:gdLst/>
              <a:ahLst/>
              <a:cxnLst/>
              <a:rect r="r" b="b" t="t" l="l"/>
              <a:pathLst>
                <a:path h="1522322" w="4175841">
                  <a:moveTo>
                    <a:pt x="8301" y="0"/>
                  </a:moveTo>
                  <a:lnTo>
                    <a:pt x="4167540" y="0"/>
                  </a:lnTo>
                  <a:cubicBezTo>
                    <a:pt x="4169742" y="0"/>
                    <a:pt x="4171853" y="875"/>
                    <a:pt x="4173410" y="2431"/>
                  </a:cubicBezTo>
                  <a:cubicBezTo>
                    <a:pt x="4174966" y="3988"/>
                    <a:pt x="4175841" y="6099"/>
                    <a:pt x="4175841" y="8301"/>
                  </a:cubicBezTo>
                  <a:lnTo>
                    <a:pt x="4175841" y="1514021"/>
                  </a:lnTo>
                  <a:cubicBezTo>
                    <a:pt x="4175841" y="1516223"/>
                    <a:pt x="4174966" y="1518334"/>
                    <a:pt x="4173410" y="1519891"/>
                  </a:cubicBezTo>
                  <a:cubicBezTo>
                    <a:pt x="4171853" y="1521447"/>
                    <a:pt x="4169742" y="1522322"/>
                    <a:pt x="4167540" y="1522322"/>
                  </a:cubicBezTo>
                  <a:lnTo>
                    <a:pt x="8301" y="1522322"/>
                  </a:lnTo>
                  <a:cubicBezTo>
                    <a:pt x="6099" y="1522322"/>
                    <a:pt x="3988" y="1521447"/>
                    <a:pt x="2431" y="1519891"/>
                  </a:cubicBezTo>
                  <a:cubicBezTo>
                    <a:pt x="875" y="1518334"/>
                    <a:pt x="0" y="1516223"/>
                    <a:pt x="0" y="1514021"/>
                  </a:cubicBezTo>
                  <a:lnTo>
                    <a:pt x="0" y="8301"/>
                  </a:lnTo>
                  <a:cubicBezTo>
                    <a:pt x="0" y="6099"/>
                    <a:pt x="875" y="3988"/>
                    <a:pt x="2431" y="2431"/>
                  </a:cubicBezTo>
                  <a:cubicBezTo>
                    <a:pt x="3988" y="875"/>
                    <a:pt x="6099" y="0"/>
                    <a:pt x="8301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4175841" cy="15604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404154" y="2701309"/>
            <a:ext cx="15855146" cy="1075365"/>
            <a:chOff x="0" y="0"/>
            <a:chExt cx="4175841" cy="28322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4175841" cy="283224"/>
            </a:xfrm>
            <a:custGeom>
              <a:avLst/>
              <a:gdLst/>
              <a:ahLst/>
              <a:cxnLst/>
              <a:rect r="r" b="b" t="t" l="l"/>
              <a:pathLst>
                <a:path h="283224" w="4175841">
                  <a:moveTo>
                    <a:pt x="8301" y="0"/>
                  </a:moveTo>
                  <a:lnTo>
                    <a:pt x="4167540" y="0"/>
                  </a:lnTo>
                  <a:cubicBezTo>
                    <a:pt x="4169742" y="0"/>
                    <a:pt x="4171853" y="875"/>
                    <a:pt x="4173410" y="2431"/>
                  </a:cubicBezTo>
                  <a:cubicBezTo>
                    <a:pt x="4174966" y="3988"/>
                    <a:pt x="4175841" y="6099"/>
                    <a:pt x="4175841" y="8301"/>
                  </a:cubicBezTo>
                  <a:lnTo>
                    <a:pt x="4175841" y="274923"/>
                  </a:lnTo>
                  <a:cubicBezTo>
                    <a:pt x="4175841" y="277124"/>
                    <a:pt x="4174966" y="279236"/>
                    <a:pt x="4173410" y="280793"/>
                  </a:cubicBezTo>
                  <a:cubicBezTo>
                    <a:pt x="4171853" y="282349"/>
                    <a:pt x="4169742" y="283224"/>
                    <a:pt x="4167540" y="283224"/>
                  </a:cubicBezTo>
                  <a:lnTo>
                    <a:pt x="8301" y="283224"/>
                  </a:lnTo>
                  <a:cubicBezTo>
                    <a:pt x="6099" y="283224"/>
                    <a:pt x="3988" y="282349"/>
                    <a:pt x="2431" y="280793"/>
                  </a:cubicBezTo>
                  <a:cubicBezTo>
                    <a:pt x="875" y="279236"/>
                    <a:pt x="0" y="277124"/>
                    <a:pt x="0" y="274923"/>
                  </a:cubicBezTo>
                  <a:lnTo>
                    <a:pt x="0" y="8301"/>
                  </a:lnTo>
                  <a:cubicBezTo>
                    <a:pt x="0" y="6099"/>
                    <a:pt x="875" y="3988"/>
                    <a:pt x="2431" y="2431"/>
                  </a:cubicBezTo>
                  <a:cubicBezTo>
                    <a:pt x="3988" y="875"/>
                    <a:pt x="6099" y="0"/>
                    <a:pt x="8301" y="0"/>
                  </a:cubicBezTo>
                  <a:close/>
                </a:path>
              </a:pathLst>
            </a:custGeom>
            <a:solidFill>
              <a:srgbClr val="486BB2"/>
            </a:solidFill>
            <a:ln cap="sq">
              <a:noFill/>
              <a:prstDash val="solid"/>
              <a:miter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4175841" cy="3213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885564" y="2995940"/>
            <a:ext cx="329010" cy="329010"/>
            <a:chOff x="0" y="0"/>
            <a:chExt cx="812800" cy="812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2505569" y="2995940"/>
            <a:ext cx="329010" cy="329010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3125574" y="2995940"/>
            <a:ext cx="329010" cy="329010"/>
            <a:chOff x="0" y="0"/>
            <a:chExt cx="812800" cy="8128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885564" y="4183641"/>
            <a:ext cx="4108807" cy="4108807"/>
            <a:chOff x="0" y="0"/>
            <a:chExt cx="5478409" cy="5478409"/>
          </a:xfrm>
        </p:grpSpPr>
        <p:grpSp>
          <p:nvGrpSpPr>
            <p:cNvPr name="Group 46" id="46"/>
            <p:cNvGrpSpPr/>
            <p:nvPr/>
          </p:nvGrpSpPr>
          <p:grpSpPr>
            <a:xfrm rot="0">
              <a:off x="0" y="0"/>
              <a:ext cx="5478409" cy="5478409"/>
              <a:chOff x="0" y="0"/>
              <a:chExt cx="812800" cy="812800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86BB2"/>
              </a:solidFill>
            </p:spPr>
          </p:sp>
          <p:sp>
            <p:nvSpPr>
              <p:cNvPr name="TextBox 48" id="48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9" id="49"/>
            <p:cNvGrpSpPr>
              <a:grpSpLocks noChangeAspect="true"/>
            </p:cNvGrpSpPr>
            <p:nvPr/>
          </p:nvGrpSpPr>
          <p:grpSpPr>
            <a:xfrm rot="0">
              <a:off x="238455" y="238465"/>
              <a:ext cx="5001498" cy="5001478"/>
              <a:chOff x="0" y="0"/>
              <a:chExt cx="6350000" cy="6349975"/>
            </a:xfrm>
          </p:grpSpPr>
          <p:sp>
            <p:nvSpPr>
              <p:cNvPr name="Freeform 50" id="50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24626" t="0" r="-24626" b="0"/>
                </a:stretch>
              </a:blipFill>
            </p:spPr>
          </p:sp>
        </p:grpSp>
      </p:grpSp>
      <p:sp>
        <p:nvSpPr>
          <p:cNvPr name="TextBox 51" id="51"/>
          <p:cNvSpPr txBox="true"/>
          <p:nvPr/>
        </p:nvSpPr>
        <p:spPr>
          <a:xfrm rot="0">
            <a:off x="2922368" y="989608"/>
            <a:ext cx="9641908" cy="705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Answer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6506587" y="5704998"/>
            <a:ext cx="10395519" cy="873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439"/>
              </a:lnSpc>
            </a:pPr>
            <a:r>
              <a:rPr lang="en-US" sz="4599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Stonehenge is the oldest landmark.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113159" y="3283354"/>
            <a:ext cx="4696924" cy="4740357"/>
            <a:chOff x="0" y="0"/>
            <a:chExt cx="1237050" cy="1248489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265559" y="2982249"/>
            <a:ext cx="4696924" cy="4823794"/>
            <a:chOff x="0" y="0"/>
            <a:chExt cx="1237050" cy="127046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6719338" y="3283354"/>
            <a:ext cx="4696924" cy="4740357"/>
            <a:chOff x="0" y="0"/>
            <a:chExt cx="1237050" cy="1248489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38" id="38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6871738" y="2982249"/>
            <a:ext cx="4696924" cy="4823794"/>
            <a:chOff x="0" y="0"/>
            <a:chExt cx="1237050" cy="1270464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41" id="41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2325517" y="3283354"/>
            <a:ext cx="4696924" cy="4740357"/>
            <a:chOff x="0" y="0"/>
            <a:chExt cx="1237050" cy="1248489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44" id="44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2477917" y="2982249"/>
            <a:ext cx="4696924" cy="4823794"/>
            <a:chOff x="0" y="0"/>
            <a:chExt cx="1237050" cy="1270464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47" id="47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028700" y="8633312"/>
            <a:ext cx="16315495" cy="255780"/>
            <a:chOff x="0" y="0"/>
            <a:chExt cx="4297085" cy="67366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4297085" cy="67366"/>
            </a:xfrm>
            <a:custGeom>
              <a:avLst/>
              <a:gdLst/>
              <a:ahLst/>
              <a:cxnLst/>
              <a:rect r="r" b="b" t="t" l="l"/>
              <a:pathLst>
                <a:path h="67366" w="4297085">
                  <a:moveTo>
                    <a:pt x="0" y="0"/>
                  </a:moveTo>
                  <a:lnTo>
                    <a:pt x="4297085" y="0"/>
                  </a:lnTo>
                  <a:lnTo>
                    <a:pt x="4297085" y="67366"/>
                  </a:lnTo>
                  <a:lnTo>
                    <a:pt x="0" y="67366"/>
                  </a:ln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50" id="50"/>
            <p:cNvSpPr txBox="true"/>
            <p:nvPr/>
          </p:nvSpPr>
          <p:spPr>
            <a:xfrm>
              <a:off x="0" y="-38100"/>
              <a:ext cx="4297085" cy="1054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6026687" y="414861"/>
            <a:ext cx="1738713" cy="1738713"/>
            <a:chOff x="0" y="0"/>
            <a:chExt cx="2318284" cy="2318284"/>
          </a:xfrm>
        </p:grpSpPr>
        <p:grpSp>
          <p:nvGrpSpPr>
            <p:cNvPr name="Group 52" id="52"/>
            <p:cNvGrpSpPr/>
            <p:nvPr/>
          </p:nvGrpSpPr>
          <p:grpSpPr>
            <a:xfrm rot="0">
              <a:off x="0" y="0"/>
              <a:ext cx="2318284" cy="2318284"/>
              <a:chOff x="0" y="0"/>
              <a:chExt cx="812800" cy="812800"/>
            </a:xfrm>
          </p:grpSpPr>
          <p:sp>
            <p:nvSpPr>
              <p:cNvPr name="Freeform 53" id="5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86BB2"/>
              </a:solidFill>
            </p:spPr>
          </p:sp>
          <p:sp>
            <p:nvSpPr>
              <p:cNvPr name="TextBox 54" id="54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5" id="55"/>
            <p:cNvGrpSpPr>
              <a:grpSpLocks noChangeAspect="true"/>
            </p:cNvGrpSpPr>
            <p:nvPr/>
          </p:nvGrpSpPr>
          <p:grpSpPr>
            <a:xfrm rot="0">
              <a:off x="100906" y="100911"/>
              <a:ext cx="2116471" cy="2116462"/>
              <a:chOff x="0" y="0"/>
              <a:chExt cx="6350000" cy="6349975"/>
            </a:xfrm>
          </p:grpSpPr>
          <p:sp>
            <p:nvSpPr>
              <p:cNvPr name="Freeform 56" id="56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38596" t="0" r="-38596" b="0"/>
                </a:stretch>
              </a:blipFill>
            </p:spPr>
          </p:sp>
        </p:grpSp>
      </p:grpSp>
      <p:grpSp>
        <p:nvGrpSpPr>
          <p:cNvPr name="Group 57" id="57"/>
          <p:cNvGrpSpPr/>
          <p:nvPr/>
        </p:nvGrpSpPr>
        <p:grpSpPr>
          <a:xfrm rot="0">
            <a:off x="1644859" y="3445568"/>
            <a:ext cx="3912279" cy="3218570"/>
            <a:chOff x="0" y="0"/>
            <a:chExt cx="606114" cy="498641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3"/>
              <a:stretch>
                <a:fillRect l="-11739" t="0" r="-11739" b="0"/>
              </a:stretch>
            </a:blipFill>
          </p:spPr>
        </p:sp>
      </p:grpSp>
      <p:grpSp>
        <p:nvGrpSpPr>
          <p:cNvPr name="Group 59" id="59"/>
          <p:cNvGrpSpPr/>
          <p:nvPr/>
        </p:nvGrpSpPr>
        <p:grpSpPr>
          <a:xfrm rot="0">
            <a:off x="7264061" y="3445568"/>
            <a:ext cx="3912279" cy="3218570"/>
            <a:chOff x="0" y="0"/>
            <a:chExt cx="606114" cy="498641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4"/>
              <a:stretch>
                <a:fillRect l="-12800" t="0" r="-12800" b="0"/>
              </a:stretch>
            </a:blipFill>
          </p:spPr>
        </p:sp>
      </p:grpSp>
      <p:grpSp>
        <p:nvGrpSpPr>
          <p:cNvPr name="Group 61" id="61"/>
          <p:cNvGrpSpPr/>
          <p:nvPr/>
        </p:nvGrpSpPr>
        <p:grpSpPr>
          <a:xfrm rot="0">
            <a:off x="12883262" y="3445568"/>
            <a:ext cx="3912279" cy="3218570"/>
            <a:chOff x="0" y="0"/>
            <a:chExt cx="606114" cy="498641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5"/>
              <a:stretch>
                <a:fillRect l="-23290" t="0" r="-23290" b="0"/>
              </a:stretch>
            </a:blipFill>
          </p:spPr>
        </p:sp>
      </p:grpSp>
      <p:sp>
        <p:nvSpPr>
          <p:cNvPr name="TextBox 63" id="63"/>
          <p:cNvSpPr txBox="true"/>
          <p:nvPr/>
        </p:nvSpPr>
        <p:spPr>
          <a:xfrm rot="0">
            <a:off x="3267569" y="989581"/>
            <a:ext cx="12052966" cy="705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Which is the hottest?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556554" y="6663475"/>
            <a:ext cx="4088888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The Sun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12756714" y="6663475"/>
            <a:ext cx="4139329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lava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7255850" y="6663475"/>
            <a:ext cx="3890457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asteroid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404154" y="2995940"/>
            <a:ext cx="15855146" cy="5780066"/>
            <a:chOff x="0" y="0"/>
            <a:chExt cx="4175841" cy="1522322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175841" cy="1522322"/>
            </a:xfrm>
            <a:custGeom>
              <a:avLst/>
              <a:gdLst/>
              <a:ahLst/>
              <a:cxnLst/>
              <a:rect r="r" b="b" t="t" l="l"/>
              <a:pathLst>
                <a:path h="1522322" w="4175841">
                  <a:moveTo>
                    <a:pt x="8301" y="0"/>
                  </a:moveTo>
                  <a:lnTo>
                    <a:pt x="4167540" y="0"/>
                  </a:lnTo>
                  <a:cubicBezTo>
                    <a:pt x="4169742" y="0"/>
                    <a:pt x="4171853" y="875"/>
                    <a:pt x="4173410" y="2431"/>
                  </a:cubicBezTo>
                  <a:cubicBezTo>
                    <a:pt x="4174966" y="3988"/>
                    <a:pt x="4175841" y="6099"/>
                    <a:pt x="4175841" y="8301"/>
                  </a:cubicBezTo>
                  <a:lnTo>
                    <a:pt x="4175841" y="1514021"/>
                  </a:lnTo>
                  <a:cubicBezTo>
                    <a:pt x="4175841" y="1516223"/>
                    <a:pt x="4174966" y="1518334"/>
                    <a:pt x="4173410" y="1519891"/>
                  </a:cubicBezTo>
                  <a:cubicBezTo>
                    <a:pt x="4171853" y="1521447"/>
                    <a:pt x="4169742" y="1522322"/>
                    <a:pt x="4167540" y="1522322"/>
                  </a:cubicBezTo>
                  <a:lnTo>
                    <a:pt x="8301" y="1522322"/>
                  </a:lnTo>
                  <a:cubicBezTo>
                    <a:pt x="6099" y="1522322"/>
                    <a:pt x="3988" y="1521447"/>
                    <a:pt x="2431" y="1519891"/>
                  </a:cubicBezTo>
                  <a:cubicBezTo>
                    <a:pt x="875" y="1518334"/>
                    <a:pt x="0" y="1516223"/>
                    <a:pt x="0" y="1514021"/>
                  </a:cubicBezTo>
                  <a:lnTo>
                    <a:pt x="0" y="8301"/>
                  </a:lnTo>
                  <a:cubicBezTo>
                    <a:pt x="0" y="6099"/>
                    <a:pt x="875" y="3988"/>
                    <a:pt x="2431" y="2431"/>
                  </a:cubicBezTo>
                  <a:cubicBezTo>
                    <a:pt x="3988" y="875"/>
                    <a:pt x="6099" y="0"/>
                    <a:pt x="8301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4175841" cy="15604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404154" y="2701309"/>
            <a:ext cx="15855146" cy="1075365"/>
            <a:chOff x="0" y="0"/>
            <a:chExt cx="4175841" cy="28322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4175841" cy="283224"/>
            </a:xfrm>
            <a:custGeom>
              <a:avLst/>
              <a:gdLst/>
              <a:ahLst/>
              <a:cxnLst/>
              <a:rect r="r" b="b" t="t" l="l"/>
              <a:pathLst>
                <a:path h="283224" w="4175841">
                  <a:moveTo>
                    <a:pt x="8301" y="0"/>
                  </a:moveTo>
                  <a:lnTo>
                    <a:pt x="4167540" y="0"/>
                  </a:lnTo>
                  <a:cubicBezTo>
                    <a:pt x="4169742" y="0"/>
                    <a:pt x="4171853" y="875"/>
                    <a:pt x="4173410" y="2431"/>
                  </a:cubicBezTo>
                  <a:cubicBezTo>
                    <a:pt x="4174966" y="3988"/>
                    <a:pt x="4175841" y="6099"/>
                    <a:pt x="4175841" y="8301"/>
                  </a:cubicBezTo>
                  <a:lnTo>
                    <a:pt x="4175841" y="274923"/>
                  </a:lnTo>
                  <a:cubicBezTo>
                    <a:pt x="4175841" y="277124"/>
                    <a:pt x="4174966" y="279236"/>
                    <a:pt x="4173410" y="280793"/>
                  </a:cubicBezTo>
                  <a:cubicBezTo>
                    <a:pt x="4171853" y="282349"/>
                    <a:pt x="4169742" y="283224"/>
                    <a:pt x="4167540" y="283224"/>
                  </a:cubicBezTo>
                  <a:lnTo>
                    <a:pt x="8301" y="283224"/>
                  </a:lnTo>
                  <a:cubicBezTo>
                    <a:pt x="6099" y="283224"/>
                    <a:pt x="3988" y="282349"/>
                    <a:pt x="2431" y="280793"/>
                  </a:cubicBezTo>
                  <a:cubicBezTo>
                    <a:pt x="875" y="279236"/>
                    <a:pt x="0" y="277124"/>
                    <a:pt x="0" y="274923"/>
                  </a:cubicBezTo>
                  <a:lnTo>
                    <a:pt x="0" y="8301"/>
                  </a:lnTo>
                  <a:cubicBezTo>
                    <a:pt x="0" y="6099"/>
                    <a:pt x="875" y="3988"/>
                    <a:pt x="2431" y="2431"/>
                  </a:cubicBezTo>
                  <a:cubicBezTo>
                    <a:pt x="3988" y="875"/>
                    <a:pt x="6099" y="0"/>
                    <a:pt x="8301" y="0"/>
                  </a:cubicBezTo>
                  <a:close/>
                </a:path>
              </a:pathLst>
            </a:custGeom>
            <a:solidFill>
              <a:srgbClr val="486BB2"/>
            </a:solidFill>
            <a:ln cap="sq">
              <a:noFill/>
              <a:prstDash val="solid"/>
              <a:miter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4175841" cy="3213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885564" y="2995940"/>
            <a:ext cx="329010" cy="329010"/>
            <a:chOff x="0" y="0"/>
            <a:chExt cx="812800" cy="812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2505569" y="2995940"/>
            <a:ext cx="329010" cy="329010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3125574" y="2995940"/>
            <a:ext cx="329010" cy="329010"/>
            <a:chOff x="0" y="0"/>
            <a:chExt cx="812800" cy="8128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885564" y="4183641"/>
            <a:ext cx="4108807" cy="4108807"/>
            <a:chOff x="0" y="0"/>
            <a:chExt cx="5478409" cy="5478409"/>
          </a:xfrm>
        </p:grpSpPr>
        <p:grpSp>
          <p:nvGrpSpPr>
            <p:cNvPr name="Group 46" id="46"/>
            <p:cNvGrpSpPr/>
            <p:nvPr/>
          </p:nvGrpSpPr>
          <p:grpSpPr>
            <a:xfrm rot="0">
              <a:off x="0" y="0"/>
              <a:ext cx="5478409" cy="5478409"/>
              <a:chOff x="0" y="0"/>
              <a:chExt cx="812800" cy="812800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86BB2"/>
              </a:solidFill>
            </p:spPr>
          </p:sp>
          <p:sp>
            <p:nvSpPr>
              <p:cNvPr name="TextBox 48" id="48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9" id="49"/>
            <p:cNvGrpSpPr>
              <a:grpSpLocks noChangeAspect="true"/>
            </p:cNvGrpSpPr>
            <p:nvPr/>
          </p:nvGrpSpPr>
          <p:grpSpPr>
            <a:xfrm rot="0">
              <a:off x="238455" y="238465"/>
              <a:ext cx="5001498" cy="5001478"/>
              <a:chOff x="0" y="0"/>
              <a:chExt cx="6350000" cy="6349975"/>
            </a:xfrm>
          </p:grpSpPr>
          <p:sp>
            <p:nvSpPr>
              <p:cNvPr name="Freeform 50" id="50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25046" t="0" r="-25046" b="0"/>
                </a:stretch>
              </a:blipFill>
            </p:spPr>
          </p:sp>
        </p:grpSp>
      </p:grpSp>
      <p:sp>
        <p:nvSpPr>
          <p:cNvPr name="TextBox 51" id="51"/>
          <p:cNvSpPr txBox="true"/>
          <p:nvPr/>
        </p:nvSpPr>
        <p:spPr>
          <a:xfrm rot="0">
            <a:off x="2922368" y="989608"/>
            <a:ext cx="9641908" cy="705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Answer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6506587" y="5704998"/>
            <a:ext cx="10395519" cy="873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439"/>
              </a:lnSpc>
            </a:pPr>
            <a:r>
              <a:rPr lang="en-US" sz="4599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The Sun is the hottest. 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113159" y="3283354"/>
            <a:ext cx="4696924" cy="4740357"/>
            <a:chOff x="0" y="0"/>
            <a:chExt cx="1237050" cy="1248489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265559" y="2982249"/>
            <a:ext cx="4696924" cy="4823794"/>
            <a:chOff x="0" y="0"/>
            <a:chExt cx="1237050" cy="127046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6719338" y="3283354"/>
            <a:ext cx="4696924" cy="4740357"/>
            <a:chOff x="0" y="0"/>
            <a:chExt cx="1237050" cy="1248489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38" id="38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6871738" y="2982249"/>
            <a:ext cx="4696924" cy="4823794"/>
            <a:chOff x="0" y="0"/>
            <a:chExt cx="1237050" cy="1270464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41" id="41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2325517" y="3283354"/>
            <a:ext cx="4696924" cy="4740357"/>
            <a:chOff x="0" y="0"/>
            <a:chExt cx="1237050" cy="1248489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1237050" cy="1248489"/>
            </a:xfrm>
            <a:custGeom>
              <a:avLst/>
              <a:gdLst/>
              <a:ahLst/>
              <a:cxnLst/>
              <a:rect r="r" b="b" t="t" l="l"/>
              <a:pathLst>
                <a:path h="1248489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67723"/>
                  </a:lnTo>
                  <a:cubicBezTo>
                    <a:pt x="1237050" y="1189143"/>
                    <a:pt x="1228541" y="1209687"/>
                    <a:pt x="1213394" y="1224833"/>
                  </a:cubicBezTo>
                  <a:cubicBezTo>
                    <a:pt x="1198247" y="1239980"/>
                    <a:pt x="1177704" y="1248489"/>
                    <a:pt x="1156284" y="1248489"/>
                  </a:cubicBezTo>
                  <a:lnTo>
                    <a:pt x="80766" y="1248489"/>
                  </a:lnTo>
                  <a:cubicBezTo>
                    <a:pt x="36160" y="1248489"/>
                    <a:pt x="0" y="1212329"/>
                    <a:pt x="0" y="1167723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486BB2"/>
            </a:solidFill>
            <a:ln cap="rnd">
              <a:noFill/>
              <a:prstDash val="solid"/>
              <a:round/>
            </a:ln>
          </p:spPr>
        </p:sp>
        <p:sp>
          <p:nvSpPr>
            <p:cNvPr name="TextBox 44" id="44"/>
            <p:cNvSpPr txBox="true"/>
            <p:nvPr/>
          </p:nvSpPr>
          <p:spPr>
            <a:xfrm>
              <a:off x="0" y="-38100"/>
              <a:ext cx="1237050" cy="1286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2477917" y="2982249"/>
            <a:ext cx="4696924" cy="4823794"/>
            <a:chOff x="0" y="0"/>
            <a:chExt cx="1237050" cy="1270464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237050" cy="1270464"/>
            </a:xfrm>
            <a:custGeom>
              <a:avLst/>
              <a:gdLst/>
              <a:ahLst/>
              <a:cxnLst/>
              <a:rect r="r" b="b" t="t" l="l"/>
              <a:pathLst>
                <a:path h="1270464" w="1237050">
                  <a:moveTo>
                    <a:pt x="80766" y="0"/>
                  </a:moveTo>
                  <a:lnTo>
                    <a:pt x="1156284" y="0"/>
                  </a:lnTo>
                  <a:cubicBezTo>
                    <a:pt x="1177704" y="0"/>
                    <a:pt x="1198247" y="8509"/>
                    <a:pt x="1213394" y="23656"/>
                  </a:cubicBezTo>
                  <a:cubicBezTo>
                    <a:pt x="1228541" y="38803"/>
                    <a:pt x="1237050" y="59346"/>
                    <a:pt x="1237050" y="80766"/>
                  </a:cubicBezTo>
                  <a:lnTo>
                    <a:pt x="1237050" y="1189698"/>
                  </a:lnTo>
                  <a:cubicBezTo>
                    <a:pt x="1237050" y="1211118"/>
                    <a:pt x="1228541" y="1231662"/>
                    <a:pt x="1213394" y="1246808"/>
                  </a:cubicBezTo>
                  <a:cubicBezTo>
                    <a:pt x="1198247" y="1261955"/>
                    <a:pt x="1177704" y="1270464"/>
                    <a:pt x="1156284" y="1270464"/>
                  </a:cubicBezTo>
                  <a:lnTo>
                    <a:pt x="80766" y="1270464"/>
                  </a:lnTo>
                  <a:cubicBezTo>
                    <a:pt x="59346" y="1270464"/>
                    <a:pt x="38803" y="1261955"/>
                    <a:pt x="23656" y="1246808"/>
                  </a:cubicBezTo>
                  <a:cubicBezTo>
                    <a:pt x="8509" y="1231662"/>
                    <a:pt x="0" y="1211118"/>
                    <a:pt x="0" y="1189698"/>
                  </a:cubicBezTo>
                  <a:lnTo>
                    <a:pt x="0" y="80766"/>
                  </a:lnTo>
                  <a:cubicBezTo>
                    <a:pt x="0" y="59346"/>
                    <a:pt x="8509" y="38803"/>
                    <a:pt x="23656" y="23656"/>
                  </a:cubicBezTo>
                  <a:cubicBezTo>
                    <a:pt x="38803" y="8509"/>
                    <a:pt x="59346" y="0"/>
                    <a:pt x="80766" y="0"/>
                  </a:cubicBezTo>
                  <a:close/>
                </a:path>
              </a:pathLst>
            </a:custGeom>
            <a:solidFill>
              <a:srgbClr val="FFBD59"/>
            </a:solidFill>
            <a:ln cap="rnd">
              <a:noFill/>
              <a:prstDash val="solid"/>
              <a:round/>
            </a:ln>
          </p:spPr>
        </p:sp>
        <p:sp>
          <p:nvSpPr>
            <p:cNvPr name="TextBox 47" id="47"/>
            <p:cNvSpPr txBox="true"/>
            <p:nvPr/>
          </p:nvSpPr>
          <p:spPr>
            <a:xfrm>
              <a:off x="0" y="-38100"/>
              <a:ext cx="1237050" cy="13085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028700" y="8633312"/>
            <a:ext cx="16315495" cy="255780"/>
            <a:chOff x="0" y="0"/>
            <a:chExt cx="4297085" cy="67366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4297085" cy="67366"/>
            </a:xfrm>
            <a:custGeom>
              <a:avLst/>
              <a:gdLst/>
              <a:ahLst/>
              <a:cxnLst/>
              <a:rect r="r" b="b" t="t" l="l"/>
              <a:pathLst>
                <a:path h="67366" w="4297085">
                  <a:moveTo>
                    <a:pt x="0" y="0"/>
                  </a:moveTo>
                  <a:lnTo>
                    <a:pt x="4297085" y="0"/>
                  </a:lnTo>
                  <a:lnTo>
                    <a:pt x="4297085" y="67366"/>
                  </a:lnTo>
                  <a:lnTo>
                    <a:pt x="0" y="67366"/>
                  </a:ln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50" id="50"/>
            <p:cNvSpPr txBox="true"/>
            <p:nvPr/>
          </p:nvSpPr>
          <p:spPr>
            <a:xfrm>
              <a:off x="0" y="-38100"/>
              <a:ext cx="4297085" cy="1054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6026687" y="414861"/>
            <a:ext cx="1738713" cy="1738713"/>
            <a:chOff x="0" y="0"/>
            <a:chExt cx="2318284" cy="2318284"/>
          </a:xfrm>
        </p:grpSpPr>
        <p:grpSp>
          <p:nvGrpSpPr>
            <p:cNvPr name="Group 52" id="52"/>
            <p:cNvGrpSpPr/>
            <p:nvPr/>
          </p:nvGrpSpPr>
          <p:grpSpPr>
            <a:xfrm rot="0">
              <a:off x="0" y="0"/>
              <a:ext cx="2318284" cy="2318284"/>
              <a:chOff x="0" y="0"/>
              <a:chExt cx="812800" cy="812800"/>
            </a:xfrm>
          </p:grpSpPr>
          <p:sp>
            <p:nvSpPr>
              <p:cNvPr name="Freeform 53" id="5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86BB2"/>
              </a:solidFill>
            </p:spPr>
          </p:sp>
          <p:sp>
            <p:nvSpPr>
              <p:cNvPr name="TextBox 54" id="54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55" id="55"/>
            <p:cNvGrpSpPr>
              <a:grpSpLocks noChangeAspect="true"/>
            </p:cNvGrpSpPr>
            <p:nvPr/>
          </p:nvGrpSpPr>
          <p:grpSpPr>
            <a:xfrm rot="0">
              <a:off x="100906" y="100911"/>
              <a:ext cx="2116471" cy="2116462"/>
              <a:chOff x="0" y="0"/>
              <a:chExt cx="6350000" cy="6349975"/>
            </a:xfrm>
          </p:grpSpPr>
          <p:sp>
            <p:nvSpPr>
              <p:cNvPr name="Freeform 56" id="56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38596" t="0" r="-38596" b="0"/>
                </a:stretch>
              </a:blipFill>
            </p:spPr>
          </p:sp>
        </p:grpSp>
      </p:grpSp>
      <p:grpSp>
        <p:nvGrpSpPr>
          <p:cNvPr name="Group 57" id="57"/>
          <p:cNvGrpSpPr/>
          <p:nvPr/>
        </p:nvGrpSpPr>
        <p:grpSpPr>
          <a:xfrm rot="0">
            <a:off x="1644859" y="3445568"/>
            <a:ext cx="3912279" cy="3218570"/>
            <a:chOff x="0" y="0"/>
            <a:chExt cx="606114" cy="498641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3"/>
              <a:stretch>
                <a:fillRect l="-11739" t="0" r="-11739" b="0"/>
              </a:stretch>
            </a:blipFill>
          </p:spPr>
        </p:sp>
      </p:grpSp>
      <p:grpSp>
        <p:nvGrpSpPr>
          <p:cNvPr name="Group 59" id="59"/>
          <p:cNvGrpSpPr/>
          <p:nvPr/>
        </p:nvGrpSpPr>
        <p:grpSpPr>
          <a:xfrm rot="0">
            <a:off x="7264061" y="3445568"/>
            <a:ext cx="3912279" cy="3218570"/>
            <a:chOff x="0" y="0"/>
            <a:chExt cx="606114" cy="498641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4"/>
              <a:stretch>
                <a:fillRect l="-7935" t="0" r="-7935" b="0"/>
              </a:stretch>
            </a:blipFill>
          </p:spPr>
        </p:sp>
      </p:grpSp>
      <p:grpSp>
        <p:nvGrpSpPr>
          <p:cNvPr name="Group 61" id="61"/>
          <p:cNvGrpSpPr/>
          <p:nvPr/>
        </p:nvGrpSpPr>
        <p:grpSpPr>
          <a:xfrm rot="0">
            <a:off x="12883262" y="3445568"/>
            <a:ext cx="3912279" cy="3218570"/>
            <a:chOff x="0" y="0"/>
            <a:chExt cx="606114" cy="498641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606114" cy="498641"/>
            </a:xfrm>
            <a:custGeom>
              <a:avLst/>
              <a:gdLst/>
              <a:ahLst/>
              <a:cxnLst/>
              <a:rect r="r" b="b" t="t" l="l"/>
              <a:pathLst>
                <a:path h="498641" w="606114">
                  <a:moveTo>
                    <a:pt x="0" y="0"/>
                  </a:moveTo>
                  <a:lnTo>
                    <a:pt x="606114" y="0"/>
                  </a:lnTo>
                  <a:lnTo>
                    <a:pt x="606114" y="498641"/>
                  </a:lnTo>
                  <a:lnTo>
                    <a:pt x="0" y="498641"/>
                  </a:lnTo>
                  <a:close/>
                </a:path>
              </a:pathLst>
            </a:custGeom>
            <a:blipFill>
              <a:blip r:embed="rId5"/>
              <a:stretch>
                <a:fillRect l="-11624" t="0" r="-11624" b="0"/>
              </a:stretch>
            </a:blipFill>
          </p:spPr>
        </p:sp>
      </p:grpSp>
      <p:sp>
        <p:nvSpPr>
          <p:cNvPr name="TextBox 63" id="63"/>
          <p:cNvSpPr txBox="true"/>
          <p:nvPr/>
        </p:nvSpPr>
        <p:spPr>
          <a:xfrm rot="0">
            <a:off x="3267569" y="989581"/>
            <a:ext cx="12052966" cy="705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Which insect is the smallest?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556554" y="6663475"/>
            <a:ext cx="4088888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ladybug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12756714" y="6663475"/>
            <a:ext cx="4139329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mosquito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7255850" y="6663475"/>
            <a:ext cx="3890457" cy="857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ant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404154" y="2995940"/>
            <a:ext cx="15855146" cy="5780066"/>
            <a:chOff x="0" y="0"/>
            <a:chExt cx="4175841" cy="1522322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175841" cy="1522322"/>
            </a:xfrm>
            <a:custGeom>
              <a:avLst/>
              <a:gdLst/>
              <a:ahLst/>
              <a:cxnLst/>
              <a:rect r="r" b="b" t="t" l="l"/>
              <a:pathLst>
                <a:path h="1522322" w="4175841">
                  <a:moveTo>
                    <a:pt x="8301" y="0"/>
                  </a:moveTo>
                  <a:lnTo>
                    <a:pt x="4167540" y="0"/>
                  </a:lnTo>
                  <a:cubicBezTo>
                    <a:pt x="4169742" y="0"/>
                    <a:pt x="4171853" y="875"/>
                    <a:pt x="4173410" y="2431"/>
                  </a:cubicBezTo>
                  <a:cubicBezTo>
                    <a:pt x="4174966" y="3988"/>
                    <a:pt x="4175841" y="6099"/>
                    <a:pt x="4175841" y="8301"/>
                  </a:cubicBezTo>
                  <a:lnTo>
                    <a:pt x="4175841" y="1514021"/>
                  </a:lnTo>
                  <a:cubicBezTo>
                    <a:pt x="4175841" y="1516223"/>
                    <a:pt x="4174966" y="1518334"/>
                    <a:pt x="4173410" y="1519891"/>
                  </a:cubicBezTo>
                  <a:cubicBezTo>
                    <a:pt x="4171853" y="1521447"/>
                    <a:pt x="4169742" y="1522322"/>
                    <a:pt x="4167540" y="1522322"/>
                  </a:cubicBezTo>
                  <a:lnTo>
                    <a:pt x="8301" y="1522322"/>
                  </a:lnTo>
                  <a:cubicBezTo>
                    <a:pt x="6099" y="1522322"/>
                    <a:pt x="3988" y="1521447"/>
                    <a:pt x="2431" y="1519891"/>
                  </a:cubicBezTo>
                  <a:cubicBezTo>
                    <a:pt x="875" y="1518334"/>
                    <a:pt x="0" y="1516223"/>
                    <a:pt x="0" y="1514021"/>
                  </a:cubicBezTo>
                  <a:lnTo>
                    <a:pt x="0" y="8301"/>
                  </a:lnTo>
                  <a:cubicBezTo>
                    <a:pt x="0" y="6099"/>
                    <a:pt x="875" y="3988"/>
                    <a:pt x="2431" y="2431"/>
                  </a:cubicBezTo>
                  <a:cubicBezTo>
                    <a:pt x="3988" y="875"/>
                    <a:pt x="6099" y="0"/>
                    <a:pt x="8301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4175841" cy="15604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404154" y="2701309"/>
            <a:ext cx="15855146" cy="1075365"/>
            <a:chOff x="0" y="0"/>
            <a:chExt cx="4175841" cy="283224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4175841" cy="283224"/>
            </a:xfrm>
            <a:custGeom>
              <a:avLst/>
              <a:gdLst/>
              <a:ahLst/>
              <a:cxnLst/>
              <a:rect r="r" b="b" t="t" l="l"/>
              <a:pathLst>
                <a:path h="283224" w="4175841">
                  <a:moveTo>
                    <a:pt x="8301" y="0"/>
                  </a:moveTo>
                  <a:lnTo>
                    <a:pt x="4167540" y="0"/>
                  </a:lnTo>
                  <a:cubicBezTo>
                    <a:pt x="4169742" y="0"/>
                    <a:pt x="4171853" y="875"/>
                    <a:pt x="4173410" y="2431"/>
                  </a:cubicBezTo>
                  <a:cubicBezTo>
                    <a:pt x="4174966" y="3988"/>
                    <a:pt x="4175841" y="6099"/>
                    <a:pt x="4175841" y="8301"/>
                  </a:cubicBezTo>
                  <a:lnTo>
                    <a:pt x="4175841" y="274923"/>
                  </a:lnTo>
                  <a:cubicBezTo>
                    <a:pt x="4175841" y="277124"/>
                    <a:pt x="4174966" y="279236"/>
                    <a:pt x="4173410" y="280793"/>
                  </a:cubicBezTo>
                  <a:cubicBezTo>
                    <a:pt x="4171853" y="282349"/>
                    <a:pt x="4169742" y="283224"/>
                    <a:pt x="4167540" y="283224"/>
                  </a:cubicBezTo>
                  <a:lnTo>
                    <a:pt x="8301" y="283224"/>
                  </a:lnTo>
                  <a:cubicBezTo>
                    <a:pt x="6099" y="283224"/>
                    <a:pt x="3988" y="282349"/>
                    <a:pt x="2431" y="280793"/>
                  </a:cubicBezTo>
                  <a:cubicBezTo>
                    <a:pt x="875" y="279236"/>
                    <a:pt x="0" y="277124"/>
                    <a:pt x="0" y="274923"/>
                  </a:cubicBezTo>
                  <a:lnTo>
                    <a:pt x="0" y="8301"/>
                  </a:lnTo>
                  <a:cubicBezTo>
                    <a:pt x="0" y="6099"/>
                    <a:pt x="875" y="3988"/>
                    <a:pt x="2431" y="2431"/>
                  </a:cubicBezTo>
                  <a:cubicBezTo>
                    <a:pt x="3988" y="875"/>
                    <a:pt x="6099" y="0"/>
                    <a:pt x="8301" y="0"/>
                  </a:cubicBezTo>
                  <a:close/>
                </a:path>
              </a:pathLst>
            </a:custGeom>
            <a:solidFill>
              <a:srgbClr val="486BB2"/>
            </a:solidFill>
            <a:ln cap="sq">
              <a:noFill/>
              <a:prstDash val="solid"/>
              <a:miter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38100"/>
              <a:ext cx="4175841" cy="3213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885564" y="2995940"/>
            <a:ext cx="329010" cy="329010"/>
            <a:chOff x="0" y="0"/>
            <a:chExt cx="812800" cy="812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2505569" y="2995940"/>
            <a:ext cx="329010" cy="329010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3125574" y="2995940"/>
            <a:ext cx="329010" cy="329010"/>
            <a:chOff x="0" y="0"/>
            <a:chExt cx="812800" cy="8128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885564" y="4183641"/>
            <a:ext cx="4108807" cy="4108807"/>
            <a:chOff x="0" y="0"/>
            <a:chExt cx="5478409" cy="5478409"/>
          </a:xfrm>
        </p:grpSpPr>
        <p:grpSp>
          <p:nvGrpSpPr>
            <p:cNvPr name="Group 46" id="46"/>
            <p:cNvGrpSpPr/>
            <p:nvPr/>
          </p:nvGrpSpPr>
          <p:grpSpPr>
            <a:xfrm rot="0">
              <a:off x="0" y="0"/>
              <a:ext cx="5478409" cy="5478409"/>
              <a:chOff x="0" y="0"/>
              <a:chExt cx="812800" cy="812800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86BB2"/>
              </a:solidFill>
            </p:spPr>
          </p:sp>
          <p:sp>
            <p:nvSpPr>
              <p:cNvPr name="TextBox 48" id="48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49" id="49"/>
            <p:cNvGrpSpPr>
              <a:grpSpLocks noChangeAspect="true"/>
            </p:cNvGrpSpPr>
            <p:nvPr/>
          </p:nvGrpSpPr>
          <p:grpSpPr>
            <a:xfrm rot="0">
              <a:off x="238455" y="238465"/>
              <a:ext cx="5001498" cy="5001478"/>
              <a:chOff x="0" y="0"/>
              <a:chExt cx="6350000" cy="6349975"/>
            </a:xfrm>
          </p:grpSpPr>
          <p:sp>
            <p:nvSpPr>
              <p:cNvPr name="Freeform 50" id="50"/>
              <p:cNvSpPr/>
              <p:nvPr/>
            </p:nvSpPr>
            <p:spPr>
              <a:xfrm flipH="false" flipV="false" rot="0">
                <a:off x="0" y="0"/>
                <a:ext cx="6350000" cy="6349974"/>
              </a:xfrm>
              <a:custGeom>
                <a:avLst/>
                <a:gdLst/>
                <a:ahLst/>
                <a:cxnLst/>
                <a:rect r="r" b="b" t="t" l="l"/>
                <a:pathLst>
                  <a:path h="6349974" w="6350000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20422" t="0" r="-20422" b="0"/>
                </a:stretch>
              </a:blipFill>
            </p:spPr>
          </p:sp>
        </p:grpSp>
      </p:grpSp>
      <p:sp>
        <p:nvSpPr>
          <p:cNvPr name="TextBox 51" id="51"/>
          <p:cNvSpPr txBox="true"/>
          <p:nvPr/>
        </p:nvSpPr>
        <p:spPr>
          <a:xfrm rot="0">
            <a:off x="2922368" y="989608"/>
            <a:ext cx="9641908" cy="705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Answer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6506587" y="5704998"/>
            <a:ext cx="10395519" cy="873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439"/>
              </a:lnSpc>
            </a:pPr>
            <a:r>
              <a:rPr lang="en-US" sz="4599">
                <a:solidFill>
                  <a:srgbClr val="000000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The ant is the smallest insect. 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37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4538" y="982879"/>
            <a:ext cx="17198924" cy="8482919"/>
            <a:chOff x="0" y="0"/>
            <a:chExt cx="4529758" cy="22341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29758" cy="2234184"/>
            </a:xfrm>
            <a:custGeom>
              <a:avLst/>
              <a:gdLst/>
              <a:ahLst/>
              <a:cxnLst/>
              <a:rect r="r" b="b" t="t" l="l"/>
              <a:pathLst>
                <a:path h="2234184" w="4529758">
                  <a:moveTo>
                    <a:pt x="0" y="0"/>
                  </a:moveTo>
                  <a:lnTo>
                    <a:pt x="4529758" y="0"/>
                  </a:lnTo>
                  <a:lnTo>
                    <a:pt x="4529758" y="2234184"/>
                  </a:lnTo>
                  <a:lnTo>
                    <a:pt x="0" y="2234184"/>
                  </a:lnTo>
                  <a:close/>
                </a:path>
              </a:pathLst>
            </a:custGeom>
            <a:solidFill>
              <a:srgbClr val="F1E7C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529758" cy="22722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544538" y="1624720"/>
            <a:ext cx="17198924" cy="7841078"/>
            <a:chOff x="0" y="0"/>
            <a:chExt cx="3290570" cy="32042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1345" cy="4140605"/>
            </a:xfrm>
            <a:custGeom>
              <a:avLst/>
              <a:gdLst/>
              <a:ahLst/>
              <a:cxnLst/>
              <a:rect r="r" b="b" t="t" l="l"/>
              <a:pathLst>
                <a:path h="4140605" w="10051345">
                  <a:moveTo>
                    <a:pt x="10051345" y="14535"/>
                  </a:moveTo>
                  <a:lnTo>
                    <a:pt x="0" y="14535"/>
                  </a:lnTo>
                  <a:lnTo>
                    <a:pt x="0" y="0"/>
                  </a:lnTo>
                  <a:lnTo>
                    <a:pt x="10051345" y="0"/>
                  </a:lnTo>
                  <a:lnTo>
                    <a:pt x="10051345" y="14535"/>
                  </a:lnTo>
                  <a:close/>
                  <a:moveTo>
                    <a:pt x="10051345" y="457847"/>
                  </a:moveTo>
                  <a:lnTo>
                    <a:pt x="0" y="457847"/>
                  </a:lnTo>
                  <a:lnTo>
                    <a:pt x="0" y="472381"/>
                  </a:lnTo>
                  <a:lnTo>
                    <a:pt x="10051345" y="472381"/>
                  </a:lnTo>
                  <a:lnTo>
                    <a:pt x="10051345" y="457847"/>
                  </a:lnTo>
                  <a:close/>
                  <a:moveTo>
                    <a:pt x="10051345" y="917510"/>
                  </a:moveTo>
                  <a:lnTo>
                    <a:pt x="0" y="917510"/>
                  </a:lnTo>
                  <a:lnTo>
                    <a:pt x="0" y="932045"/>
                  </a:lnTo>
                  <a:lnTo>
                    <a:pt x="10051345" y="932045"/>
                  </a:lnTo>
                  <a:lnTo>
                    <a:pt x="10051345" y="917510"/>
                  </a:lnTo>
                  <a:close/>
                  <a:moveTo>
                    <a:pt x="10051345" y="1375356"/>
                  </a:moveTo>
                  <a:lnTo>
                    <a:pt x="0" y="1375356"/>
                  </a:lnTo>
                  <a:lnTo>
                    <a:pt x="0" y="1389891"/>
                  </a:lnTo>
                  <a:lnTo>
                    <a:pt x="10051345" y="1389891"/>
                  </a:lnTo>
                  <a:lnTo>
                    <a:pt x="10051345" y="1375356"/>
                  </a:lnTo>
                  <a:close/>
                  <a:moveTo>
                    <a:pt x="10051345" y="1833203"/>
                  </a:moveTo>
                  <a:lnTo>
                    <a:pt x="0" y="1833203"/>
                  </a:lnTo>
                  <a:lnTo>
                    <a:pt x="0" y="1847738"/>
                  </a:lnTo>
                  <a:lnTo>
                    <a:pt x="10051345" y="1847738"/>
                  </a:lnTo>
                  <a:lnTo>
                    <a:pt x="10051345" y="1833203"/>
                  </a:lnTo>
                  <a:close/>
                  <a:moveTo>
                    <a:pt x="10051345" y="2291050"/>
                  </a:moveTo>
                  <a:lnTo>
                    <a:pt x="0" y="2291050"/>
                  </a:lnTo>
                  <a:lnTo>
                    <a:pt x="0" y="2305584"/>
                  </a:lnTo>
                  <a:lnTo>
                    <a:pt x="10051345" y="2305584"/>
                  </a:lnTo>
                  <a:lnTo>
                    <a:pt x="10051345" y="2291050"/>
                  </a:lnTo>
                  <a:close/>
                  <a:moveTo>
                    <a:pt x="10051345" y="2750713"/>
                  </a:moveTo>
                  <a:lnTo>
                    <a:pt x="0" y="2750713"/>
                  </a:lnTo>
                  <a:lnTo>
                    <a:pt x="0" y="2765248"/>
                  </a:lnTo>
                  <a:lnTo>
                    <a:pt x="10051345" y="2765248"/>
                  </a:lnTo>
                  <a:lnTo>
                    <a:pt x="10051345" y="2750713"/>
                  </a:lnTo>
                  <a:close/>
                  <a:moveTo>
                    <a:pt x="10051345" y="3208560"/>
                  </a:moveTo>
                  <a:lnTo>
                    <a:pt x="0" y="3208560"/>
                  </a:lnTo>
                  <a:lnTo>
                    <a:pt x="0" y="3223095"/>
                  </a:lnTo>
                  <a:lnTo>
                    <a:pt x="10051345" y="3223095"/>
                  </a:lnTo>
                  <a:lnTo>
                    <a:pt x="10051345" y="3208560"/>
                  </a:lnTo>
                  <a:close/>
                  <a:moveTo>
                    <a:pt x="10051345" y="3666406"/>
                  </a:moveTo>
                  <a:lnTo>
                    <a:pt x="0" y="3666406"/>
                  </a:lnTo>
                  <a:lnTo>
                    <a:pt x="0" y="3680941"/>
                  </a:lnTo>
                  <a:lnTo>
                    <a:pt x="10051345" y="3680941"/>
                  </a:lnTo>
                  <a:lnTo>
                    <a:pt x="10051345" y="3666406"/>
                  </a:lnTo>
                  <a:close/>
                  <a:moveTo>
                    <a:pt x="10051345" y="4126070"/>
                  </a:moveTo>
                  <a:lnTo>
                    <a:pt x="0" y="4126070"/>
                  </a:lnTo>
                  <a:lnTo>
                    <a:pt x="0" y="4140605"/>
                  </a:lnTo>
                  <a:lnTo>
                    <a:pt x="10051345" y="4140605"/>
                  </a:lnTo>
                  <a:lnTo>
                    <a:pt x="10051345" y="41260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-5400000">
            <a:off x="5223461" y="-3030390"/>
            <a:ext cx="7841078" cy="17151299"/>
            <a:chOff x="0" y="0"/>
            <a:chExt cx="3290570" cy="32042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60214" cy="9016645"/>
            </a:xfrm>
            <a:custGeom>
              <a:avLst/>
              <a:gdLst/>
              <a:ahLst/>
              <a:cxnLst/>
              <a:rect r="r" b="b" t="t" l="l"/>
              <a:pathLst>
                <a:path h="9016645" w="4560214">
                  <a:moveTo>
                    <a:pt x="4560214" y="31651"/>
                  </a:moveTo>
                  <a:lnTo>
                    <a:pt x="0" y="31651"/>
                  </a:lnTo>
                  <a:lnTo>
                    <a:pt x="0" y="0"/>
                  </a:lnTo>
                  <a:lnTo>
                    <a:pt x="4560214" y="0"/>
                  </a:lnTo>
                  <a:lnTo>
                    <a:pt x="4560214" y="31651"/>
                  </a:lnTo>
                  <a:close/>
                  <a:moveTo>
                    <a:pt x="4560214" y="997014"/>
                  </a:moveTo>
                  <a:lnTo>
                    <a:pt x="0" y="997014"/>
                  </a:lnTo>
                  <a:lnTo>
                    <a:pt x="0" y="1028665"/>
                  </a:lnTo>
                  <a:lnTo>
                    <a:pt x="4560214" y="1028665"/>
                  </a:lnTo>
                  <a:lnTo>
                    <a:pt x="4560214" y="997014"/>
                  </a:lnTo>
                  <a:close/>
                  <a:moveTo>
                    <a:pt x="4560214" y="1997984"/>
                  </a:moveTo>
                  <a:lnTo>
                    <a:pt x="0" y="1997984"/>
                  </a:lnTo>
                  <a:lnTo>
                    <a:pt x="0" y="2029635"/>
                  </a:lnTo>
                  <a:lnTo>
                    <a:pt x="4560214" y="2029635"/>
                  </a:lnTo>
                  <a:lnTo>
                    <a:pt x="4560214" y="1997984"/>
                  </a:lnTo>
                  <a:close/>
                  <a:moveTo>
                    <a:pt x="4560214" y="2994998"/>
                  </a:moveTo>
                  <a:lnTo>
                    <a:pt x="0" y="2994998"/>
                  </a:lnTo>
                  <a:lnTo>
                    <a:pt x="0" y="3026649"/>
                  </a:lnTo>
                  <a:lnTo>
                    <a:pt x="4560214" y="3026649"/>
                  </a:lnTo>
                  <a:lnTo>
                    <a:pt x="4560214" y="2994998"/>
                  </a:lnTo>
                  <a:close/>
                  <a:moveTo>
                    <a:pt x="4560214" y="3992012"/>
                  </a:moveTo>
                  <a:lnTo>
                    <a:pt x="0" y="3992012"/>
                  </a:lnTo>
                  <a:lnTo>
                    <a:pt x="0" y="4023663"/>
                  </a:lnTo>
                  <a:lnTo>
                    <a:pt x="4560214" y="4023663"/>
                  </a:lnTo>
                  <a:lnTo>
                    <a:pt x="4560214" y="3992012"/>
                  </a:lnTo>
                  <a:close/>
                  <a:moveTo>
                    <a:pt x="4560214" y="4989025"/>
                  </a:moveTo>
                  <a:lnTo>
                    <a:pt x="0" y="4989025"/>
                  </a:lnTo>
                  <a:lnTo>
                    <a:pt x="0" y="5020676"/>
                  </a:lnTo>
                  <a:lnTo>
                    <a:pt x="4560214" y="5020676"/>
                  </a:lnTo>
                  <a:lnTo>
                    <a:pt x="4560214" y="4989025"/>
                  </a:lnTo>
                  <a:close/>
                  <a:moveTo>
                    <a:pt x="4560214" y="5989995"/>
                  </a:moveTo>
                  <a:lnTo>
                    <a:pt x="0" y="5989995"/>
                  </a:lnTo>
                  <a:lnTo>
                    <a:pt x="0" y="6021647"/>
                  </a:lnTo>
                  <a:lnTo>
                    <a:pt x="4560214" y="6021647"/>
                  </a:lnTo>
                  <a:lnTo>
                    <a:pt x="4560214" y="5989995"/>
                  </a:lnTo>
                  <a:close/>
                  <a:moveTo>
                    <a:pt x="4560214" y="6987010"/>
                  </a:moveTo>
                  <a:lnTo>
                    <a:pt x="0" y="6987010"/>
                  </a:lnTo>
                  <a:lnTo>
                    <a:pt x="0" y="7018661"/>
                  </a:lnTo>
                  <a:lnTo>
                    <a:pt x="4560214" y="7018661"/>
                  </a:lnTo>
                  <a:lnTo>
                    <a:pt x="4560214" y="6987010"/>
                  </a:lnTo>
                  <a:close/>
                  <a:moveTo>
                    <a:pt x="4560214" y="7984024"/>
                  </a:moveTo>
                  <a:lnTo>
                    <a:pt x="0" y="7984024"/>
                  </a:lnTo>
                  <a:lnTo>
                    <a:pt x="0" y="8015674"/>
                  </a:lnTo>
                  <a:lnTo>
                    <a:pt x="4560214" y="8015674"/>
                  </a:lnTo>
                  <a:lnTo>
                    <a:pt x="4560214" y="7984024"/>
                  </a:lnTo>
                  <a:close/>
                  <a:moveTo>
                    <a:pt x="4560214" y="8984993"/>
                  </a:moveTo>
                  <a:lnTo>
                    <a:pt x="0" y="8984993"/>
                  </a:lnTo>
                  <a:lnTo>
                    <a:pt x="0" y="9016645"/>
                  </a:lnTo>
                  <a:lnTo>
                    <a:pt x="4560214" y="9016645"/>
                  </a:lnTo>
                  <a:lnTo>
                    <a:pt x="4560214" y="8984993"/>
                  </a:lnTo>
                  <a:close/>
                </a:path>
              </a:pathLst>
            </a:custGeom>
            <a:solidFill>
              <a:srgbClr val="000000">
                <a:alpha val="13725"/>
              </a:srgbClr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404154" y="7486629"/>
            <a:ext cx="3407187" cy="1019907"/>
            <a:chOff x="0" y="0"/>
            <a:chExt cx="812800" cy="24330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243303"/>
            </a:xfrm>
            <a:custGeom>
              <a:avLst/>
              <a:gdLst/>
              <a:ahLst/>
              <a:cxnLst/>
              <a:rect r="r" b="b" t="t" l="l"/>
              <a:pathLst>
                <a:path h="243303" w="812800">
                  <a:moveTo>
                    <a:pt x="406400" y="0"/>
                  </a:moveTo>
                  <a:cubicBezTo>
                    <a:pt x="181951" y="0"/>
                    <a:pt x="0" y="54465"/>
                    <a:pt x="0" y="121652"/>
                  </a:cubicBezTo>
                  <a:cubicBezTo>
                    <a:pt x="0" y="188838"/>
                    <a:pt x="181951" y="243303"/>
                    <a:pt x="406400" y="243303"/>
                  </a:cubicBezTo>
                  <a:cubicBezTo>
                    <a:pt x="630849" y="243303"/>
                    <a:pt x="812800" y="188838"/>
                    <a:pt x="812800" y="121652"/>
                  </a:cubicBezTo>
                  <a:cubicBezTo>
                    <a:pt x="812800" y="54465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D5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-43865"/>
              <a:ext cx="660400" cy="2643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899"/>
                </a:lnSpc>
                <a:spcBef>
                  <a:spcPct val="0"/>
                </a:spcBef>
              </a:pPr>
              <a:r>
                <a:rPr lang="en-US" sz="3499">
                  <a:solidFill>
                    <a:srgbClr val="000000"/>
                  </a:solidFill>
                  <a:latin typeface="Marty Two"/>
                  <a:ea typeface="Marty Two"/>
                  <a:cs typeface="Marty Two"/>
                  <a:sym typeface="Marty Two"/>
                </a:rPr>
                <a:t>PLAY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521124" y="2571198"/>
            <a:ext cx="13245751" cy="1146418"/>
            <a:chOff x="0" y="0"/>
            <a:chExt cx="3488593" cy="30193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488593" cy="301937"/>
            </a:xfrm>
            <a:custGeom>
              <a:avLst/>
              <a:gdLst/>
              <a:ahLst/>
              <a:cxnLst/>
              <a:rect r="r" b="b" t="t" l="l"/>
              <a:pathLst>
                <a:path h="301937" w="3488593">
                  <a:moveTo>
                    <a:pt x="29224" y="0"/>
                  </a:moveTo>
                  <a:lnTo>
                    <a:pt x="3459369" y="0"/>
                  </a:lnTo>
                  <a:cubicBezTo>
                    <a:pt x="3475509" y="0"/>
                    <a:pt x="3488593" y="13084"/>
                    <a:pt x="3488593" y="29224"/>
                  </a:cubicBezTo>
                  <a:lnTo>
                    <a:pt x="3488593" y="272713"/>
                  </a:lnTo>
                  <a:cubicBezTo>
                    <a:pt x="3488593" y="288853"/>
                    <a:pt x="3475509" y="301937"/>
                    <a:pt x="3459369" y="301937"/>
                  </a:cubicBezTo>
                  <a:lnTo>
                    <a:pt x="29224" y="301937"/>
                  </a:lnTo>
                  <a:cubicBezTo>
                    <a:pt x="13084" y="301937"/>
                    <a:pt x="0" y="288853"/>
                    <a:pt x="0" y="272713"/>
                  </a:cubicBezTo>
                  <a:lnTo>
                    <a:pt x="0" y="29224"/>
                  </a:lnTo>
                  <a:cubicBezTo>
                    <a:pt x="0" y="13084"/>
                    <a:pt x="13084" y="0"/>
                    <a:pt x="29224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3488593" cy="3400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4609397" y="2732875"/>
            <a:ext cx="754391" cy="754391"/>
          </a:xfrm>
          <a:custGeom>
            <a:avLst/>
            <a:gdLst/>
            <a:ahLst/>
            <a:cxnLst/>
            <a:rect r="r" b="b" t="t" l="l"/>
            <a:pathLst>
              <a:path h="754391" w="754391">
                <a:moveTo>
                  <a:pt x="0" y="0"/>
                </a:moveTo>
                <a:lnTo>
                  <a:pt x="754391" y="0"/>
                </a:lnTo>
                <a:lnTo>
                  <a:pt x="754391" y="754391"/>
                </a:lnTo>
                <a:lnTo>
                  <a:pt x="0" y="7543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041266" y="2732875"/>
            <a:ext cx="533405" cy="771652"/>
          </a:xfrm>
          <a:custGeom>
            <a:avLst/>
            <a:gdLst/>
            <a:ahLst/>
            <a:cxnLst/>
            <a:rect r="r" b="b" t="t" l="l"/>
            <a:pathLst>
              <a:path h="771652" w="533405">
                <a:moveTo>
                  <a:pt x="0" y="0"/>
                </a:moveTo>
                <a:lnTo>
                  <a:pt x="533405" y="0"/>
                </a:lnTo>
                <a:lnTo>
                  <a:pt x="533405" y="771652"/>
                </a:lnTo>
                <a:lnTo>
                  <a:pt x="0" y="7716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7" id="17"/>
          <p:cNvSpPr/>
          <p:nvPr/>
        </p:nvSpPr>
        <p:spPr>
          <a:xfrm>
            <a:off x="3899538" y="2670811"/>
            <a:ext cx="0" cy="947191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8" id="18"/>
          <p:cNvGrpSpPr/>
          <p:nvPr/>
        </p:nvGrpSpPr>
        <p:grpSpPr>
          <a:xfrm rot="0">
            <a:off x="784149" y="1147384"/>
            <a:ext cx="329010" cy="329010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404154" y="1147384"/>
            <a:ext cx="329010" cy="329010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2024159" y="1147384"/>
            <a:ext cx="329010" cy="329010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6274930" y="3828823"/>
            <a:ext cx="782815" cy="947431"/>
          </a:xfrm>
          <a:custGeom>
            <a:avLst/>
            <a:gdLst/>
            <a:ahLst/>
            <a:cxnLst/>
            <a:rect r="r" b="b" t="t" l="l"/>
            <a:pathLst>
              <a:path h="947431" w="782815">
                <a:moveTo>
                  <a:pt x="0" y="0"/>
                </a:moveTo>
                <a:lnTo>
                  <a:pt x="782815" y="0"/>
                </a:lnTo>
                <a:lnTo>
                  <a:pt x="782815" y="947431"/>
                </a:lnTo>
                <a:lnTo>
                  <a:pt x="0" y="9474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true" flipV="false" rot="-2419088">
            <a:off x="13336330" y="5538518"/>
            <a:ext cx="782815" cy="947431"/>
          </a:xfrm>
          <a:custGeom>
            <a:avLst/>
            <a:gdLst/>
            <a:ahLst/>
            <a:cxnLst/>
            <a:rect r="r" b="b" t="t" l="l"/>
            <a:pathLst>
              <a:path h="947431" w="782815">
                <a:moveTo>
                  <a:pt x="782815" y="0"/>
                </a:moveTo>
                <a:lnTo>
                  <a:pt x="0" y="0"/>
                </a:lnTo>
                <a:lnTo>
                  <a:pt x="0" y="947431"/>
                </a:lnTo>
                <a:lnTo>
                  <a:pt x="782815" y="947431"/>
                </a:lnTo>
                <a:lnTo>
                  <a:pt x="782815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5766876" y="5397790"/>
            <a:ext cx="458200" cy="554554"/>
          </a:xfrm>
          <a:custGeom>
            <a:avLst/>
            <a:gdLst/>
            <a:ahLst/>
            <a:cxnLst/>
            <a:rect r="r" b="b" t="t" l="l"/>
            <a:pathLst>
              <a:path h="554554" w="458200">
                <a:moveTo>
                  <a:pt x="0" y="0"/>
                </a:moveTo>
                <a:lnTo>
                  <a:pt x="458200" y="0"/>
                </a:lnTo>
                <a:lnTo>
                  <a:pt x="458200" y="554554"/>
                </a:lnTo>
                <a:lnTo>
                  <a:pt x="0" y="5545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0" id="30"/>
          <p:cNvGrpSpPr/>
          <p:nvPr/>
        </p:nvGrpSpPr>
        <p:grpSpPr>
          <a:xfrm rot="0">
            <a:off x="468338" y="894499"/>
            <a:ext cx="17351324" cy="981374"/>
            <a:chOff x="0" y="0"/>
            <a:chExt cx="4569896" cy="258469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569896" cy="258469"/>
            </a:xfrm>
            <a:custGeom>
              <a:avLst/>
              <a:gdLst/>
              <a:ahLst/>
              <a:cxnLst/>
              <a:rect r="r" b="b" t="t" l="l"/>
              <a:pathLst>
                <a:path h="258469" w="4569896">
                  <a:moveTo>
                    <a:pt x="7585" y="0"/>
                  </a:moveTo>
                  <a:lnTo>
                    <a:pt x="4562311" y="0"/>
                  </a:lnTo>
                  <a:cubicBezTo>
                    <a:pt x="4566500" y="0"/>
                    <a:pt x="4569896" y="3396"/>
                    <a:pt x="4569896" y="7585"/>
                  </a:cubicBezTo>
                  <a:lnTo>
                    <a:pt x="4569896" y="250884"/>
                  </a:lnTo>
                  <a:cubicBezTo>
                    <a:pt x="4569896" y="255073"/>
                    <a:pt x="4566500" y="258469"/>
                    <a:pt x="4562311" y="258469"/>
                  </a:cubicBezTo>
                  <a:lnTo>
                    <a:pt x="7585" y="258469"/>
                  </a:lnTo>
                  <a:cubicBezTo>
                    <a:pt x="3396" y="258469"/>
                    <a:pt x="0" y="255073"/>
                    <a:pt x="0" y="250884"/>
                  </a:cubicBezTo>
                  <a:lnTo>
                    <a:pt x="0" y="7585"/>
                  </a:lnTo>
                  <a:cubicBezTo>
                    <a:pt x="0" y="3396"/>
                    <a:pt x="3396" y="0"/>
                    <a:pt x="7585" y="0"/>
                  </a:cubicBezTo>
                  <a:close/>
                </a:path>
              </a:pathLst>
            </a:custGeom>
            <a:solidFill>
              <a:srgbClr val="FFBD59"/>
            </a:solidFill>
            <a:ln cap="sq">
              <a:noFill/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4569896" cy="2965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936549" y="1299784"/>
            <a:ext cx="329010" cy="329010"/>
            <a:chOff x="0" y="0"/>
            <a:chExt cx="812800" cy="8128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556554" y="1299784"/>
            <a:ext cx="329010" cy="329010"/>
            <a:chOff x="0" y="0"/>
            <a:chExt cx="812800" cy="812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2176559" y="1299784"/>
            <a:ext cx="329010" cy="329010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84B39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42" id="42"/>
          <p:cNvSpPr/>
          <p:nvPr/>
        </p:nvSpPr>
        <p:spPr>
          <a:xfrm flipH="true" flipV="false" rot="-2419088">
            <a:off x="4044776" y="7808967"/>
            <a:ext cx="602277" cy="728928"/>
          </a:xfrm>
          <a:custGeom>
            <a:avLst/>
            <a:gdLst/>
            <a:ahLst/>
            <a:cxnLst/>
            <a:rect r="r" b="b" t="t" l="l"/>
            <a:pathLst>
              <a:path h="728928" w="602277">
                <a:moveTo>
                  <a:pt x="602277" y="0"/>
                </a:moveTo>
                <a:lnTo>
                  <a:pt x="0" y="0"/>
                </a:lnTo>
                <a:lnTo>
                  <a:pt x="0" y="728928"/>
                </a:lnTo>
                <a:lnTo>
                  <a:pt x="602277" y="728928"/>
                </a:lnTo>
                <a:lnTo>
                  <a:pt x="602277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-496301">
            <a:off x="1265559" y="4022357"/>
            <a:ext cx="754698" cy="560363"/>
          </a:xfrm>
          <a:custGeom>
            <a:avLst/>
            <a:gdLst/>
            <a:ahLst/>
            <a:cxnLst/>
            <a:rect r="r" b="b" t="t" l="l"/>
            <a:pathLst>
              <a:path h="560363" w="754698">
                <a:moveTo>
                  <a:pt x="0" y="0"/>
                </a:moveTo>
                <a:lnTo>
                  <a:pt x="754698" y="0"/>
                </a:lnTo>
                <a:lnTo>
                  <a:pt x="754698" y="560363"/>
                </a:lnTo>
                <a:lnTo>
                  <a:pt x="0" y="5603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4" id="44"/>
          <p:cNvSpPr txBox="true"/>
          <p:nvPr/>
        </p:nvSpPr>
        <p:spPr>
          <a:xfrm rot="0">
            <a:off x="2619136" y="3976117"/>
            <a:ext cx="10503658" cy="2664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20"/>
              </a:lnSpc>
            </a:pPr>
            <a:r>
              <a:rPr lang="en-US" sz="14300">
                <a:solidFill>
                  <a:srgbClr val="FFBD59"/>
                </a:solidFill>
                <a:latin typeface="Erica One"/>
                <a:ea typeface="Erica One"/>
                <a:cs typeface="Erica One"/>
                <a:sym typeface="Erica One"/>
              </a:rPr>
              <a:t>Thank you</a:t>
            </a:r>
          </a:p>
        </p:txBody>
      </p:sp>
      <p:sp>
        <p:nvSpPr>
          <p:cNvPr name="Freeform 45" id="45"/>
          <p:cNvSpPr/>
          <p:nvPr/>
        </p:nvSpPr>
        <p:spPr>
          <a:xfrm flipH="false" flipV="false" rot="0">
            <a:off x="1780169" y="3466497"/>
            <a:ext cx="487981" cy="362326"/>
          </a:xfrm>
          <a:custGeom>
            <a:avLst/>
            <a:gdLst/>
            <a:ahLst/>
            <a:cxnLst/>
            <a:rect r="r" b="b" t="t" l="l"/>
            <a:pathLst>
              <a:path h="362326" w="487981">
                <a:moveTo>
                  <a:pt x="0" y="0"/>
                </a:moveTo>
                <a:lnTo>
                  <a:pt x="487981" y="0"/>
                </a:lnTo>
                <a:lnTo>
                  <a:pt x="487981" y="362326"/>
                </a:lnTo>
                <a:lnTo>
                  <a:pt x="0" y="36232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6" id="46"/>
          <p:cNvSpPr txBox="true"/>
          <p:nvPr/>
        </p:nvSpPr>
        <p:spPr>
          <a:xfrm rot="0">
            <a:off x="8287193" y="2716557"/>
            <a:ext cx="6221632" cy="705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See you next time!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6166679" y="5794406"/>
            <a:ext cx="11048040" cy="2851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20"/>
              </a:lnSpc>
            </a:pPr>
            <a:r>
              <a:rPr lang="en-US" sz="14300">
                <a:solidFill>
                  <a:srgbClr val="FFBD59"/>
                </a:solidFill>
                <a:latin typeface="Erica One"/>
                <a:ea typeface="Erica One"/>
                <a:cs typeface="Erica One"/>
                <a:sym typeface="Erica One"/>
              </a:rPr>
              <a:t>for playing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DAHVFne6JbM</dc:identifier>
  <dcterms:modified xsi:type="dcterms:W3CDTF">2011-08-01T06:04:30Z</dcterms:modified>
  <cp:revision>1</cp:revision>
  <dc:title>Superlative Adjectives Game Presentation in Red Yellow Illustrative Style</dc:title>
</cp:coreProperties>
</file>