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8" r:id="rId4"/>
    <p:sldId id="257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4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E7F42-7038-A743-BA08-FDBB4B89B9FB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333A9-ED22-9546-863D-8920A6630D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79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08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8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40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63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82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34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52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17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53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83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4827-B065-6C4E-A9CA-54B2AA0442C0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19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4827-B065-6C4E-A9CA-54B2AA0442C0}" type="datetimeFigureOut">
              <a:rPr lang="fr-FR" smtClean="0"/>
              <a:t>08/12/20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369BD-0DDF-194D-BDD3-141188571C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78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8.jp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-232331" y="245895"/>
            <a:ext cx="2321551" cy="4995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09806" y="222216"/>
            <a:ext cx="1896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Trebuchet MS"/>
                <a:cs typeface="Trebuchet MS"/>
              </a:rPr>
              <a:t>Séance 11 </a:t>
            </a:r>
            <a:endParaRPr lang="fr-FR" sz="28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2" name="Image 1" descr="9781408896945_3107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41" y="275206"/>
            <a:ext cx="4132316" cy="6349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067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-232331" y="245895"/>
            <a:ext cx="2692523" cy="4995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09806" y="222216"/>
            <a:ext cx="2250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Trebuchet MS"/>
                <a:cs typeface="Trebuchet MS"/>
              </a:rPr>
              <a:t>REMEMBER ? </a:t>
            </a:r>
            <a:endParaRPr lang="fr-FR" sz="28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6" name="Image 5" descr="PRL comparati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6" y="2146194"/>
            <a:ext cx="8817923" cy="365774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01680" y="1409784"/>
            <a:ext cx="591825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0000"/>
                </a:solidFill>
                <a:latin typeface="Chelsea Market"/>
                <a:cs typeface="Chelsea Market"/>
              </a:rPr>
              <a:t>LE COMPARATIF DE </a:t>
            </a:r>
            <a:r>
              <a:rPr lang="fr-FR" sz="2800" b="1" dirty="0" smtClean="0">
                <a:solidFill>
                  <a:srgbClr val="000000"/>
                </a:solidFill>
                <a:latin typeface="Chelsea Market"/>
                <a:cs typeface="Chelsea Market"/>
              </a:rPr>
              <a:t>SUPÉRIORITÉ</a:t>
            </a:r>
            <a:endParaRPr lang="fr-FR" sz="2800" b="1" dirty="0">
              <a:solidFill>
                <a:srgbClr val="000000"/>
              </a:solidFill>
              <a:latin typeface="Chelsea Market"/>
              <a:cs typeface="Chelsea Marke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16520" y="2359385"/>
            <a:ext cx="688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  <a:latin typeface="Trebuchet MS"/>
                <a:cs typeface="Trebuchet MS"/>
              </a:rPr>
              <a:t>une</a:t>
            </a:r>
            <a:endParaRPr lang="fr-FR" sz="2400" dirty="0">
              <a:solidFill>
                <a:srgbClr val="0000FF"/>
              </a:solidFill>
              <a:latin typeface="Trebuchet MS"/>
              <a:cs typeface="Trebuchet M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26185" y="231623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00FF"/>
                </a:solidFill>
                <a:latin typeface="Trebuchet MS"/>
                <a:cs typeface="Trebuchet MS"/>
              </a:rPr>
              <a:t>Y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42065" y="2734748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  <a:latin typeface="Trebuchet MS"/>
                <a:cs typeface="Trebuchet MS"/>
              </a:rPr>
              <a:t>deux</a:t>
            </a:r>
            <a:endParaRPr lang="fr-FR" sz="2400" dirty="0">
              <a:solidFill>
                <a:srgbClr val="0000FF"/>
              </a:solidFill>
              <a:latin typeface="Trebuchet MS"/>
              <a:cs typeface="Trebuchet M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81557" y="4377697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ER</a:t>
            </a:r>
            <a:endParaRPr lang="fr-FR" sz="2400" b="1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69950" y="5029670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IER</a:t>
            </a:r>
            <a:endParaRPr lang="fr-FR" sz="2400" b="1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53743" y="4998622"/>
            <a:ext cx="858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MORE</a:t>
            </a:r>
            <a:endParaRPr lang="fr-FR" sz="2000" b="1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27224" y="392072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BETTER</a:t>
            </a:r>
            <a:endParaRPr lang="fr-FR" sz="2000" b="1" dirty="0">
              <a:solidFill>
                <a:schemeClr val="accent3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117746" y="4727057"/>
            <a:ext cx="1025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WORSE</a:t>
            </a:r>
            <a:endParaRPr lang="fr-FR" sz="2000" b="1" dirty="0">
              <a:solidFill>
                <a:schemeClr val="accent3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941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antastic-beasts-fa-by-in-sine-daqrr0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03" y="2641867"/>
            <a:ext cx="8839965" cy="270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à coins arrondis 4"/>
          <p:cNvSpPr/>
          <p:nvPr/>
        </p:nvSpPr>
        <p:spPr>
          <a:xfrm>
            <a:off x="857649" y="1104444"/>
            <a:ext cx="7362204" cy="64017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28374" y="1036728"/>
            <a:ext cx="7291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latin typeface="Chelsea Market"/>
                <a:cs typeface="Chelsea Market"/>
              </a:rPr>
              <a:t>LET'S COMPARE THE BEASTS!</a:t>
            </a:r>
            <a:endParaRPr lang="fr-FR" sz="4000" b="1" dirty="0">
              <a:solidFill>
                <a:schemeClr val="bg1"/>
              </a:solidFill>
              <a:latin typeface="Chelsea Market"/>
              <a:cs typeface="Chelsea Market"/>
            </a:endParaRPr>
          </a:p>
        </p:txBody>
      </p:sp>
    </p:spTree>
    <p:extLst>
      <p:ext uri="{BB962C8B-B14F-4D97-AF65-F5344CB8AC3E}">
        <p14:creationId xmlns:p14="http://schemas.microsoft.com/office/powerpoint/2010/main" val="173346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-232330" y="90375"/>
            <a:ext cx="3945833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9168" y="32136"/>
            <a:ext cx="3344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COMPARE THE BEASTS</a:t>
            </a:r>
            <a:endParaRPr lang="fr-FR" sz="2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534414" y="1180094"/>
            <a:ext cx="6492458" cy="535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08883" y="1216851"/>
            <a:ext cx="256993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helsea Market"/>
                <a:cs typeface="Chelsea Market"/>
              </a:rPr>
              <a:t>ACROMANTULA</a:t>
            </a:r>
            <a:endParaRPr lang="fr-FR" sz="2400" b="1" dirty="0">
              <a:latin typeface="Chelsea Market"/>
              <a:cs typeface="Chelsea Market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251091" y="185170"/>
            <a:ext cx="3184924" cy="46755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e95811aaf8a16d05c9f1b58a38dd311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t="22122" r="7661" b="28847"/>
          <a:stretch/>
        </p:blipFill>
        <p:spPr>
          <a:xfrm>
            <a:off x="141121" y="2201456"/>
            <a:ext cx="1355086" cy="1168006"/>
          </a:xfrm>
          <a:prstGeom prst="ellipse">
            <a:avLst/>
          </a:prstGeom>
        </p:spPr>
      </p:pic>
      <p:pic>
        <p:nvPicPr>
          <p:cNvPr id="3" name="Image 2" descr="Acromantu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4" y="905077"/>
            <a:ext cx="1070732" cy="1070732"/>
          </a:xfrm>
          <a:prstGeom prst="ellipse">
            <a:avLst/>
          </a:prstGeom>
        </p:spPr>
      </p:pic>
      <p:pic>
        <p:nvPicPr>
          <p:cNvPr id="29" name="Image 28" descr="Bowtruck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1" y="5421587"/>
            <a:ext cx="1221445" cy="1221445"/>
          </a:xfrm>
          <a:prstGeom prst="ellipse">
            <a:avLst/>
          </a:prstGeom>
        </p:spPr>
      </p:pic>
      <p:pic>
        <p:nvPicPr>
          <p:cNvPr id="31" name="Image 30" descr="8b99a5e7859d61b2b0392e937f2f26cf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4" t="8142" r="20332" b="21308"/>
          <a:stretch/>
        </p:blipFill>
        <p:spPr>
          <a:xfrm>
            <a:off x="242691" y="3712981"/>
            <a:ext cx="1130035" cy="1275556"/>
          </a:xfrm>
          <a:prstGeom prst="ellipse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1580061" y="2526670"/>
            <a:ext cx="4876084" cy="535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661803" y="2577928"/>
            <a:ext cx="180139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helsea Market"/>
                <a:cs typeface="Chelsea Market"/>
              </a:rPr>
              <a:t>ERUMPENT</a:t>
            </a:r>
            <a:endParaRPr lang="fr-FR" sz="2400" b="1" dirty="0">
              <a:latin typeface="Chelsea Market"/>
              <a:cs typeface="Chelsea Market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1608883" y="4063245"/>
            <a:ext cx="2995089" cy="535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697083" y="4101450"/>
            <a:ext cx="186461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helsea Market"/>
                <a:cs typeface="Chelsea Market"/>
              </a:rPr>
              <a:t>DEMIGUISE</a:t>
            </a:r>
            <a:endParaRPr lang="fr-FR" sz="2400" b="1" dirty="0">
              <a:latin typeface="Chelsea Market"/>
              <a:cs typeface="Chelsea Market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1661803" y="5754649"/>
            <a:ext cx="2360058" cy="535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732363" y="5820071"/>
            <a:ext cx="218641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helsea Market"/>
                <a:cs typeface="Chelsea Market"/>
              </a:rPr>
              <a:t>BOWTRUCKLE</a:t>
            </a:r>
            <a:endParaRPr lang="fr-FR" sz="2400" b="1" dirty="0">
              <a:latin typeface="Chelsea Market"/>
              <a:cs typeface="Chelsea Marke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308829" y="210888"/>
            <a:ext cx="2428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ADJECTIVE: TALL</a:t>
            </a:r>
            <a:endParaRPr lang="fr-FR" sz="2200" b="1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pic>
        <p:nvPicPr>
          <p:cNvPr id="6" name="Image 5" descr="Capture d’écran 2020-12-08 à 09.52.26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7" r="31918"/>
          <a:stretch/>
        </p:blipFill>
        <p:spPr>
          <a:xfrm>
            <a:off x="5521737" y="5177359"/>
            <a:ext cx="3481596" cy="140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94250253-need-help-question-icon-speech-bubble-vector-gree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20" y="4255953"/>
            <a:ext cx="1263325" cy="126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3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-232330" y="90375"/>
            <a:ext cx="3945833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9168" y="32136"/>
            <a:ext cx="3344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COMPARE THE BEASTS</a:t>
            </a:r>
            <a:endParaRPr lang="fr-FR" sz="2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534414" y="1180094"/>
            <a:ext cx="6492458" cy="535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08883" y="1216851"/>
            <a:ext cx="256993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helsea Market"/>
                <a:cs typeface="Chelsea Market"/>
              </a:rPr>
              <a:t>ACROMANTULA</a:t>
            </a:r>
            <a:endParaRPr lang="fr-FR" sz="2400" b="1" dirty="0">
              <a:latin typeface="Chelsea Market"/>
              <a:cs typeface="Chelsea Market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251091" y="185170"/>
            <a:ext cx="3184924" cy="46755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e95811aaf8a16d05c9f1b58a38dd311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t="22122" r="7661" b="28847"/>
          <a:stretch/>
        </p:blipFill>
        <p:spPr>
          <a:xfrm>
            <a:off x="141121" y="2201456"/>
            <a:ext cx="1355086" cy="1168006"/>
          </a:xfrm>
          <a:prstGeom prst="ellipse">
            <a:avLst/>
          </a:prstGeom>
        </p:spPr>
      </p:pic>
      <p:pic>
        <p:nvPicPr>
          <p:cNvPr id="3" name="Image 2" descr="Acromantu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4" y="905077"/>
            <a:ext cx="1070732" cy="1070732"/>
          </a:xfrm>
          <a:prstGeom prst="ellipse">
            <a:avLst/>
          </a:prstGeom>
        </p:spPr>
      </p:pic>
      <p:pic>
        <p:nvPicPr>
          <p:cNvPr id="29" name="Image 28" descr="Bowtruck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1" y="5421587"/>
            <a:ext cx="1221445" cy="1221445"/>
          </a:xfrm>
          <a:prstGeom prst="ellipse">
            <a:avLst/>
          </a:prstGeom>
        </p:spPr>
      </p:pic>
      <p:pic>
        <p:nvPicPr>
          <p:cNvPr id="31" name="Image 30" descr="8b99a5e7859d61b2b0392e937f2f26cf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4" t="8142" r="20332" b="21308"/>
          <a:stretch/>
        </p:blipFill>
        <p:spPr>
          <a:xfrm>
            <a:off x="242691" y="3712981"/>
            <a:ext cx="1130035" cy="1275556"/>
          </a:xfrm>
          <a:prstGeom prst="ellipse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1580061" y="2526670"/>
            <a:ext cx="4876084" cy="535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661803" y="2577928"/>
            <a:ext cx="180139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helsea Market"/>
                <a:cs typeface="Chelsea Market"/>
              </a:rPr>
              <a:t>ERUMPENT</a:t>
            </a:r>
            <a:endParaRPr lang="fr-FR" sz="2400" b="1" dirty="0">
              <a:latin typeface="Chelsea Market"/>
              <a:cs typeface="Chelsea Market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1608883" y="4063245"/>
            <a:ext cx="2995089" cy="535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697083" y="4101450"/>
            <a:ext cx="186461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helsea Market"/>
                <a:cs typeface="Chelsea Market"/>
              </a:rPr>
              <a:t>DEMIGUISE</a:t>
            </a:r>
            <a:endParaRPr lang="fr-FR" sz="2400" b="1" dirty="0">
              <a:latin typeface="Chelsea Market"/>
              <a:cs typeface="Chelsea Market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1661803" y="5754649"/>
            <a:ext cx="2360058" cy="535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732363" y="5820071"/>
            <a:ext cx="218641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helsea Market"/>
                <a:cs typeface="Chelsea Market"/>
              </a:rPr>
              <a:t>BOWTRUCKLE</a:t>
            </a:r>
            <a:endParaRPr lang="fr-FR" sz="2400" b="1" dirty="0">
              <a:latin typeface="Chelsea Market"/>
              <a:cs typeface="Chelsea Marke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308829" y="210888"/>
            <a:ext cx="26468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ADJECTIVE: SMALL</a:t>
            </a:r>
            <a:endParaRPr lang="fr-FR" sz="2200" b="1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pic>
        <p:nvPicPr>
          <p:cNvPr id="6" name="Image 5" descr="Capture d’écran 2020-12-08 à 09.52.26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7" r="31918"/>
          <a:stretch/>
        </p:blipFill>
        <p:spPr>
          <a:xfrm>
            <a:off x="5521737" y="5177359"/>
            <a:ext cx="3481596" cy="140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94250253-need-help-question-icon-speech-bubble-vector-gree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20" y="4255953"/>
            <a:ext cx="1263325" cy="126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8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-232330" y="90375"/>
            <a:ext cx="3945833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9168" y="32136"/>
            <a:ext cx="3344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COMPARE THE BEASTS</a:t>
            </a:r>
            <a:endParaRPr lang="fr-FR" sz="2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534414" y="1180094"/>
            <a:ext cx="6492458" cy="535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08883" y="1216851"/>
            <a:ext cx="180139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helsea Market"/>
                <a:cs typeface="Chelsea Market"/>
              </a:rPr>
              <a:t>ERUMPENT</a:t>
            </a:r>
            <a:endParaRPr lang="fr-FR" sz="2400" b="1" dirty="0">
              <a:latin typeface="Chelsea Market"/>
              <a:cs typeface="Chelsea Market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251091" y="185170"/>
            <a:ext cx="3184924" cy="46755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e95811aaf8a16d05c9f1b58a38dd311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t="22122" r="7661" b="28847"/>
          <a:stretch/>
        </p:blipFill>
        <p:spPr>
          <a:xfrm>
            <a:off x="91288" y="874556"/>
            <a:ext cx="1355086" cy="1168006"/>
          </a:xfrm>
          <a:prstGeom prst="ellipse">
            <a:avLst/>
          </a:prstGeom>
        </p:spPr>
      </p:pic>
      <p:pic>
        <p:nvPicPr>
          <p:cNvPr id="3" name="Image 2" descr="Acromantu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6" y="5370831"/>
            <a:ext cx="1329988" cy="1329988"/>
          </a:xfrm>
          <a:prstGeom prst="ellipse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1580061" y="2633242"/>
            <a:ext cx="4876084" cy="535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661803" y="2684500"/>
            <a:ext cx="2274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helsea Market"/>
                <a:cs typeface="Chelsea Market"/>
              </a:rPr>
              <a:t>THUNDERBIRD</a:t>
            </a:r>
            <a:endParaRPr lang="fr-FR" sz="2400" b="1" dirty="0">
              <a:latin typeface="Chelsea Market"/>
              <a:cs typeface="Chelsea Market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1608883" y="4134293"/>
            <a:ext cx="2995089" cy="535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697083" y="4172498"/>
            <a:ext cx="130035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helsea Market"/>
                <a:cs typeface="Chelsea Market"/>
              </a:rPr>
              <a:t>NUNDU</a:t>
            </a:r>
            <a:endParaRPr lang="fr-FR" sz="2400" b="1" dirty="0">
              <a:latin typeface="Chelsea Market"/>
              <a:cs typeface="Chelsea Market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1608517" y="5754649"/>
            <a:ext cx="2640494" cy="535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652434" y="5793428"/>
            <a:ext cx="256993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helsea Market"/>
                <a:cs typeface="Chelsea Market"/>
              </a:rPr>
              <a:t>ACROMANTULA</a:t>
            </a:r>
            <a:endParaRPr lang="fr-FR" sz="2400" b="1" dirty="0">
              <a:latin typeface="Chelsea Market"/>
              <a:cs typeface="Chelsea Marke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308829" y="210888"/>
            <a:ext cx="26597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ADJECTIVE: HEAVY</a:t>
            </a:r>
            <a:endParaRPr lang="fr-FR" sz="2200" b="1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pic>
        <p:nvPicPr>
          <p:cNvPr id="6" name="Image 5" descr="Capture d’écran 2020-12-08 à 09.52.2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7" r="31918"/>
          <a:stretch/>
        </p:blipFill>
        <p:spPr>
          <a:xfrm>
            <a:off x="5521737" y="5177359"/>
            <a:ext cx="3481596" cy="140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94250253-need-help-question-icon-speech-bubble-vector-g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20" y="4255953"/>
            <a:ext cx="1263325" cy="1263325"/>
          </a:xfrm>
          <a:prstGeom prst="rect">
            <a:avLst/>
          </a:prstGeom>
        </p:spPr>
      </p:pic>
      <p:pic>
        <p:nvPicPr>
          <p:cNvPr id="8" name="Image 7" descr="7d6d1c4ebf0b129b035d6aea3a15c6fa 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4" y="2292487"/>
            <a:ext cx="1137151" cy="1221549"/>
          </a:xfrm>
          <a:prstGeom prst="rect">
            <a:avLst/>
          </a:prstGeom>
        </p:spPr>
      </p:pic>
      <p:pic>
        <p:nvPicPr>
          <p:cNvPr id="9" name="Image 8" descr="N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" y="3808811"/>
            <a:ext cx="1366444" cy="13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2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-232330" y="90375"/>
            <a:ext cx="3945833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9168" y="32136"/>
            <a:ext cx="3344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COMPARE THE BEASTS</a:t>
            </a:r>
            <a:endParaRPr lang="fr-FR" sz="2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818166" y="1180094"/>
            <a:ext cx="6492458" cy="535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892635" y="1216851"/>
            <a:ext cx="130035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helsea Market"/>
                <a:cs typeface="Chelsea Market"/>
              </a:rPr>
              <a:t>NUNDU</a:t>
            </a:r>
            <a:endParaRPr lang="fr-FR" sz="2400" b="1" dirty="0">
              <a:latin typeface="Chelsea Market"/>
              <a:cs typeface="Chelsea Market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5521737" y="185170"/>
            <a:ext cx="3914278" cy="46755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1863813" y="2633242"/>
            <a:ext cx="4876084" cy="535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945555" y="2684500"/>
            <a:ext cx="26597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helsea Market"/>
                <a:cs typeface="Chelsea Market"/>
              </a:rPr>
              <a:t>SWOOPING EVIL</a:t>
            </a:r>
            <a:endParaRPr lang="fr-FR" sz="2400" b="1" dirty="0">
              <a:latin typeface="Chelsea Market"/>
              <a:cs typeface="Chelsea Market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1892635" y="4134293"/>
            <a:ext cx="2995089" cy="535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980835" y="4172498"/>
            <a:ext cx="13289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helsea Market"/>
                <a:cs typeface="Chelsea Market"/>
              </a:rPr>
              <a:t>NIFFLER</a:t>
            </a:r>
            <a:endParaRPr lang="fr-FR" sz="2400" b="1" dirty="0">
              <a:latin typeface="Chelsea Market"/>
              <a:cs typeface="Chelsea Market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1892269" y="5754649"/>
            <a:ext cx="2640494" cy="535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936186" y="5793428"/>
            <a:ext cx="218641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helsea Market"/>
                <a:cs typeface="Chelsea Market"/>
              </a:rPr>
              <a:t>BOWTRUCKLE</a:t>
            </a:r>
            <a:endParaRPr lang="fr-FR" sz="2400" b="1" dirty="0">
              <a:latin typeface="Chelsea Market"/>
              <a:cs typeface="Chelsea Marke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527301" y="210888"/>
            <a:ext cx="34079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ADJECTIVE: DANGEROUS</a:t>
            </a:r>
            <a:endParaRPr lang="fr-FR" sz="2200" b="1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pic>
        <p:nvPicPr>
          <p:cNvPr id="6" name="Image 5" descr="Capture d’écran 2020-12-08 à 09.52.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7" r="31918"/>
          <a:stretch/>
        </p:blipFill>
        <p:spPr>
          <a:xfrm>
            <a:off x="5521737" y="5177359"/>
            <a:ext cx="3481596" cy="140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94250253-need-help-question-icon-speech-bubble-vector-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20" y="4255953"/>
            <a:ext cx="1263325" cy="1263325"/>
          </a:xfrm>
          <a:prstGeom prst="rect">
            <a:avLst/>
          </a:prstGeom>
        </p:spPr>
      </p:pic>
      <p:pic>
        <p:nvPicPr>
          <p:cNvPr id="20" name="Image 19" descr="Bowtruck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7" y="5408077"/>
            <a:ext cx="1221445" cy="1221445"/>
          </a:xfrm>
          <a:prstGeom prst="ellipse">
            <a:avLst/>
          </a:prstGeom>
        </p:spPr>
      </p:pic>
      <p:pic>
        <p:nvPicPr>
          <p:cNvPr id="22" name="Image 21" descr="N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2" y="823107"/>
            <a:ext cx="1366444" cy="1306380"/>
          </a:xfrm>
          <a:prstGeom prst="rect">
            <a:avLst/>
          </a:prstGeom>
        </p:spPr>
      </p:pic>
      <p:pic>
        <p:nvPicPr>
          <p:cNvPr id="10" name="Image 9" descr="Capture d’écran 2018-11-13 à 22.05.5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8" y="3795686"/>
            <a:ext cx="1445275" cy="1258433"/>
          </a:xfrm>
          <a:prstGeom prst="ellipse">
            <a:avLst/>
          </a:prstGeom>
        </p:spPr>
      </p:pic>
      <p:pic>
        <p:nvPicPr>
          <p:cNvPr id="12" name="Image 11" descr="Capture d’écran 2018-11-13 à 22.02.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0" y="2332138"/>
            <a:ext cx="1556132" cy="122098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8402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-232330" y="90375"/>
            <a:ext cx="3945833" cy="35026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9168" y="32136"/>
            <a:ext cx="3344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COMPARE THE BEASTS</a:t>
            </a:r>
            <a:endParaRPr lang="fr-FR" sz="2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818166" y="1180094"/>
            <a:ext cx="6492458" cy="535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892635" y="1216851"/>
            <a:ext cx="130035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helsea Market"/>
                <a:cs typeface="Chelsea Market"/>
              </a:rPr>
              <a:t>NUNDU</a:t>
            </a:r>
            <a:endParaRPr lang="fr-FR" sz="2400" b="1" dirty="0">
              <a:latin typeface="Chelsea Market"/>
              <a:cs typeface="Chelsea Market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5521737" y="185170"/>
            <a:ext cx="3914278" cy="46755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1863813" y="2633242"/>
            <a:ext cx="4876084" cy="535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945555" y="2684500"/>
            <a:ext cx="2274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helsea Market"/>
                <a:cs typeface="Chelsea Market"/>
              </a:rPr>
              <a:t>THUNDERBIRD</a:t>
            </a:r>
            <a:endParaRPr lang="fr-FR" sz="2400" b="1" dirty="0">
              <a:latin typeface="Chelsea Market"/>
              <a:cs typeface="Chelsea Market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1892635" y="4134293"/>
            <a:ext cx="2995089" cy="535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980835" y="4172498"/>
            <a:ext cx="186461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helsea Market"/>
                <a:cs typeface="Chelsea Market"/>
              </a:rPr>
              <a:t>DEMIGUISE</a:t>
            </a:r>
            <a:endParaRPr lang="fr-FR" sz="2400" b="1" dirty="0">
              <a:latin typeface="Chelsea Market"/>
              <a:cs typeface="Chelsea Market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1892269" y="5754649"/>
            <a:ext cx="2640494" cy="53515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936186" y="5793428"/>
            <a:ext cx="13289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Chelsea Market"/>
                <a:cs typeface="Chelsea Market"/>
              </a:rPr>
              <a:t>NIFFLER</a:t>
            </a:r>
            <a:endParaRPr lang="fr-FR" sz="2400" b="1" dirty="0">
              <a:latin typeface="Chelsea Market"/>
              <a:cs typeface="Chelsea Marke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527301" y="210888"/>
            <a:ext cx="33812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ADJECTIVE: AGGRESSIVE</a:t>
            </a:r>
            <a:endParaRPr lang="fr-FR" sz="2200" b="1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pic>
        <p:nvPicPr>
          <p:cNvPr id="6" name="Image 5" descr="Capture d’écran 2020-12-08 à 09.52.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7" r="31918"/>
          <a:stretch/>
        </p:blipFill>
        <p:spPr>
          <a:xfrm>
            <a:off x="5521737" y="5177359"/>
            <a:ext cx="3481596" cy="140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94250253-need-help-question-icon-speech-bubble-vector-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20" y="4255953"/>
            <a:ext cx="1263325" cy="1263325"/>
          </a:xfrm>
          <a:prstGeom prst="rect">
            <a:avLst/>
          </a:prstGeom>
        </p:spPr>
      </p:pic>
      <p:pic>
        <p:nvPicPr>
          <p:cNvPr id="22" name="Image 21" descr="N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2" y="823107"/>
            <a:ext cx="1366444" cy="1306380"/>
          </a:xfrm>
          <a:prstGeom prst="rect">
            <a:avLst/>
          </a:prstGeom>
        </p:spPr>
      </p:pic>
      <p:pic>
        <p:nvPicPr>
          <p:cNvPr id="10" name="Image 9" descr="Capture d’écran 2018-11-13 à 22.05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8" y="5430396"/>
            <a:ext cx="1445275" cy="1258433"/>
          </a:xfrm>
          <a:prstGeom prst="ellipse">
            <a:avLst/>
          </a:prstGeom>
        </p:spPr>
      </p:pic>
      <p:pic>
        <p:nvPicPr>
          <p:cNvPr id="24" name="Image 23" descr="8b99a5e7859d61b2b0392e937f2f26cf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4" t="8142" r="20332" b="21308"/>
          <a:stretch/>
        </p:blipFill>
        <p:spPr>
          <a:xfrm>
            <a:off x="388149" y="3712981"/>
            <a:ext cx="1130035" cy="1275556"/>
          </a:xfrm>
          <a:prstGeom prst="ellipse">
            <a:avLst/>
          </a:prstGeom>
        </p:spPr>
      </p:pic>
      <p:pic>
        <p:nvPicPr>
          <p:cNvPr id="25" name="Image 24" descr="7d6d1c4ebf0b129b035d6aea3a15c6fa 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2" y="2292487"/>
            <a:ext cx="1137151" cy="122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5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r 10"/>
          <p:cNvGrpSpPr/>
          <p:nvPr/>
        </p:nvGrpSpPr>
        <p:grpSpPr>
          <a:xfrm>
            <a:off x="-232330" y="86176"/>
            <a:ext cx="4357604" cy="461665"/>
            <a:chOff x="-232330" y="937306"/>
            <a:chExt cx="4357604" cy="461665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32330" y="995545"/>
              <a:ext cx="4357604" cy="35026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69168" y="937306"/>
              <a:ext cx="37561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WHAT IS YOUR OPINION ?</a:t>
              </a:r>
              <a:endParaRPr lang="fr-FR" sz="2400" b="1" dirty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581001" y="699027"/>
            <a:ext cx="2026746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helsea Market"/>
                <a:cs typeface="Chelsea Market"/>
              </a:rPr>
              <a:t>I THINK</a:t>
            </a:r>
            <a:endParaRPr lang="fr-FR" sz="2400" dirty="0">
              <a:latin typeface="Chelsea Market"/>
              <a:cs typeface="Chelsea Marke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91425" y="699027"/>
            <a:ext cx="2314261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helsea Market"/>
                <a:cs typeface="Chelsea Market"/>
              </a:rPr>
              <a:t>I SUPPOSE</a:t>
            </a:r>
            <a:endParaRPr lang="fr-FR" sz="2400" dirty="0">
              <a:latin typeface="Chelsea Market"/>
              <a:cs typeface="Chelsea Marke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493130" y="699027"/>
            <a:ext cx="2026746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helsea Market"/>
                <a:cs typeface="Chelsea Market"/>
              </a:rPr>
              <a:t>I GUESS</a:t>
            </a:r>
            <a:endParaRPr lang="fr-FR" sz="2400" dirty="0">
              <a:latin typeface="Chelsea Market"/>
              <a:cs typeface="Chelsea Marke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017" y="5972870"/>
            <a:ext cx="103342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helsea Market"/>
                <a:cs typeface="Chelsea Market"/>
              </a:rPr>
              <a:t>CUTE</a:t>
            </a:r>
            <a:endParaRPr lang="fr-FR" sz="2400" dirty="0">
              <a:latin typeface="Chelsea Market"/>
              <a:cs typeface="Chelsea Marke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59868" y="5972870"/>
            <a:ext cx="112256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helsea Market"/>
                <a:cs typeface="Chelsea Market"/>
              </a:rPr>
              <a:t>SCARY</a:t>
            </a:r>
            <a:endParaRPr lang="fr-FR" sz="2400" dirty="0">
              <a:latin typeface="Chelsea Market"/>
              <a:cs typeface="Chelsea Marke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888062" y="5972870"/>
            <a:ext cx="1799953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helsea Market"/>
                <a:cs typeface="Chelsea Market"/>
              </a:rPr>
              <a:t>BEAUTIFUL</a:t>
            </a:r>
            <a:endParaRPr lang="fr-FR" sz="2400" dirty="0">
              <a:latin typeface="Chelsea Market"/>
              <a:cs typeface="Chelsea Marke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227630" y="5964612"/>
            <a:ext cx="189162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helsea Market"/>
                <a:cs typeface="Chelsea Market"/>
              </a:rPr>
              <a:t>POWERFUL</a:t>
            </a:r>
            <a:endParaRPr lang="fr-FR" sz="2400" dirty="0">
              <a:latin typeface="Chelsea Market"/>
              <a:cs typeface="Chelsea Marke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78303" y="5972870"/>
            <a:ext cx="162302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helsea Market"/>
                <a:cs typeface="Chelsea Market"/>
              </a:rPr>
              <a:t>FRIENDLY</a:t>
            </a:r>
            <a:endParaRPr lang="fr-FR" sz="2400" dirty="0">
              <a:latin typeface="Chelsea Market"/>
              <a:cs typeface="Chelsea Marke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958624" y="5964612"/>
            <a:ext cx="119281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helsea Market"/>
                <a:cs typeface="Chelsea Market"/>
              </a:rPr>
              <a:t>SMART</a:t>
            </a:r>
            <a:endParaRPr lang="fr-FR" sz="2400" dirty="0">
              <a:latin typeface="Chelsea Market"/>
              <a:cs typeface="Chelsea Market"/>
            </a:endParaRPr>
          </a:p>
        </p:txBody>
      </p:sp>
      <p:pic>
        <p:nvPicPr>
          <p:cNvPr id="18" name="Image 17" descr="e95811aaf8a16d05c9f1b58a38dd311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t="22122" r="7661" b="28847"/>
          <a:stretch/>
        </p:blipFill>
        <p:spPr>
          <a:xfrm>
            <a:off x="4846526" y="1585280"/>
            <a:ext cx="1714164" cy="1477511"/>
          </a:xfrm>
          <a:prstGeom prst="ellipse">
            <a:avLst/>
          </a:prstGeom>
        </p:spPr>
      </p:pic>
      <p:pic>
        <p:nvPicPr>
          <p:cNvPr id="19" name="Image 18" descr="Acromantu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8" y="1658673"/>
            <a:ext cx="1445275" cy="1445275"/>
          </a:xfrm>
          <a:prstGeom prst="ellipse">
            <a:avLst/>
          </a:prstGeom>
        </p:spPr>
      </p:pic>
      <p:pic>
        <p:nvPicPr>
          <p:cNvPr id="20" name="Image 19" descr="Bowtruck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79" y="3687942"/>
            <a:ext cx="1459358" cy="1459358"/>
          </a:xfrm>
          <a:prstGeom prst="ellipse">
            <a:avLst/>
          </a:prstGeom>
        </p:spPr>
      </p:pic>
      <p:pic>
        <p:nvPicPr>
          <p:cNvPr id="21" name="Image 20" descr="8b99a5e7859d61b2b0392e937f2f26cf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4" t="8142" r="20332" b="21308"/>
          <a:stretch/>
        </p:blipFill>
        <p:spPr>
          <a:xfrm>
            <a:off x="4946958" y="3579790"/>
            <a:ext cx="1517455" cy="1712866"/>
          </a:xfrm>
          <a:prstGeom prst="ellipse">
            <a:avLst/>
          </a:prstGeom>
        </p:spPr>
      </p:pic>
      <p:pic>
        <p:nvPicPr>
          <p:cNvPr id="22" name="Image 21" descr="NU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04" y="1585280"/>
            <a:ext cx="1588492" cy="1518668"/>
          </a:xfrm>
          <a:prstGeom prst="rect">
            <a:avLst/>
          </a:prstGeom>
        </p:spPr>
      </p:pic>
      <p:pic>
        <p:nvPicPr>
          <p:cNvPr id="23" name="Image 22" descr="Capture d’écran 2018-11-13 à 22.05.5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4" y="3795020"/>
            <a:ext cx="1644065" cy="1431524"/>
          </a:xfrm>
          <a:prstGeom prst="ellipse">
            <a:avLst/>
          </a:prstGeom>
        </p:spPr>
      </p:pic>
      <p:pic>
        <p:nvPicPr>
          <p:cNvPr id="24" name="Image 23" descr="7d6d1c4ebf0b129b035d6aea3a15c6fa 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726" y="1531240"/>
            <a:ext cx="1392794" cy="1496166"/>
          </a:xfrm>
          <a:prstGeom prst="rect">
            <a:avLst/>
          </a:prstGeom>
        </p:spPr>
      </p:pic>
      <p:pic>
        <p:nvPicPr>
          <p:cNvPr id="25" name="Image 24" descr="Capture d’écran 2018-11-13 à 22.02.1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4" y="3791143"/>
            <a:ext cx="1829401" cy="1435401"/>
          </a:xfrm>
          <a:prstGeom prst="ellipse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156412" y="3040916"/>
            <a:ext cx="190308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latin typeface="Chelsea Market"/>
                <a:cs typeface="Chelsea Market"/>
              </a:rPr>
              <a:t>Acromantula</a:t>
            </a:r>
            <a:endParaRPr lang="fr-FR" sz="2000" b="1" dirty="0">
              <a:latin typeface="Chelsea Market"/>
              <a:cs typeface="Chelsea Market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811954" y="3040916"/>
            <a:ext cx="10695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latin typeface="Chelsea Market"/>
                <a:cs typeface="Chelsea Market"/>
              </a:rPr>
              <a:t>Nundu</a:t>
            </a:r>
            <a:endParaRPr lang="fr-FR" sz="2000" b="1" dirty="0">
              <a:latin typeface="Chelsea Market"/>
              <a:cs typeface="Chelsea Market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981618" y="3020281"/>
            <a:ext cx="14670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latin typeface="Chelsea Market"/>
                <a:cs typeface="Chelsea Market"/>
              </a:rPr>
              <a:t>Erumpent</a:t>
            </a:r>
            <a:endParaRPr lang="fr-FR" sz="2000" b="1" dirty="0">
              <a:latin typeface="Chelsea Market"/>
              <a:cs typeface="Chelsea Market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151435" y="3006771"/>
            <a:ext cx="17748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Chelsea Market"/>
                <a:cs typeface="Chelsea Market"/>
              </a:rPr>
              <a:t>Thunderbird</a:t>
            </a:r>
            <a:endParaRPr lang="fr-FR" sz="2000" b="1" dirty="0">
              <a:latin typeface="Chelsea Market"/>
              <a:cs typeface="Chelsea Market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08025" y="5138753"/>
            <a:ext cx="10182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latin typeface="Chelsea Market"/>
                <a:cs typeface="Chelsea Market"/>
              </a:rPr>
              <a:t>Niffler</a:t>
            </a:r>
            <a:endParaRPr lang="fr-FR" sz="2000" b="1" dirty="0">
              <a:latin typeface="Chelsea Market"/>
              <a:cs typeface="Chelsea Market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382174" y="5138753"/>
            <a:ext cx="20185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latin typeface="Chelsea Market"/>
                <a:cs typeface="Chelsea Market"/>
              </a:rPr>
              <a:t>Swooping</a:t>
            </a:r>
            <a:r>
              <a:rPr lang="fr-FR" sz="2000" b="1" dirty="0" smtClean="0">
                <a:latin typeface="Chelsea Market"/>
                <a:cs typeface="Chelsea Market"/>
              </a:rPr>
              <a:t> </a:t>
            </a:r>
            <a:r>
              <a:rPr lang="fr-FR" sz="2000" b="1" dirty="0" err="1" smtClean="0">
                <a:latin typeface="Chelsea Market"/>
                <a:cs typeface="Chelsea Market"/>
              </a:rPr>
              <a:t>Evil</a:t>
            </a:r>
            <a:endParaRPr lang="fr-FR" sz="2000" b="1" dirty="0">
              <a:latin typeface="Chelsea Market"/>
              <a:cs typeface="Chelsea Marke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964355" y="5135500"/>
            <a:ext cx="15311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latin typeface="Chelsea Market"/>
                <a:cs typeface="Chelsea Market"/>
              </a:rPr>
              <a:t>Demiguise</a:t>
            </a:r>
            <a:endParaRPr lang="fr-FR" sz="2000" b="1" dirty="0">
              <a:latin typeface="Chelsea Market"/>
              <a:cs typeface="Chelsea Market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151435" y="5135500"/>
            <a:ext cx="164660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latin typeface="Chelsea Market"/>
                <a:cs typeface="Chelsea Market"/>
              </a:rPr>
              <a:t>Bowtruckle</a:t>
            </a:r>
            <a:endParaRPr lang="fr-FR" sz="2000" b="1" dirty="0">
              <a:latin typeface="Chelsea Market"/>
              <a:cs typeface="Chelsea Market"/>
            </a:endParaRPr>
          </a:p>
        </p:txBody>
      </p:sp>
    </p:spTree>
    <p:extLst>
      <p:ext uri="{BB962C8B-B14F-4D97-AF65-F5344CB8AC3E}">
        <p14:creationId xmlns:p14="http://schemas.microsoft.com/office/powerpoint/2010/main" val="388859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98</Words>
  <Application>Microsoft Macintosh PowerPoint</Application>
  <PresentationFormat>Présentation à l'écran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Beaubreuil</dc:creator>
  <cp:lastModifiedBy>Isabelle Beaubreuil</cp:lastModifiedBy>
  <cp:revision>48</cp:revision>
  <dcterms:created xsi:type="dcterms:W3CDTF">2020-11-25T17:43:33Z</dcterms:created>
  <dcterms:modified xsi:type="dcterms:W3CDTF">2020-12-08T16:13:42Z</dcterms:modified>
</cp:coreProperties>
</file>