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3354B86B-2F15-4EDC-9340-3F2054319736}" type="datetimeFigureOut">
              <a:rPr lang="en-US" smtClean="0"/>
              <a:t>11/28/2017</a:t>
            </a:fld>
            <a:endParaRPr lang="en-US"/>
          </a:p>
        </p:txBody>
      </p:sp>
      <p:sp>
        <p:nvSpPr>
          <p:cNvPr id="8" name="Slide Number Placeholder 7"/>
          <p:cNvSpPr>
            <a:spLocks noGrp="1"/>
          </p:cNvSpPr>
          <p:nvPr>
            <p:ph type="sldNum" sz="quarter" idx="11"/>
          </p:nvPr>
        </p:nvSpPr>
        <p:spPr/>
        <p:txBody>
          <a:bodyPr/>
          <a:lstStyle/>
          <a:p>
            <a:fld id="{5294D74B-B089-417F-B8D4-6754248B1F0E}"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54B86B-2F15-4EDC-9340-3F2054319736}" type="datetimeFigureOut">
              <a:rPr lang="en-US" smtClean="0"/>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94D74B-B089-417F-B8D4-6754248B1F0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54B86B-2F15-4EDC-9340-3F2054319736}" type="datetimeFigureOut">
              <a:rPr lang="en-US" smtClean="0"/>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94D74B-B089-417F-B8D4-6754248B1F0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3354B86B-2F15-4EDC-9340-3F2054319736}" type="datetimeFigureOut">
              <a:rPr lang="en-US" smtClean="0"/>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94D74B-B089-417F-B8D4-6754248B1F0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54B86B-2F15-4EDC-9340-3F2054319736}" type="datetimeFigureOut">
              <a:rPr lang="en-US" smtClean="0"/>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94D74B-B089-417F-B8D4-6754248B1F0E}"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3354B86B-2F15-4EDC-9340-3F2054319736}" type="datetimeFigureOut">
              <a:rPr lang="en-US" smtClean="0"/>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94D74B-B089-417F-B8D4-6754248B1F0E}"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3354B86B-2F15-4EDC-9340-3F2054319736}" type="datetimeFigureOut">
              <a:rPr lang="en-US" smtClean="0"/>
              <a:t>11/28/2017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94D74B-B089-417F-B8D4-6754248B1F0E}"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354B86B-2F15-4EDC-9340-3F2054319736}" type="datetimeFigureOut">
              <a:rPr lang="en-US" smtClean="0"/>
              <a:t>11/28/2017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94D74B-B089-417F-B8D4-6754248B1F0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54B86B-2F15-4EDC-9340-3F2054319736}" type="datetimeFigureOut">
              <a:rPr lang="en-US" smtClean="0"/>
              <a:t>11/28/2017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94D74B-B089-417F-B8D4-6754248B1F0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54B86B-2F15-4EDC-9340-3F2054319736}" type="datetimeFigureOut">
              <a:rPr lang="en-US" smtClean="0"/>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94D74B-B089-417F-B8D4-6754248B1F0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54B86B-2F15-4EDC-9340-3F2054319736}" type="datetimeFigureOut">
              <a:rPr lang="en-US" smtClean="0"/>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94D74B-B089-417F-B8D4-6754248B1F0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3354B86B-2F15-4EDC-9340-3F2054319736}" type="datetimeFigureOut">
              <a:rPr lang="en-US" smtClean="0"/>
              <a:t>11/28/2017</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5294D74B-B089-417F-B8D4-6754248B1F0E}"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calebcokerfort.contently.com/" TargetMode="External"/><Relationship Id="rId2" Type="http://schemas.openxmlformats.org/officeDocument/2006/relationships/hyperlink" Target="https://calebcokerfort.wordpress.com/" TargetMode="External"/><Relationship Id="rId1" Type="http://schemas.openxmlformats.org/officeDocument/2006/relationships/slideLayout" Target="../slideLayouts/slideLayout6.xml"/><Relationship Id="rId6" Type="http://schemas.openxmlformats.org/officeDocument/2006/relationships/hyperlink" Target="http://www.ogoing.com/calebcokerfort" TargetMode="External"/><Relationship Id="rId5" Type="http://schemas.openxmlformats.org/officeDocument/2006/relationships/hyperlink" Target="https://www.behance.net/calebcokerfort" TargetMode="External"/><Relationship Id="rId4" Type="http://schemas.openxmlformats.org/officeDocument/2006/relationships/hyperlink" Target="https://twitter.com/calebcokerfor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7200" dirty="0" smtClean="0"/>
              <a:t>Caleb Coker Fort</a:t>
            </a:r>
            <a:endParaRPr lang="en-US" sz="7200" dirty="0"/>
          </a:p>
        </p:txBody>
      </p:sp>
      <p:sp>
        <p:nvSpPr>
          <p:cNvPr id="3" name="Subtitle 2"/>
          <p:cNvSpPr>
            <a:spLocks noGrp="1"/>
          </p:cNvSpPr>
          <p:nvPr>
            <p:ph type="subTitle" idx="1"/>
          </p:nvPr>
        </p:nvSpPr>
        <p:spPr/>
        <p:txBody>
          <a:bodyPr>
            <a:normAutofit/>
          </a:bodyPr>
          <a:lstStyle/>
          <a:p>
            <a:r>
              <a:rPr lang="en-US" b="1" dirty="0" smtClean="0">
                <a:latin typeface="Arial Narrow" pitchFamily="34" charset="0"/>
                <a:cs typeface="Calibri" pitchFamily="34" charset="0"/>
              </a:rPr>
              <a:t>Caleb Coker Fort – Benefits of Hiring Real Estate Agent</a:t>
            </a:r>
            <a:endParaRPr lang="en-US" b="1" dirty="0">
              <a:latin typeface="Arial Narrow" pitchFamily="34" charset="0"/>
              <a:cs typeface="Calibri"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3600" y="0"/>
            <a:ext cx="3214688" cy="2286000"/>
          </a:xfrm>
          <a:prstGeom prst="rect">
            <a:avLst/>
          </a:prstGeom>
        </p:spPr>
      </p:pic>
    </p:spTree>
    <p:extLst>
      <p:ext uri="{BB962C8B-B14F-4D97-AF65-F5344CB8AC3E}">
        <p14:creationId xmlns:p14="http://schemas.microsoft.com/office/powerpoint/2010/main" val="888893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914400"/>
            <a:ext cx="7543800" cy="1107996"/>
          </a:xfrm>
          <a:prstGeom prst="rect">
            <a:avLst/>
          </a:prstGeom>
          <a:noFill/>
        </p:spPr>
        <p:txBody>
          <a:bodyPr wrap="square" rtlCol="0">
            <a:spAutoFit/>
          </a:bodyPr>
          <a:lstStyle/>
          <a:p>
            <a:r>
              <a:rPr lang="en-US" sz="2200" dirty="0" smtClean="0">
                <a:latin typeface="Arial Narrow" pitchFamily="34" charset="0"/>
              </a:rPr>
              <a:t>Hiring a real estate agent while buying and selling a home can do wonder for you. Here Caleb Coker Fort is sharing the top benefits of hiring a real estate agent</a:t>
            </a:r>
            <a:endParaRPr lang="en-US" sz="2200" dirty="0">
              <a:latin typeface="Arial Narrow" pitchFamily="34" charset="0"/>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24100" y="2362200"/>
            <a:ext cx="3962400" cy="2817706"/>
          </a:xfrm>
          <a:prstGeom prst="rect">
            <a:avLst/>
          </a:prstGeom>
        </p:spPr>
      </p:pic>
    </p:spTree>
    <p:extLst>
      <p:ext uri="{BB962C8B-B14F-4D97-AF65-F5344CB8AC3E}">
        <p14:creationId xmlns:p14="http://schemas.microsoft.com/office/powerpoint/2010/main" val="3804123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Find a Good Deal in Tight Housing Market</a:t>
            </a:r>
          </a:p>
        </p:txBody>
      </p:sp>
      <p:sp>
        <p:nvSpPr>
          <p:cNvPr id="3" name="Rectangle 2"/>
          <p:cNvSpPr/>
          <p:nvPr/>
        </p:nvSpPr>
        <p:spPr>
          <a:xfrm>
            <a:off x="533400" y="2133600"/>
            <a:ext cx="7391400" cy="2462213"/>
          </a:xfrm>
          <a:prstGeom prst="rect">
            <a:avLst/>
          </a:prstGeom>
        </p:spPr>
        <p:txBody>
          <a:bodyPr wrap="square">
            <a:spAutoFit/>
          </a:bodyPr>
          <a:lstStyle/>
          <a:p>
            <a:r>
              <a:rPr lang="en-US" sz="2200" dirty="0" smtClean="0">
                <a:latin typeface="Arial Narrow" pitchFamily="34" charset="0"/>
              </a:rPr>
              <a:t>Except for few markets, availability of houses for sale has become a big issue throughout the US.  Consequently, house prices are soaring high. So, to land a good real estate investment deal, in-depth</a:t>
            </a:r>
          </a:p>
          <a:p>
            <a:r>
              <a:rPr lang="en-US" sz="2200" dirty="0" smtClean="0">
                <a:latin typeface="Arial Narrow" pitchFamily="34" charset="0"/>
              </a:rPr>
              <a:t>knowledge of realty market is required. Agents can make best options readily available in accordance of clients’ needs. Even if you think that by doing a thorough market research you can do that, it is quite possible that by the time you find them out, they are already booked.</a:t>
            </a:r>
            <a:endParaRPr lang="en-US" sz="2200" dirty="0">
              <a:latin typeface="Arial Narrow" pitchFamily="34" charset="0"/>
            </a:endParaRPr>
          </a:p>
        </p:txBody>
      </p:sp>
    </p:spTree>
    <p:extLst>
      <p:ext uri="{BB962C8B-B14F-4D97-AF65-F5344CB8AC3E}">
        <p14:creationId xmlns:p14="http://schemas.microsoft.com/office/powerpoint/2010/main" val="866040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Save Tons of Paperwork</a:t>
            </a:r>
          </a:p>
        </p:txBody>
      </p:sp>
      <p:sp>
        <p:nvSpPr>
          <p:cNvPr id="3" name="Rectangle 2"/>
          <p:cNvSpPr/>
          <p:nvPr/>
        </p:nvSpPr>
        <p:spPr>
          <a:xfrm>
            <a:off x="740229" y="2286000"/>
            <a:ext cx="7696200" cy="2462213"/>
          </a:xfrm>
          <a:prstGeom prst="rect">
            <a:avLst/>
          </a:prstGeom>
        </p:spPr>
        <p:txBody>
          <a:bodyPr wrap="square">
            <a:spAutoFit/>
          </a:bodyPr>
          <a:lstStyle/>
          <a:p>
            <a:r>
              <a:rPr lang="en-US" sz="2200" dirty="0" smtClean="0">
                <a:latin typeface="Arial Narrow" pitchFamily="34" charset="0"/>
              </a:rPr>
              <a:t>Huge money is involved in real estate. And more the money, more the paperwork. Even if buying or selling process goes smoothly, a good amount of time is spent in paperwork and in fulfilling other legal</a:t>
            </a:r>
          </a:p>
          <a:p>
            <a:r>
              <a:rPr lang="en-US" sz="2200" dirty="0" smtClean="0">
                <a:latin typeface="Arial Narrow" pitchFamily="34" charset="0"/>
              </a:rPr>
              <a:t>requirements. And if something goes wrong, things can be very frustrating. On the other hand, with an agent you don’t have to be much concerned about the paperwork in first place. Plus, they can also get</a:t>
            </a:r>
          </a:p>
          <a:p>
            <a:r>
              <a:rPr lang="en-US" sz="2200" dirty="0" smtClean="0">
                <a:latin typeface="Arial Narrow" pitchFamily="34" charset="0"/>
              </a:rPr>
              <a:t>you out from troublesome situations rather easily.</a:t>
            </a:r>
            <a:endParaRPr lang="en-US" sz="2200" dirty="0">
              <a:latin typeface="Arial Narrow" pitchFamily="34" charset="0"/>
            </a:endParaRPr>
          </a:p>
        </p:txBody>
      </p:sp>
    </p:spTree>
    <p:extLst>
      <p:ext uri="{BB962C8B-B14F-4D97-AF65-F5344CB8AC3E}">
        <p14:creationId xmlns:p14="http://schemas.microsoft.com/office/powerpoint/2010/main" val="1713055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Save Time, Efforts and Energy</a:t>
            </a:r>
          </a:p>
        </p:txBody>
      </p:sp>
      <p:sp>
        <p:nvSpPr>
          <p:cNvPr id="3" name="Rectangle 2"/>
          <p:cNvSpPr/>
          <p:nvPr/>
        </p:nvSpPr>
        <p:spPr>
          <a:xfrm>
            <a:off x="762000" y="2057400"/>
            <a:ext cx="7543800" cy="2462213"/>
          </a:xfrm>
          <a:prstGeom prst="rect">
            <a:avLst/>
          </a:prstGeom>
        </p:spPr>
        <p:txBody>
          <a:bodyPr wrap="square">
            <a:spAutoFit/>
          </a:bodyPr>
          <a:lstStyle/>
          <a:p>
            <a:r>
              <a:rPr lang="en-US" sz="2200" dirty="0" smtClean="0">
                <a:latin typeface="Arial Narrow" pitchFamily="34" charset="0"/>
              </a:rPr>
              <a:t>There are many headaches other than paperwork. For instance, property inspection if you are buying, or receiving and showing property to interested buyers if you are selling it. Then there are concerns of</a:t>
            </a:r>
          </a:p>
          <a:p>
            <a:r>
              <a:rPr lang="en-US" sz="2200" dirty="0" smtClean="0">
                <a:latin typeface="Arial Narrow" pitchFamily="34" charset="0"/>
              </a:rPr>
              <a:t>repair and renovation in both scenarios. Not to mention the required in-depth market research to begin with the process. In a way, it almost becomes a part-time job for a few weeks. But with a real estate</a:t>
            </a:r>
          </a:p>
          <a:p>
            <a:r>
              <a:rPr lang="en-US" sz="2200" dirty="0" smtClean="0">
                <a:latin typeface="Arial Narrow" pitchFamily="34" charset="0"/>
              </a:rPr>
              <a:t>agent by your side, you go through the process in a relaxed manner.</a:t>
            </a:r>
            <a:endParaRPr lang="en-US" sz="2200" dirty="0">
              <a:latin typeface="Arial Narrow" pitchFamily="34" charset="0"/>
            </a:endParaRPr>
          </a:p>
        </p:txBody>
      </p:sp>
    </p:spTree>
    <p:extLst>
      <p:ext uri="{BB962C8B-B14F-4D97-AF65-F5344CB8AC3E}">
        <p14:creationId xmlns:p14="http://schemas.microsoft.com/office/powerpoint/2010/main" val="2758651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About Caleb Coker Fort</a:t>
            </a:r>
            <a:endParaRPr lang="en-US" sz="4400" dirty="0"/>
          </a:p>
        </p:txBody>
      </p:sp>
      <p:sp>
        <p:nvSpPr>
          <p:cNvPr id="3" name="Rectangle 2"/>
          <p:cNvSpPr/>
          <p:nvPr/>
        </p:nvSpPr>
        <p:spPr>
          <a:xfrm>
            <a:off x="609600" y="1981200"/>
            <a:ext cx="7620000" cy="3816429"/>
          </a:xfrm>
          <a:prstGeom prst="rect">
            <a:avLst/>
          </a:prstGeom>
        </p:spPr>
        <p:txBody>
          <a:bodyPr wrap="square">
            <a:spAutoFit/>
          </a:bodyPr>
          <a:lstStyle/>
          <a:p>
            <a:r>
              <a:rPr lang="en-US" sz="2200" dirty="0" smtClean="0">
                <a:latin typeface="Arial Narrow" pitchFamily="34" charset="0"/>
                <a:hlinkClick r:id="rId2"/>
              </a:rPr>
              <a:t>Caleb Coker Fort </a:t>
            </a:r>
            <a:r>
              <a:rPr lang="en-US" sz="2200" dirty="0" smtClean="0">
                <a:latin typeface="Arial Narrow" pitchFamily="34" charset="0"/>
              </a:rPr>
              <a:t>is an experienced real estate agent who has helped number of people to sell and buy real estate properties in La Quinta and South California region. Caleb Coker Fort is working as real estate manager in one </a:t>
            </a:r>
            <a:r>
              <a:rPr lang="en-US" sz="2200" dirty="0" smtClean="0">
                <a:latin typeface="Arial Narrow" pitchFamily="34" charset="0"/>
              </a:rPr>
              <a:t>of a top real estate and housing development company in South Carolina. Follow Caleb Coker Fort at below profiles:</a:t>
            </a:r>
          </a:p>
          <a:p>
            <a:endParaRPr lang="en-US" sz="2200" dirty="0">
              <a:latin typeface="Arial Narrow" pitchFamily="34" charset="0"/>
            </a:endParaRPr>
          </a:p>
          <a:p>
            <a:r>
              <a:rPr lang="en-US" sz="2200" dirty="0">
                <a:latin typeface="Arial Narrow" pitchFamily="34" charset="0"/>
                <a:hlinkClick r:id="rId3"/>
              </a:rPr>
              <a:t>https://calebcokerfort.contently.com</a:t>
            </a:r>
            <a:r>
              <a:rPr lang="en-US" sz="2200" dirty="0" smtClean="0">
                <a:latin typeface="Arial Narrow" pitchFamily="34" charset="0"/>
                <a:hlinkClick r:id="rId3"/>
              </a:rPr>
              <a:t>/</a:t>
            </a:r>
            <a:endParaRPr lang="en-US" sz="2200" dirty="0" smtClean="0">
              <a:latin typeface="Arial Narrow" pitchFamily="34" charset="0"/>
            </a:endParaRPr>
          </a:p>
          <a:p>
            <a:pPr fontAlgn="ctr"/>
            <a:r>
              <a:rPr lang="en-US" sz="2200" dirty="0">
                <a:latin typeface="Arial Narrow" pitchFamily="34" charset="0"/>
                <a:hlinkClick r:id="rId4"/>
              </a:rPr>
              <a:t>https://</a:t>
            </a:r>
            <a:r>
              <a:rPr lang="en-US" sz="2200" dirty="0" smtClean="0">
                <a:latin typeface="Arial Narrow" pitchFamily="34" charset="0"/>
                <a:hlinkClick r:id="rId4"/>
              </a:rPr>
              <a:t>twitter.com/calebcokerfort</a:t>
            </a:r>
            <a:endParaRPr lang="en-US" sz="2200" dirty="0" smtClean="0">
              <a:latin typeface="Arial Narrow" pitchFamily="34" charset="0"/>
            </a:endParaRPr>
          </a:p>
          <a:p>
            <a:pPr fontAlgn="ctr"/>
            <a:r>
              <a:rPr lang="en-US" sz="2200" dirty="0">
                <a:latin typeface="Arial Narrow" pitchFamily="34" charset="0"/>
                <a:hlinkClick r:id="rId5"/>
              </a:rPr>
              <a:t>https://</a:t>
            </a:r>
            <a:r>
              <a:rPr lang="en-US" sz="2200" dirty="0" smtClean="0">
                <a:latin typeface="Arial Narrow" pitchFamily="34" charset="0"/>
                <a:hlinkClick r:id="rId5"/>
              </a:rPr>
              <a:t>www.behance.net/calebcokerfort</a:t>
            </a:r>
            <a:endParaRPr lang="en-US" sz="2200" dirty="0" smtClean="0">
              <a:latin typeface="Arial Narrow" pitchFamily="34" charset="0"/>
            </a:endParaRPr>
          </a:p>
          <a:p>
            <a:pPr fontAlgn="ctr"/>
            <a:r>
              <a:rPr lang="en-US" sz="2200" dirty="0" smtClean="0">
                <a:latin typeface="Arial Narrow" pitchFamily="34" charset="0"/>
                <a:hlinkClick r:id="rId6"/>
              </a:rPr>
              <a:t>http://www.ogoing.com/calebcokerfort</a:t>
            </a:r>
            <a:endParaRPr lang="en-US" sz="2200" dirty="0" smtClean="0">
              <a:latin typeface="Arial Narrow" pitchFamily="34" charset="0"/>
            </a:endParaRPr>
          </a:p>
          <a:p>
            <a:endParaRPr lang="en-US" sz="2200" dirty="0">
              <a:latin typeface="Arial Narrow" pitchFamily="34" charset="0"/>
            </a:endParaRPr>
          </a:p>
        </p:txBody>
      </p:sp>
    </p:spTree>
    <p:extLst>
      <p:ext uri="{BB962C8B-B14F-4D97-AF65-F5344CB8AC3E}">
        <p14:creationId xmlns:p14="http://schemas.microsoft.com/office/powerpoint/2010/main" val="737151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29</TotalTime>
  <Words>419</Words>
  <Application>Microsoft Office PowerPoint</Application>
  <PresentationFormat>On-screen Show (4:3)</PresentationFormat>
  <Paragraphs>21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Executive</vt:lpstr>
      <vt:lpstr>Caleb Coker Fort</vt:lpstr>
      <vt:lpstr>PowerPoint Presentation</vt:lpstr>
      <vt:lpstr>Find a Good Deal in Tight Housing Market</vt:lpstr>
      <vt:lpstr>Save Tons of Paperwork</vt:lpstr>
      <vt:lpstr>Save Time, Efforts and Energy</vt:lpstr>
      <vt:lpstr>About Caleb Coker Fort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Caleb Coker Fort</dc:title>
  <dc:creator>Ankush</dc:creator>
  <cp:lastModifiedBy>Ankush</cp:lastModifiedBy>
  <cp:revision>4</cp:revision>
  <dcterms:created xsi:type="dcterms:W3CDTF">2017-11-28T10:23:49Z</dcterms:created>
  <dcterms:modified xsi:type="dcterms:W3CDTF">2017-11-28T10:53:22Z</dcterms:modified>
</cp:coreProperties>
</file>