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3" r:id="rId7"/>
    <p:sldId id="257" r:id="rId8"/>
    <p:sldId id="258" r:id="rId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AA595-515F-4486-8C81-370985720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2CC7A6-89C3-44A9-93D9-84FBFDFBB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05E784-1F36-43D6-A3AE-95C4883D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BF4-3396-4D20-B026-EF21CAC2932B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50FF1C-9C45-4610-A148-C5EE6263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C8DAA6-8B37-4C1C-96AA-A3BA3C2B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B34-893E-4BD2-ADAA-98D6B088E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83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4FAF50-4F4F-4E88-8B37-AE9187D1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54BB9E-6435-46F0-9399-E97016BFE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0A8B1C-67AF-4F96-91CC-4C913D2E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BF4-3396-4D20-B026-EF21CAC2932B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1D12BF-10A3-4701-9966-C30A3A7B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B0920D-2ADA-43EB-A252-7AEF8BAE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B34-893E-4BD2-ADAA-98D6B088E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49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F79730-E286-4096-89CC-23F5D0D90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CCC277-BEA1-4732-9A82-C79B6E430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E7EE55-8A53-446A-A96E-D55E614A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BF4-3396-4D20-B026-EF21CAC2932B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36519-3420-4FCC-A435-3A9DFA4D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A279E9-B94A-4A7C-A59B-4EBE5FF6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B34-893E-4BD2-ADAA-98D6B088E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2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FF61F-1920-40E7-B35F-7B72C326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44F1FE-ECBB-4272-8696-8040B47A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76519E-FD71-4B00-9E0A-AA1940F1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BF4-3396-4D20-B026-EF21CAC2932B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8757E-5891-4444-B53B-F953FE7A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277777-D1B0-477C-BDA3-1B9304C1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B34-893E-4BD2-ADAA-98D6B088E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39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AAC06-991B-4C3F-A698-40215D15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8869F-8282-464D-A12D-803937CEB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C9C676-5B4E-4AF6-9FDC-476D1639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BF4-3396-4D20-B026-EF21CAC2932B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0EB2DE-AB6D-4DAE-B680-D3F09F5B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63E095-3C8E-4C8C-AEBD-2007CCB1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B34-893E-4BD2-ADAA-98D6B088E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03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FBF0F-5A60-459F-910D-7175769B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462CE-3350-41D1-92E9-6C2289987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D3D12D-A146-45D7-A1F4-34079102E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7423D1-CF23-470A-862E-26B8DE26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BF4-3396-4D20-B026-EF21CAC2932B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200F1D-4421-4C7C-9DC5-60578E60C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68BB6D-E2DC-4C2B-B0DC-FC505FAD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B34-893E-4BD2-ADAA-98D6B088E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61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F81B1-F291-48F9-8513-D23FAC09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5EE917-C38C-4E9B-ABFB-76AB7F13F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24E774-C552-40DE-9C3D-DDA7D143F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C8E0EC-5967-4A23-8EE3-0A7795471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5AA4B4-F608-4CDE-BA00-84E57D22F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FFAD145-2127-48BF-BEAF-75E37B9B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BF4-3396-4D20-B026-EF21CAC2932B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BF7D34-943B-4FD2-9FAD-43943EE0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2A54FE-EF73-4696-AB3C-10A79BA5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B34-893E-4BD2-ADAA-98D6B088E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46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2DA8D-87DA-4663-8E1A-A3499594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31D175-71CD-4BF4-9D58-19B4B073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BF4-3396-4D20-B026-EF21CAC2932B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4D1DD1-3BCA-49B3-9A0B-09597A939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B58583-5745-4D5B-BAE8-498A0FF0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B34-893E-4BD2-ADAA-98D6B088E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17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2C00CB-F541-4D98-8B1F-5B8EBE1D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BF4-3396-4D20-B026-EF21CAC2932B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182995-6F97-4DDA-AA1E-CB666C1B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E89F80-D4AF-45CF-A4FC-533AEF20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B34-893E-4BD2-ADAA-98D6B088E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34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DE649-36E3-46E9-8CC9-3337E348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0BF776-0720-4EE1-9691-848329F37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028E28-69F3-4379-B28F-7B3362891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8C2FDD-D0EE-4C60-8E0C-3AE67AB3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BF4-3396-4D20-B026-EF21CAC2932B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4A2C50-B1ED-47B8-8F6D-5BFF1836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AB3AB7-8D8C-4E71-AE7D-9D630B9E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B34-893E-4BD2-ADAA-98D6B088E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43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CD478A-F61B-4812-8E55-A6FD7B0D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B2C51D-E596-4A16-88BD-1E4FD8E4A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DEC941-5A89-4D1F-A08B-8A0594711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95107A-4B66-409F-8783-9A9299677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BF4-3396-4D20-B026-EF21CAC2932B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B8149D-544A-46A9-9F4D-F4F956F5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430102-2188-4B46-BA99-6035DF4C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7B34-893E-4BD2-ADAA-98D6B088E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78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D35DBB-3604-4755-8994-6569B45C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9A2BEC-7374-416C-980D-C2A05973E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917C7-6417-4F68-967F-E55CD8D25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3BF4-3396-4D20-B026-EF21CAC2932B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87C4F2-F03F-4D89-9900-D591DFE47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FC0A63-9A0F-49DA-85BA-4B1A26376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7B34-893E-4BD2-ADAA-98D6B088E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31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7E06ABB-FE46-41AC-8820-C79DC17EC0C7}"/>
              </a:ext>
            </a:extLst>
          </p:cNvPr>
          <p:cNvSpPr/>
          <p:nvPr/>
        </p:nvSpPr>
        <p:spPr>
          <a:xfrm>
            <a:off x="9231166" y="137336"/>
            <a:ext cx="2780240" cy="32115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AE8795-C355-47D2-969A-DBB8FF78B241}"/>
              </a:ext>
            </a:extLst>
          </p:cNvPr>
          <p:cNvSpPr/>
          <p:nvPr/>
        </p:nvSpPr>
        <p:spPr>
          <a:xfrm>
            <a:off x="6179312" y="128896"/>
            <a:ext cx="2780240" cy="32115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6E69ED-B1B0-41D3-9520-396B15AEA127}"/>
              </a:ext>
            </a:extLst>
          </p:cNvPr>
          <p:cNvSpPr/>
          <p:nvPr/>
        </p:nvSpPr>
        <p:spPr>
          <a:xfrm>
            <a:off x="3167142" y="137335"/>
            <a:ext cx="2780240" cy="32115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E6ACC8-E7E4-46CD-AF59-39E6A720D86E}"/>
              </a:ext>
            </a:extLst>
          </p:cNvPr>
          <p:cNvSpPr/>
          <p:nvPr/>
        </p:nvSpPr>
        <p:spPr>
          <a:xfrm>
            <a:off x="180594" y="3509071"/>
            <a:ext cx="8778958" cy="289172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6A6D16-8A19-410F-AE67-7F2EDF00CCA7}"/>
              </a:ext>
            </a:extLst>
          </p:cNvPr>
          <p:cNvSpPr/>
          <p:nvPr/>
        </p:nvSpPr>
        <p:spPr>
          <a:xfrm>
            <a:off x="180594" y="137335"/>
            <a:ext cx="2780240" cy="32115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Une image contenant table&#10;&#10;Description générée automatiquement">
            <a:extLst>
              <a:ext uri="{FF2B5EF4-FFF2-40B4-BE49-F238E27FC236}">
                <a16:creationId xmlns:a16="http://schemas.microsoft.com/office/drawing/2014/main" id="{B68BF3EA-A6DF-468B-8309-17E365393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511" y="6467330"/>
            <a:ext cx="1235489" cy="35257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65DD33F8-F4BD-4D1D-B466-408D0898F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9341" y="2733175"/>
            <a:ext cx="1524000" cy="2099863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D25F5AFA-037B-45F1-8906-0219B808F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2447" y="381545"/>
            <a:ext cx="1524000" cy="209665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1BE9D58-B305-4B5A-B4CD-6E6020EEB3E0}"/>
              </a:ext>
            </a:extLst>
          </p:cNvPr>
          <p:cNvSpPr txBox="1"/>
          <p:nvPr/>
        </p:nvSpPr>
        <p:spPr>
          <a:xfrm>
            <a:off x="6774006" y="586807"/>
            <a:ext cx="20963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Unique</a:t>
            </a:r>
          </a:p>
          <a:p>
            <a:pPr>
              <a:spcAft>
                <a:spcPts val="600"/>
              </a:spcAft>
            </a:pPr>
            <a:r>
              <a:rPr lang="fr-FR" dirty="0"/>
              <a:t>Multiple</a:t>
            </a:r>
          </a:p>
          <a:p>
            <a:pPr>
              <a:spcAft>
                <a:spcPts val="600"/>
              </a:spcAft>
            </a:pPr>
            <a:r>
              <a:rPr lang="fr-FR" dirty="0"/>
              <a:t>Intérieur</a:t>
            </a:r>
          </a:p>
          <a:p>
            <a:pPr>
              <a:spcAft>
                <a:spcPts val="600"/>
              </a:spcAft>
            </a:pPr>
            <a:r>
              <a:rPr lang="fr-FR" dirty="0"/>
              <a:t>Extérieur</a:t>
            </a:r>
          </a:p>
          <a:p>
            <a:pPr>
              <a:spcAft>
                <a:spcPts val="600"/>
              </a:spcAft>
            </a:pPr>
            <a:r>
              <a:rPr lang="fr-FR" dirty="0"/>
              <a:t>Connecté</a:t>
            </a:r>
          </a:p>
          <a:p>
            <a:pPr>
              <a:spcAft>
                <a:spcPts val="600"/>
              </a:spcAft>
            </a:pPr>
            <a:r>
              <a:rPr lang="fr-FR" dirty="0"/>
              <a:t>Non connecté</a:t>
            </a:r>
          </a:p>
          <a:p>
            <a:pPr>
              <a:spcAft>
                <a:spcPts val="600"/>
              </a:spcAft>
            </a:pPr>
            <a:r>
              <a:rPr lang="fr-FR" dirty="0"/>
              <a:t>Autres : .................................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2201032-F181-49EA-8C37-D6EE393049C4}"/>
              </a:ext>
            </a:extLst>
          </p:cNvPr>
          <p:cNvSpPr txBox="1"/>
          <p:nvPr/>
        </p:nvSpPr>
        <p:spPr>
          <a:xfrm>
            <a:off x="3192764" y="586315"/>
            <a:ext cx="1573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QUI ?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9E14240-CD3F-41B6-A6FD-6A0E687997FC}"/>
              </a:ext>
            </a:extLst>
          </p:cNvPr>
          <p:cNvSpPr txBox="1"/>
          <p:nvPr/>
        </p:nvSpPr>
        <p:spPr>
          <a:xfrm>
            <a:off x="3222508" y="2175362"/>
            <a:ext cx="259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NOMBRE DE JOUEURS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5AB53F3-272B-4FC2-96A8-00BD374BBF33}"/>
              </a:ext>
            </a:extLst>
          </p:cNvPr>
          <p:cNvSpPr txBox="1"/>
          <p:nvPr/>
        </p:nvSpPr>
        <p:spPr>
          <a:xfrm>
            <a:off x="224118" y="192359"/>
            <a:ext cx="264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/>
                </a:solidFill>
              </a:rPr>
              <a:t>THEMATIQUE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1E13D5F-D7DD-436C-8214-EFE43E75C379}"/>
              </a:ext>
            </a:extLst>
          </p:cNvPr>
          <p:cNvSpPr txBox="1"/>
          <p:nvPr/>
        </p:nvSpPr>
        <p:spPr>
          <a:xfrm>
            <a:off x="3234491" y="192359"/>
            <a:ext cx="264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/>
                </a:solidFill>
              </a:rPr>
              <a:t>DESTINATAIRES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70B2596-D013-4C00-BE5F-57C8EF8922A9}"/>
              </a:ext>
            </a:extLst>
          </p:cNvPr>
          <p:cNvSpPr txBox="1"/>
          <p:nvPr/>
        </p:nvSpPr>
        <p:spPr>
          <a:xfrm>
            <a:off x="6246661" y="192359"/>
            <a:ext cx="264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/>
                </a:solidFill>
              </a:rPr>
              <a:t>LIEU(X)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F54DFF-E9FB-4FF3-B9FD-FA53F63381CC}"/>
              </a:ext>
            </a:extLst>
          </p:cNvPr>
          <p:cNvSpPr/>
          <p:nvPr/>
        </p:nvSpPr>
        <p:spPr>
          <a:xfrm>
            <a:off x="6458829" y="651753"/>
            <a:ext cx="208794" cy="222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C03FCD-3A21-4A39-A6A1-82A4E7E3DB59}"/>
              </a:ext>
            </a:extLst>
          </p:cNvPr>
          <p:cNvSpPr/>
          <p:nvPr/>
        </p:nvSpPr>
        <p:spPr>
          <a:xfrm>
            <a:off x="6458829" y="998985"/>
            <a:ext cx="208794" cy="222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ADA4F7-3078-4507-A006-0C083016CEA5}"/>
              </a:ext>
            </a:extLst>
          </p:cNvPr>
          <p:cNvSpPr/>
          <p:nvPr/>
        </p:nvSpPr>
        <p:spPr>
          <a:xfrm>
            <a:off x="6454452" y="1336446"/>
            <a:ext cx="208794" cy="222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547C6F-F055-42C3-837C-6081FAE0A79B}"/>
              </a:ext>
            </a:extLst>
          </p:cNvPr>
          <p:cNvSpPr/>
          <p:nvPr/>
        </p:nvSpPr>
        <p:spPr>
          <a:xfrm>
            <a:off x="6454452" y="1683678"/>
            <a:ext cx="208794" cy="222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ACB84E-5D65-4FCE-B63A-D55E4E55CB4C}"/>
              </a:ext>
            </a:extLst>
          </p:cNvPr>
          <p:cNvSpPr/>
          <p:nvPr/>
        </p:nvSpPr>
        <p:spPr>
          <a:xfrm>
            <a:off x="6454452" y="2026503"/>
            <a:ext cx="208794" cy="222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F18900-81F4-4097-B4EB-D85DC6814853}"/>
              </a:ext>
            </a:extLst>
          </p:cNvPr>
          <p:cNvSpPr/>
          <p:nvPr/>
        </p:nvSpPr>
        <p:spPr>
          <a:xfrm>
            <a:off x="6454452" y="2373735"/>
            <a:ext cx="208794" cy="222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395DEE-D494-4A8B-A311-DC4788F5AA83}"/>
              </a:ext>
            </a:extLst>
          </p:cNvPr>
          <p:cNvSpPr/>
          <p:nvPr/>
        </p:nvSpPr>
        <p:spPr>
          <a:xfrm>
            <a:off x="6454452" y="2713134"/>
            <a:ext cx="208794" cy="222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EECAC19-C89C-4D8B-978C-A1C2559EF395}"/>
              </a:ext>
            </a:extLst>
          </p:cNvPr>
          <p:cNvSpPr txBox="1"/>
          <p:nvPr/>
        </p:nvSpPr>
        <p:spPr>
          <a:xfrm>
            <a:off x="9298515" y="192359"/>
            <a:ext cx="264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/>
                </a:solidFill>
              </a:rPr>
              <a:t>DUR</a:t>
            </a:r>
            <a:r>
              <a:rPr lang="fr-FR" sz="1600" b="1" dirty="0">
                <a:solidFill>
                  <a:schemeClr val="accent6"/>
                </a:solidFill>
                <a:ea typeface="Verdana" panose="020B0604030504040204" pitchFamily="34" charset="0"/>
              </a:rPr>
              <a:t>É</a:t>
            </a:r>
            <a:r>
              <a:rPr lang="fr-FR" sz="1600" b="1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984C961-CBF2-4287-AB4C-3DD78B668900}"/>
              </a:ext>
            </a:extLst>
          </p:cNvPr>
          <p:cNvSpPr txBox="1"/>
          <p:nvPr/>
        </p:nvSpPr>
        <p:spPr>
          <a:xfrm>
            <a:off x="9231166" y="529299"/>
            <a:ext cx="259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INSTALLATION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2E2F977-F799-4D9F-827F-C078CFD443FE}"/>
              </a:ext>
            </a:extLst>
          </p:cNvPr>
          <p:cNvSpPr txBox="1"/>
          <p:nvPr/>
        </p:nvSpPr>
        <p:spPr>
          <a:xfrm>
            <a:off x="9231166" y="1485999"/>
            <a:ext cx="259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JEU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9714BA3-CB4A-44B7-A32A-1DD4B9977C24}"/>
              </a:ext>
            </a:extLst>
          </p:cNvPr>
          <p:cNvSpPr txBox="1"/>
          <p:nvPr/>
        </p:nvSpPr>
        <p:spPr>
          <a:xfrm>
            <a:off x="9233664" y="2365541"/>
            <a:ext cx="259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M</a:t>
            </a:r>
            <a:r>
              <a:rPr lang="fr-FR" sz="1400" b="1" dirty="0">
                <a:ea typeface="Verdana" panose="020B0604030504040204" pitchFamily="34" charset="0"/>
              </a:rPr>
              <a:t>É</a:t>
            </a:r>
            <a:r>
              <a:rPr lang="fr-FR" sz="1400" b="1" dirty="0"/>
              <a:t>DIATION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80CA799-8B0C-4512-9219-22B302F334B6}"/>
              </a:ext>
            </a:extLst>
          </p:cNvPr>
          <p:cNvSpPr txBox="1"/>
          <p:nvPr/>
        </p:nvSpPr>
        <p:spPr>
          <a:xfrm>
            <a:off x="274871" y="3613829"/>
            <a:ext cx="4491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/>
                </a:solidFill>
              </a:rPr>
              <a:t>OBJECTIFS / VALEURS G</a:t>
            </a:r>
            <a:r>
              <a:rPr lang="fr-FR" sz="1600" b="1" dirty="0">
                <a:solidFill>
                  <a:schemeClr val="accent6"/>
                </a:solidFill>
                <a:ea typeface="Verdana" panose="020B0604030504040204" pitchFamily="34" charset="0"/>
              </a:rPr>
              <a:t>É</a:t>
            </a:r>
            <a:r>
              <a:rPr lang="fr-FR" sz="1600" b="1" dirty="0">
                <a:solidFill>
                  <a:schemeClr val="accent6"/>
                </a:solidFill>
              </a:rPr>
              <a:t>N</a:t>
            </a:r>
            <a:r>
              <a:rPr lang="fr-FR" sz="1600" b="1" dirty="0">
                <a:solidFill>
                  <a:schemeClr val="accent6"/>
                </a:solidFill>
                <a:ea typeface="Verdana" panose="020B0604030504040204" pitchFamily="34" charset="0"/>
              </a:rPr>
              <a:t>É</a:t>
            </a:r>
            <a:r>
              <a:rPr lang="fr-FR" sz="1600" b="1" dirty="0">
                <a:solidFill>
                  <a:schemeClr val="accent6"/>
                </a:solidFill>
              </a:rPr>
              <a:t>RALES DU JEU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B358DE-A382-472F-9765-0542BC3C588E}"/>
              </a:ext>
            </a:extLst>
          </p:cNvPr>
          <p:cNvSpPr/>
          <p:nvPr/>
        </p:nvSpPr>
        <p:spPr>
          <a:xfrm>
            <a:off x="9231166" y="3509071"/>
            <a:ext cx="2780240" cy="289172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6AAD0D9-D59B-4A03-BC1A-7B1CB87378D5}"/>
              </a:ext>
            </a:extLst>
          </p:cNvPr>
          <p:cNvSpPr txBox="1"/>
          <p:nvPr/>
        </p:nvSpPr>
        <p:spPr>
          <a:xfrm>
            <a:off x="9298515" y="3564094"/>
            <a:ext cx="264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/>
                </a:solidFill>
              </a:rPr>
              <a:t>TRAME DU JEU</a:t>
            </a:r>
          </a:p>
        </p:txBody>
      </p:sp>
      <p:pic>
        <p:nvPicPr>
          <p:cNvPr id="44" name="Graphique 43" descr="Badge 1 avec un remplissage uni">
            <a:extLst>
              <a:ext uri="{FF2B5EF4-FFF2-40B4-BE49-F238E27FC236}">
                <a16:creationId xmlns:a16="http://schemas.microsoft.com/office/drawing/2014/main" id="{F1992B30-1616-4247-98E0-13C6A4C7A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180" y="6427912"/>
            <a:ext cx="410296" cy="410296"/>
          </a:xfrm>
          <a:prstGeom prst="rect">
            <a:avLst/>
          </a:prstGeom>
        </p:spPr>
      </p:pic>
      <p:pic>
        <p:nvPicPr>
          <p:cNvPr id="45" name="image13.png">
            <a:extLst>
              <a:ext uri="{FF2B5EF4-FFF2-40B4-BE49-F238E27FC236}">
                <a16:creationId xmlns:a16="http://schemas.microsoft.com/office/drawing/2014/main" id="{D22A21C6-DF17-4C9E-8564-E3E60A0718EF}"/>
              </a:ext>
            </a:extLst>
          </p:cNvPr>
          <p:cNvPicPr/>
          <p:nvPr/>
        </p:nvPicPr>
        <p:blipFill>
          <a:blip r:embed="rId7"/>
          <a:srcRect l="49509" t="65201" b="2593"/>
          <a:stretch>
            <a:fillRect/>
          </a:stretch>
        </p:blipFill>
        <p:spPr>
          <a:xfrm>
            <a:off x="9950427" y="6460224"/>
            <a:ext cx="958243" cy="3456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8281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EE6ACC8-E7E4-46CD-AF59-39E6A720D86E}"/>
              </a:ext>
            </a:extLst>
          </p:cNvPr>
          <p:cNvSpPr/>
          <p:nvPr/>
        </p:nvSpPr>
        <p:spPr>
          <a:xfrm>
            <a:off x="180593" y="2383277"/>
            <a:ext cx="11830811" cy="401752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6A6D16-8A19-410F-AE67-7F2EDF00CCA7}"/>
              </a:ext>
            </a:extLst>
          </p:cNvPr>
          <p:cNvSpPr/>
          <p:nvPr/>
        </p:nvSpPr>
        <p:spPr>
          <a:xfrm>
            <a:off x="180594" y="137335"/>
            <a:ext cx="11830812" cy="209665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Une image contenant table&#10;&#10;Description générée automatiquement">
            <a:extLst>
              <a:ext uri="{FF2B5EF4-FFF2-40B4-BE49-F238E27FC236}">
                <a16:creationId xmlns:a16="http://schemas.microsoft.com/office/drawing/2014/main" id="{B68BF3EA-A6DF-468B-8309-17E365393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511" y="6467330"/>
            <a:ext cx="1235489" cy="35257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65DD33F8-F4BD-4D1D-B466-408D0898F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9341" y="2733175"/>
            <a:ext cx="1524000" cy="2099863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D25F5AFA-037B-45F1-8906-0219B808F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2447" y="381545"/>
            <a:ext cx="1524000" cy="209665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5AB53F3-272B-4FC2-96A8-00BD374BBF33}"/>
              </a:ext>
            </a:extLst>
          </p:cNvPr>
          <p:cNvSpPr txBox="1"/>
          <p:nvPr/>
        </p:nvSpPr>
        <p:spPr>
          <a:xfrm>
            <a:off x="224118" y="192359"/>
            <a:ext cx="264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/>
                </a:solidFill>
              </a:rPr>
              <a:t>COMP</a:t>
            </a:r>
            <a:r>
              <a:rPr lang="fr-FR" sz="1600" b="1" dirty="0">
                <a:solidFill>
                  <a:schemeClr val="accent6"/>
                </a:solidFill>
                <a:ea typeface="Verdana" panose="020B0604030504040204" pitchFamily="34" charset="0"/>
              </a:rPr>
              <a:t>ÉTENCES</a:t>
            </a:r>
            <a:endParaRPr lang="fr-FR" sz="1600" b="1" dirty="0">
              <a:solidFill>
                <a:schemeClr val="accent6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80CA799-8B0C-4512-9219-22B302F334B6}"/>
              </a:ext>
            </a:extLst>
          </p:cNvPr>
          <p:cNvSpPr txBox="1"/>
          <p:nvPr/>
        </p:nvSpPr>
        <p:spPr>
          <a:xfrm>
            <a:off x="180593" y="2394621"/>
            <a:ext cx="4491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/>
                </a:solidFill>
                <a:ea typeface="Verdana" panose="020B0604030504040204" pitchFamily="34" charset="0"/>
              </a:rPr>
              <a:t>ÉLÉMENTS SOUHAITÉS DANS LE JEU</a:t>
            </a:r>
            <a:endParaRPr lang="fr-FR" sz="1600" b="1" dirty="0">
              <a:solidFill>
                <a:schemeClr val="accent6"/>
              </a:solidFill>
            </a:endParaRPr>
          </a:p>
        </p:txBody>
      </p:sp>
      <p:pic>
        <p:nvPicPr>
          <p:cNvPr id="3" name="Graphique 2" descr="Badge avec un remplissage uni">
            <a:extLst>
              <a:ext uri="{FF2B5EF4-FFF2-40B4-BE49-F238E27FC236}">
                <a16:creationId xmlns:a16="http://schemas.microsoft.com/office/drawing/2014/main" id="{87D71787-8F79-410E-94F0-23318986A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594" y="6447704"/>
            <a:ext cx="410296" cy="410296"/>
          </a:xfrm>
          <a:prstGeom prst="rect">
            <a:avLst/>
          </a:prstGeom>
        </p:spPr>
      </p:pic>
      <p:pic>
        <p:nvPicPr>
          <p:cNvPr id="35" name="image13.png">
            <a:extLst>
              <a:ext uri="{FF2B5EF4-FFF2-40B4-BE49-F238E27FC236}">
                <a16:creationId xmlns:a16="http://schemas.microsoft.com/office/drawing/2014/main" id="{99C8762F-03E6-4A46-9D65-34FC50AACCB6}"/>
              </a:ext>
            </a:extLst>
          </p:cNvPr>
          <p:cNvPicPr/>
          <p:nvPr/>
        </p:nvPicPr>
        <p:blipFill>
          <a:blip r:embed="rId7"/>
          <a:srcRect l="49509" t="65201" b="2593"/>
          <a:stretch>
            <a:fillRect/>
          </a:stretch>
        </p:blipFill>
        <p:spPr>
          <a:xfrm>
            <a:off x="9950427" y="6460224"/>
            <a:ext cx="958243" cy="3456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8667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A1F1C24-31ED-4A33-981E-5EE8AB4E836A}"/>
              </a:ext>
            </a:extLst>
          </p:cNvPr>
          <p:cNvSpPr/>
          <p:nvPr/>
        </p:nvSpPr>
        <p:spPr>
          <a:xfrm>
            <a:off x="187668" y="3513269"/>
            <a:ext cx="6310015" cy="2912474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540768-A3A9-403D-9AA8-C29E84E19E2C}"/>
              </a:ext>
            </a:extLst>
          </p:cNvPr>
          <p:cNvSpPr/>
          <p:nvPr/>
        </p:nvSpPr>
        <p:spPr>
          <a:xfrm>
            <a:off x="3405440" y="650137"/>
            <a:ext cx="3092244" cy="2752286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92D7BD-0898-46EB-B2BC-DD44E52B6155}"/>
              </a:ext>
            </a:extLst>
          </p:cNvPr>
          <p:cNvSpPr/>
          <p:nvPr/>
        </p:nvSpPr>
        <p:spPr>
          <a:xfrm>
            <a:off x="187669" y="650137"/>
            <a:ext cx="3092244" cy="2752286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0DC62B-FD99-4647-A620-3678C4058CF2}"/>
              </a:ext>
            </a:extLst>
          </p:cNvPr>
          <p:cNvSpPr/>
          <p:nvPr/>
        </p:nvSpPr>
        <p:spPr>
          <a:xfrm>
            <a:off x="6607473" y="650136"/>
            <a:ext cx="5396857" cy="5775608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Une image contenant table&#10;&#10;Description générée automatiquement">
            <a:extLst>
              <a:ext uri="{FF2B5EF4-FFF2-40B4-BE49-F238E27FC236}">
                <a16:creationId xmlns:a16="http://schemas.microsoft.com/office/drawing/2014/main" id="{638D4560-4F2C-4D27-BFAE-383C4B58A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511" y="6467330"/>
            <a:ext cx="1235489" cy="35257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6D2D041-F77B-4B18-9D6F-5C1A97A1E63C}"/>
              </a:ext>
            </a:extLst>
          </p:cNvPr>
          <p:cNvSpPr txBox="1"/>
          <p:nvPr/>
        </p:nvSpPr>
        <p:spPr>
          <a:xfrm>
            <a:off x="243336" y="675304"/>
            <a:ext cx="264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SITUATION INITIALE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D3116BE-AB09-424C-852D-679D063641D5}"/>
              </a:ext>
            </a:extLst>
          </p:cNvPr>
          <p:cNvSpPr txBox="1"/>
          <p:nvPr/>
        </p:nvSpPr>
        <p:spPr>
          <a:xfrm>
            <a:off x="3405440" y="671067"/>
            <a:ext cx="264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SITUATION FINALE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212205D-198A-452B-A178-CE38A9A91D6E}"/>
              </a:ext>
            </a:extLst>
          </p:cNvPr>
          <p:cNvSpPr txBox="1"/>
          <p:nvPr/>
        </p:nvSpPr>
        <p:spPr>
          <a:xfrm>
            <a:off x="187668" y="3553568"/>
            <a:ext cx="4082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R</a:t>
            </a:r>
            <a:r>
              <a:rPr lang="fr-FR" sz="1600" b="1" dirty="0">
                <a:solidFill>
                  <a:schemeClr val="accent1"/>
                </a:solidFill>
                <a:ea typeface="Verdana" panose="020B0604030504040204" pitchFamily="34" charset="0"/>
              </a:rPr>
              <a:t>É</a:t>
            </a:r>
            <a:r>
              <a:rPr lang="fr-FR" sz="1600" b="1" dirty="0">
                <a:solidFill>
                  <a:schemeClr val="accent1"/>
                </a:solidFill>
              </a:rPr>
              <a:t>SOLUTION DE L’ENIGME FINALE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61F192A-2CA8-4D36-93BF-71763FDD6687}"/>
              </a:ext>
            </a:extLst>
          </p:cNvPr>
          <p:cNvSpPr txBox="1"/>
          <p:nvPr/>
        </p:nvSpPr>
        <p:spPr>
          <a:xfrm>
            <a:off x="6660359" y="678639"/>
            <a:ext cx="264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PARCOURS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D5E2A69-6778-452B-A37A-C4218A7DD923}"/>
              </a:ext>
            </a:extLst>
          </p:cNvPr>
          <p:cNvSpPr txBox="1"/>
          <p:nvPr/>
        </p:nvSpPr>
        <p:spPr>
          <a:xfrm>
            <a:off x="4118268" y="99996"/>
            <a:ext cx="395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SC</a:t>
            </a:r>
            <a:r>
              <a:rPr lang="fr-FR" sz="2800" b="1" dirty="0">
                <a:solidFill>
                  <a:schemeClr val="accent1"/>
                </a:solidFill>
                <a:ea typeface="Verdana" panose="020B0604030504040204" pitchFamily="34" charset="0"/>
              </a:rPr>
              <a:t>É</a:t>
            </a:r>
            <a:r>
              <a:rPr lang="fr-FR" sz="2800" b="1" dirty="0">
                <a:solidFill>
                  <a:schemeClr val="accent1"/>
                </a:solidFill>
              </a:rPr>
              <a:t>NARIO G</a:t>
            </a:r>
            <a:r>
              <a:rPr lang="fr-FR" sz="2800" b="1" dirty="0">
                <a:solidFill>
                  <a:schemeClr val="accent1"/>
                </a:solidFill>
                <a:ea typeface="Verdana" panose="020B0604030504040204" pitchFamily="34" charset="0"/>
              </a:rPr>
              <a:t>É</a:t>
            </a:r>
            <a:r>
              <a:rPr lang="fr-FR" sz="2800" b="1" dirty="0">
                <a:solidFill>
                  <a:schemeClr val="accent1"/>
                </a:solidFill>
              </a:rPr>
              <a:t>N</a:t>
            </a:r>
            <a:r>
              <a:rPr lang="fr-FR" sz="2800" b="1" dirty="0">
                <a:solidFill>
                  <a:schemeClr val="accent1"/>
                </a:solidFill>
                <a:ea typeface="Verdana" panose="020B0604030504040204" pitchFamily="34" charset="0"/>
              </a:rPr>
              <a:t>É</a:t>
            </a:r>
            <a:r>
              <a:rPr lang="fr-FR" sz="2800" b="1" dirty="0">
                <a:solidFill>
                  <a:schemeClr val="accent1"/>
                </a:solidFill>
              </a:rPr>
              <a:t>RAL</a:t>
            </a:r>
          </a:p>
        </p:txBody>
      </p:sp>
      <p:pic>
        <p:nvPicPr>
          <p:cNvPr id="29" name="image13.png">
            <a:extLst>
              <a:ext uri="{FF2B5EF4-FFF2-40B4-BE49-F238E27FC236}">
                <a16:creationId xmlns:a16="http://schemas.microsoft.com/office/drawing/2014/main" id="{610EDB82-ECE6-4DAA-8BDF-C6491D0956F2}"/>
              </a:ext>
            </a:extLst>
          </p:cNvPr>
          <p:cNvPicPr/>
          <p:nvPr/>
        </p:nvPicPr>
        <p:blipFill>
          <a:blip r:embed="rId3"/>
          <a:srcRect l="49509" t="65201" b="2593"/>
          <a:stretch>
            <a:fillRect/>
          </a:stretch>
        </p:blipFill>
        <p:spPr>
          <a:xfrm>
            <a:off x="9950427" y="6460224"/>
            <a:ext cx="958243" cy="345671"/>
          </a:xfrm>
          <a:prstGeom prst="rect">
            <a:avLst/>
          </a:prstGeom>
          <a:ln/>
        </p:spPr>
      </p:pic>
      <p:pic>
        <p:nvPicPr>
          <p:cNvPr id="10" name="Graphique 9" descr="Badge 3 avec un remplissage uni">
            <a:extLst>
              <a:ext uri="{FF2B5EF4-FFF2-40B4-BE49-F238E27FC236}">
                <a16:creationId xmlns:a16="http://schemas.microsoft.com/office/drawing/2014/main" id="{C79823C1-F891-4486-8048-E7F4D098C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827" y="6428304"/>
            <a:ext cx="430622" cy="43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5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CA823BE-19BA-4B29-9A7B-BCC496300C6A}"/>
              </a:ext>
            </a:extLst>
          </p:cNvPr>
          <p:cNvSpPr/>
          <p:nvPr/>
        </p:nvSpPr>
        <p:spPr>
          <a:xfrm>
            <a:off x="76062" y="660590"/>
            <a:ext cx="3648213" cy="98396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A383FA-38DF-425D-86A8-14CA55EA8761}"/>
              </a:ext>
            </a:extLst>
          </p:cNvPr>
          <p:cNvSpPr/>
          <p:nvPr/>
        </p:nvSpPr>
        <p:spPr>
          <a:xfrm>
            <a:off x="76062" y="1724655"/>
            <a:ext cx="3648212" cy="167143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857367-1E28-400B-A1A6-5C7DCB683F1D}"/>
              </a:ext>
            </a:extLst>
          </p:cNvPr>
          <p:cNvSpPr/>
          <p:nvPr/>
        </p:nvSpPr>
        <p:spPr>
          <a:xfrm>
            <a:off x="3819224" y="660591"/>
            <a:ext cx="8188555" cy="338992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56D2EB-491F-48C1-96AD-D60E1690A16F}"/>
              </a:ext>
            </a:extLst>
          </p:cNvPr>
          <p:cNvSpPr/>
          <p:nvPr/>
        </p:nvSpPr>
        <p:spPr>
          <a:xfrm>
            <a:off x="3814343" y="4157608"/>
            <a:ext cx="8187157" cy="2155528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51CBE5-C862-4B79-8250-0487F0ABAFFB}"/>
              </a:ext>
            </a:extLst>
          </p:cNvPr>
          <p:cNvSpPr/>
          <p:nvPr/>
        </p:nvSpPr>
        <p:spPr>
          <a:xfrm>
            <a:off x="76062" y="3507945"/>
            <a:ext cx="3648212" cy="279032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Une image contenant table&#10;&#10;Description générée automatiquement">
            <a:extLst>
              <a:ext uri="{FF2B5EF4-FFF2-40B4-BE49-F238E27FC236}">
                <a16:creationId xmlns:a16="http://schemas.microsoft.com/office/drawing/2014/main" id="{D6A69CF1-505B-4A84-BFDE-BD1ACC74B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511" y="6467330"/>
            <a:ext cx="1235489" cy="35257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28ACD7A3-CC94-43C9-A6A2-9E02479FE4D2}"/>
              </a:ext>
            </a:extLst>
          </p:cNvPr>
          <p:cNvSpPr txBox="1"/>
          <p:nvPr/>
        </p:nvSpPr>
        <p:spPr>
          <a:xfrm>
            <a:off x="4118268" y="99996"/>
            <a:ext cx="395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FICHE </a:t>
            </a:r>
            <a:r>
              <a:rPr lang="fr-FR" sz="2800" b="1" dirty="0">
                <a:solidFill>
                  <a:schemeClr val="accent2"/>
                </a:solidFill>
                <a:ea typeface="Verdana" panose="020B0604030504040204" pitchFamily="34" charset="0"/>
              </a:rPr>
              <a:t>É</a:t>
            </a:r>
            <a:r>
              <a:rPr lang="fr-FR" sz="2800" b="1" dirty="0">
                <a:solidFill>
                  <a:schemeClr val="accent2"/>
                </a:solidFill>
              </a:rPr>
              <a:t>NIGME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0B89592-554D-497D-940F-999220E3A381}"/>
              </a:ext>
            </a:extLst>
          </p:cNvPr>
          <p:cNvSpPr txBox="1"/>
          <p:nvPr/>
        </p:nvSpPr>
        <p:spPr>
          <a:xfrm>
            <a:off x="135993" y="717539"/>
            <a:ext cx="264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</a:rPr>
              <a:t>TITRE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31A5698-A705-4B68-AD45-24435B0607C1}"/>
              </a:ext>
            </a:extLst>
          </p:cNvPr>
          <p:cNvSpPr txBox="1"/>
          <p:nvPr/>
        </p:nvSpPr>
        <p:spPr>
          <a:xfrm>
            <a:off x="3901729" y="733003"/>
            <a:ext cx="6213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</a:rPr>
              <a:t>DESCRIPTION (CONTENU, AIDES, COUPS DE POUCES)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37806F5-03B1-4B40-8B60-812C5D6DC451}"/>
              </a:ext>
            </a:extLst>
          </p:cNvPr>
          <p:cNvSpPr txBox="1"/>
          <p:nvPr/>
        </p:nvSpPr>
        <p:spPr>
          <a:xfrm>
            <a:off x="104401" y="1771969"/>
            <a:ext cx="264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</a:rPr>
              <a:t>COMP</a:t>
            </a:r>
            <a:r>
              <a:rPr lang="fr-FR" sz="1600" b="1" dirty="0">
                <a:solidFill>
                  <a:schemeClr val="accent2"/>
                </a:solidFill>
                <a:ea typeface="Verdana" panose="020B0604030504040204" pitchFamily="34" charset="0"/>
              </a:rPr>
              <a:t>É</a:t>
            </a:r>
            <a:r>
              <a:rPr lang="fr-FR" sz="1600" b="1" dirty="0">
                <a:solidFill>
                  <a:schemeClr val="accent2"/>
                </a:solidFill>
              </a:rPr>
              <a:t>TENCE / CONTENU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547431E-053C-4274-87BB-A57E69C27C8F}"/>
              </a:ext>
            </a:extLst>
          </p:cNvPr>
          <p:cNvSpPr txBox="1"/>
          <p:nvPr/>
        </p:nvSpPr>
        <p:spPr>
          <a:xfrm>
            <a:off x="76062" y="3531041"/>
            <a:ext cx="264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</a:rPr>
              <a:t>TYPE D’</a:t>
            </a:r>
            <a:r>
              <a:rPr lang="fr-FR" sz="1600" b="1" dirty="0">
                <a:solidFill>
                  <a:schemeClr val="accent2"/>
                </a:solidFill>
                <a:ea typeface="Verdana" panose="020B0604030504040204" pitchFamily="34" charset="0"/>
              </a:rPr>
              <a:t>ÉNIGME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6664552-4F7A-46D0-9BD1-C0EB36B7E8B9}"/>
              </a:ext>
            </a:extLst>
          </p:cNvPr>
          <p:cNvSpPr txBox="1"/>
          <p:nvPr/>
        </p:nvSpPr>
        <p:spPr>
          <a:xfrm>
            <a:off x="3901729" y="4250772"/>
            <a:ext cx="5836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</a:rPr>
              <a:t>RESSOURCES N</a:t>
            </a:r>
            <a:r>
              <a:rPr lang="fr-FR" sz="1600" b="1" dirty="0">
                <a:solidFill>
                  <a:schemeClr val="accent2"/>
                </a:solidFill>
                <a:ea typeface="Verdana" panose="020B0604030504040204" pitchFamily="34" charset="0"/>
              </a:rPr>
              <a:t>ÉCESSAIRES (DOCUMENTS, MATÉRIELS, ...)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pic>
        <p:nvPicPr>
          <p:cNvPr id="43" name="image13.png">
            <a:extLst>
              <a:ext uri="{FF2B5EF4-FFF2-40B4-BE49-F238E27FC236}">
                <a16:creationId xmlns:a16="http://schemas.microsoft.com/office/drawing/2014/main" id="{332ADAD9-65E2-4C8A-9E22-95B66D855196}"/>
              </a:ext>
            </a:extLst>
          </p:cNvPr>
          <p:cNvPicPr/>
          <p:nvPr/>
        </p:nvPicPr>
        <p:blipFill>
          <a:blip r:embed="rId3"/>
          <a:srcRect l="49509" t="65201" b="2593"/>
          <a:stretch>
            <a:fillRect/>
          </a:stretch>
        </p:blipFill>
        <p:spPr>
          <a:xfrm>
            <a:off x="9950427" y="6460224"/>
            <a:ext cx="958243" cy="3456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94757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ba8ea352-da58-48e4-ac02-2b110b1a3fed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GPD xmlns="9d0b55f4-2809-4223-a844-fa6629e52ccf" xsi:nil="true"/>
    <j1fb0a5f359945f79827765d541aec1e xmlns="9d0b55f4-2809-4223-a844-fa6629e52ccf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</TermName>
          <TermId xmlns="http://schemas.microsoft.com/office/infopath/2007/PartnerControls">590b5934-11d1-4345-ab40-b262c114c763</TermId>
        </TermInfo>
      </Terms>
    </j1fb0a5f359945f79827765d541aec1e>
    <TaxCatchAll xmlns="9d0b55f4-2809-4223-a844-fa6629e52ccf">
      <Value>1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55E0FF0CF89941AD3006F4CB2F9EDA" ma:contentTypeVersion="9" ma:contentTypeDescription="Crée un document." ma:contentTypeScope="" ma:versionID="38f7a60bd722127cee329f9b6d12665a">
  <xsd:schema xmlns:xsd="http://www.w3.org/2001/XMLSchema" xmlns:xs="http://www.w3.org/2001/XMLSchema" xmlns:p="http://schemas.microsoft.com/office/2006/metadata/properties" xmlns:ns2="9d0b55f4-2809-4223-a844-fa6629e52ccf" xmlns:ns3="d24ceedd-775b-4ac9-9874-a49f8a25d13c" xmlns:ns4="a9bc76a4-1b47-4e85-a21a-05077e87f060" targetNamespace="http://schemas.microsoft.com/office/2006/metadata/properties" ma:root="true" ma:fieldsID="f9e3d2a14c3193e9e0588b0bfb5790ac" ns2:_="" ns3:_="" ns4:_="">
    <xsd:import namespace="9d0b55f4-2809-4223-a844-fa6629e52ccf"/>
    <xsd:import namespace="d24ceedd-775b-4ac9-9874-a49f8a25d13c"/>
    <xsd:import namespace="a9bc76a4-1b47-4e85-a21a-05077e87f060"/>
    <xsd:element name="properties">
      <xsd:complexType>
        <xsd:sequence>
          <xsd:element name="documentManagement">
            <xsd:complexType>
              <xsd:all>
                <xsd:element ref="ns2:RGPD" minOccurs="0"/>
                <xsd:element ref="ns2:j1fb0a5f359945f79827765d541aec1e" minOccurs="0"/>
                <xsd:element ref="ns2:TaxCatchAll" minOccurs="0"/>
                <xsd:element ref="ns2:TaxCatchAllLabel" minOccurs="0"/>
                <xsd:element ref="ns3:MediaServiceFastMetadata" minOccurs="0"/>
                <xsd:element ref="ns3:MediaService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b55f4-2809-4223-a844-fa6629e52ccf" elementFormDefault="qualified">
    <xsd:import namespace="http://schemas.microsoft.com/office/2006/documentManagement/types"/>
    <xsd:import namespace="http://schemas.microsoft.com/office/infopath/2007/PartnerControls"/>
    <xsd:element name="RGPD" ma:index="8" nillable="true" ma:displayName="RGPD" ma:format="Dropdown" ma:internalName="RGPD">
      <xsd:simpleType>
        <xsd:restriction base="dms:Choice">
          <xsd:enumeration value="Confidentielle"/>
          <xsd:enumeration value="Personnelle"/>
          <xsd:enumeration value="Sensible"/>
        </xsd:restriction>
      </xsd:simpleType>
    </xsd:element>
    <xsd:element name="j1fb0a5f359945f79827765d541aec1e" ma:index="9" nillable="true" ma:taxonomy="true" ma:internalName="j1fb0a5f359945f79827765d541aec1e" ma:taxonomyFieldName="TypologieDocument" ma:displayName="Typologie de document" ma:default="1;#N/A|590b5934-11d1-4345-ab40-b262c114c763" ma:fieldId="{31fb0a5f-3599-45f7-9827-765d541aec1e}" ma:sspId="ba8ea352-da58-48e4-ac02-2b110b1a3fed" ma:termSetId="e8556e3f-b5d5-429a-b536-e8e0aba5fa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4ad72032-45af-4837-8015-fbac874271d9}" ma:internalName="TaxCatchAll" ma:showField="CatchAllData" ma:web="a9bc76a4-1b47-4e85-a21a-05077e87f0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4ad72032-45af-4837-8015-fbac874271d9}" ma:internalName="TaxCatchAllLabel" ma:readOnly="true" ma:showField="CatchAllDataLabel" ma:web="a9bc76a4-1b47-4e85-a21a-05077e87f0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ceedd-775b-4ac9-9874-a49f8a25d13c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c76a4-1b47-4e85-a21a-05077e87f06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DE61AF-3145-4548-8B0F-D6571E79CF8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6E320E5-999F-4E19-A52C-6F9C277C378F}">
  <ds:schemaRefs>
    <ds:schemaRef ds:uri="a9bc76a4-1b47-4e85-a21a-05077e87f06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d0b55f4-2809-4223-a844-fa6629e52ccf"/>
    <ds:schemaRef ds:uri="d24ceedd-775b-4ac9-9874-a49f8a25d13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C6E29F-1C7E-4D14-BE23-0E3B39A46AA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CA3C055-9904-48EA-B851-66F736DB159D}">
  <ds:schemaRefs>
    <ds:schemaRef ds:uri="9d0b55f4-2809-4223-a844-fa6629e52ccf"/>
    <ds:schemaRef ds:uri="a9bc76a4-1b47-4e85-a21a-05077e87f060"/>
    <ds:schemaRef ds:uri="d24ceedd-775b-4ac9-9874-a49f8a25d1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Grand écran</PresentationFormat>
  <Paragraphs>31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LEMEUNIER</dc:creator>
  <cp:lastModifiedBy>MEDAN Aurelia</cp:lastModifiedBy>
  <cp:revision>8</cp:revision>
  <cp:lastPrinted>2022-02-03T07:01:28Z</cp:lastPrinted>
  <dcterms:created xsi:type="dcterms:W3CDTF">2021-05-18T11:50:01Z</dcterms:created>
  <dcterms:modified xsi:type="dcterms:W3CDTF">2022-02-04T13:48:09Z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0x0101006B55E0FF0CF89941AD3006F4CB2F9EDA</vt:lpwstr>
  </property>
  <property fmtid="{D5CDD505-2E9C-101B-9397-08002B2CF9AE}" pid="3" name="TypologieDocument">
    <vt:lpwstr>1;#N/A|590b5934-11d1-4345-ab40-b262c114c763</vt:lpwstr>
  </property>
</Properties>
</file>