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F095904-10F1-4924-AFC7-806BAC001249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EB60FF5-9BA0-4A6F-BC59-A78A310055A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imothyduma.wordpress.com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timothyduma.netboard.me/timothydumaceo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ssuu.com/timothyduma/docs/tim_duma" TargetMode="External"/><Relationship Id="rId2" Type="http://schemas.openxmlformats.org/officeDocument/2006/relationships/hyperlink" Target="https://www.facebook.com/public/Tim-Duma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linkedin.com/pub/dir/Tim/Duma" TargetMode="External"/><Relationship Id="rId5" Type="http://schemas.openxmlformats.org/officeDocument/2006/relationships/hyperlink" Target="http://timduma.strikingly.com/" TargetMode="External"/><Relationship Id="rId4" Type="http://schemas.openxmlformats.org/officeDocument/2006/relationships/hyperlink" Target="https://www.crunchbase.com/person/tim-dum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Tim Duma – CEO and Businessman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Investment Tips for Small Businesses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430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Profit </a:t>
            </a:r>
            <a:r>
              <a:rPr lang="en-US" b="1" dirty="0"/>
              <a:t>M</a:t>
            </a:r>
            <a:r>
              <a:rPr lang="en-US" b="1" dirty="0" smtClean="0"/>
              <a:t>argins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601686"/>
            <a:ext cx="8153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libri" pitchFamily="34" charset="0"/>
                <a:cs typeface="Calibri" pitchFamily="34" charset="0"/>
              </a:rPr>
              <a:t>The margin is the difference between what it takes to produce a good or service and what it sells for on the market. Expressed as a ratio or percentage, margins allow the company to invest in other aspects that help get the product into the market (for example, marketing).</a:t>
            </a:r>
          </a:p>
          <a:p>
            <a:r>
              <a:rPr lang="en-US" sz="2000" dirty="0">
                <a:latin typeface="Calibri" pitchFamily="34" charset="0"/>
                <a:cs typeface="Calibri" pitchFamily="34" charset="0"/>
              </a:rPr>
              <a:t>Margins vary by industry, and where gross margins are thin, it means there’s little room for error.</a:t>
            </a:r>
          </a:p>
        </p:txBody>
      </p:sp>
    </p:spTree>
    <p:extLst>
      <p:ext uri="{BB962C8B-B14F-4D97-AF65-F5344CB8AC3E}">
        <p14:creationId xmlns:p14="http://schemas.microsoft.com/office/powerpoint/2010/main" val="1425379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</a:t>
            </a:r>
            <a:r>
              <a:rPr lang="en-US" b="1" dirty="0" smtClean="0"/>
              <a:t>Strength </a:t>
            </a:r>
            <a:r>
              <a:rPr lang="en-US" b="1" dirty="0"/>
              <a:t>of the </a:t>
            </a:r>
            <a:r>
              <a:rPr lang="en-US" b="1" dirty="0"/>
              <a:t>B</a:t>
            </a:r>
            <a:r>
              <a:rPr lang="en-US" b="1" dirty="0" smtClean="0"/>
              <a:t>rand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2590800"/>
            <a:ext cx="82296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libri" pitchFamily="34" charset="0"/>
                <a:cs typeface="Calibri" pitchFamily="34" charset="0"/>
              </a:rPr>
              <a:t>Assessing the brand strength is tough, but it’s something the investor has to consider. The question on their minds has to be, “Is there something unique about this brand?”</a:t>
            </a:r>
          </a:p>
          <a:p>
            <a:r>
              <a:rPr lang="en-US" sz="2000" dirty="0">
                <a:latin typeface="Calibri" pitchFamily="34" charset="0"/>
                <a:cs typeface="Calibri" pitchFamily="34" charset="0"/>
              </a:rPr>
              <a:t>Customer surveys, third-party data and media presence are good ways to evaluate the strength of the brand. </a:t>
            </a:r>
          </a:p>
        </p:txBody>
      </p:sp>
    </p:spTree>
    <p:extLst>
      <p:ext uri="{BB962C8B-B14F-4D97-AF65-F5344CB8AC3E}">
        <p14:creationId xmlns:p14="http://schemas.microsoft.com/office/powerpoint/2010/main" val="2514884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Leadership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13656" y="2590800"/>
            <a:ext cx="827314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alibri" pitchFamily="34" charset="0"/>
                <a:cs typeface="Calibri" pitchFamily="34" charset="0"/>
              </a:rPr>
              <a:t>When you invest in a small business, you are investing in the company’s direction as much as you are in the idea or product offering. </a:t>
            </a:r>
            <a:r>
              <a:rPr lang="en-US" sz="2000" dirty="0" smtClean="0">
                <a:latin typeface="Calibri" pitchFamily="34" charset="0"/>
                <a:cs typeface="Calibri" pitchFamily="34" charset="0"/>
                <a:hlinkClick r:id="rId2"/>
              </a:rPr>
              <a:t>Timothy Duma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knows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there isn’t a standard formula for evaluating leadership, but you should endeavor to spend as much time with leadership and ask questions</a:t>
            </a:r>
          </a:p>
        </p:txBody>
      </p:sp>
    </p:spTree>
    <p:extLst>
      <p:ext uri="{BB962C8B-B14F-4D97-AF65-F5344CB8AC3E}">
        <p14:creationId xmlns:p14="http://schemas.microsoft.com/office/powerpoint/2010/main" val="897867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Tim Duma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25908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  <a:cs typeface="Calibri" pitchFamily="34" charset="0"/>
                <a:hlinkClick r:id="rId2"/>
              </a:rPr>
              <a:t>Tim Duma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is a professional businessman and running a home construction company in Denver, Colorado. Tim Duma has wide knowledge about real estate and investment market. He said, there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are thousands of small businesses and startups in the country, but gaining the necessary research on them can prove difficult. </a:t>
            </a:r>
          </a:p>
          <a:p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978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 Tim Duma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9600" y="2373086"/>
            <a:ext cx="65532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000" dirty="0">
                <a:latin typeface="Calibri" pitchFamily="34" charset="0"/>
                <a:cs typeface="Calibri" pitchFamily="34" charset="0"/>
                <a:hlinkClick r:id="rId2"/>
              </a:rPr>
              <a:t>https://</a:t>
            </a:r>
            <a:r>
              <a:rPr lang="en-US" sz="2000" dirty="0" smtClean="0">
                <a:latin typeface="Calibri" pitchFamily="34" charset="0"/>
                <a:cs typeface="Calibri" pitchFamily="34" charset="0"/>
                <a:hlinkClick r:id="rId2"/>
              </a:rPr>
              <a:t>www.facebook.com/public/Tim-Duma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 fontAlgn="ctr"/>
            <a:r>
              <a:rPr lang="en-US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US" sz="2000" dirty="0">
                <a:latin typeface="Calibri" pitchFamily="34" charset="0"/>
                <a:cs typeface="Calibri" pitchFamily="34" charset="0"/>
                <a:hlinkClick r:id="rId3"/>
              </a:rPr>
              <a:t>https://</a:t>
            </a:r>
            <a:r>
              <a:rPr lang="en-US" sz="2000" dirty="0" smtClean="0">
                <a:latin typeface="Calibri" pitchFamily="34" charset="0"/>
                <a:cs typeface="Calibri" pitchFamily="34" charset="0"/>
                <a:hlinkClick r:id="rId3"/>
              </a:rPr>
              <a:t>issuu.com/timothyduma/docs/tim_duma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 fontAlgn="ctr"/>
            <a:r>
              <a:rPr lang="en-US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US" sz="2000" dirty="0">
                <a:latin typeface="Calibri" pitchFamily="34" charset="0"/>
                <a:cs typeface="Calibri" pitchFamily="34" charset="0"/>
                <a:hlinkClick r:id="rId4"/>
              </a:rPr>
              <a:t>https://</a:t>
            </a:r>
            <a:r>
              <a:rPr lang="en-US" sz="2000" dirty="0" smtClean="0">
                <a:latin typeface="Calibri" pitchFamily="34" charset="0"/>
                <a:cs typeface="Calibri" pitchFamily="34" charset="0"/>
                <a:hlinkClick r:id="rId4"/>
              </a:rPr>
              <a:t>www.crunchbase.com/person/tim-duma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US" sz="2000" dirty="0" smtClean="0">
                <a:latin typeface="Calibri" pitchFamily="34" charset="0"/>
                <a:cs typeface="Calibri" pitchFamily="34" charset="0"/>
                <a:hlinkClick r:id="rId5"/>
              </a:rPr>
              <a:t>http://timduma.strikingly.com/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000" dirty="0">
                <a:latin typeface="Calibri" pitchFamily="34" charset="0"/>
                <a:cs typeface="Calibri" pitchFamily="34" charset="0"/>
                <a:hlinkClick r:id="rId6"/>
              </a:rPr>
              <a:t>https://</a:t>
            </a:r>
            <a:r>
              <a:rPr lang="en-US" sz="2000" dirty="0" smtClean="0">
                <a:latin typeface="Calibri" pitchFamily="34" charset="0"/>
                <a:cs typeface="Calibri" pitchFamily="34" charset="0"/>
                <a:hlinkClick r:id="rId6"/>
              </a:rPr>
              <a:t>www.linkedin.com/pub/dir/Tim/Duma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0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3319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</TotalTime>
  <Words>263</Words>
  <Application>Microsoft Office PowerPoint</Application>
  <PresentationFormat>On-screen Show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Waveform</vt:lpstr>
      <vt:lpstr>Tim Duma – CEO and Businessman</vt:lpstr>
      <vt:lpstr>Profit Margins</vt:lpstr>
      <vt:lpstr>The Strength of the Brand</vt:lpstr>
      <vt:lpstr>Leadership</vt:lpstr>
      <vt:lpstr>About Tim Duma</vt:lpstr>
      <vt:lpstr>Follow Tim Duma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 Duma – CEO and Businessman</dc:title>
  <dc:creator>Ankush</dc:creator>
  <cp:lastModifiedBy>Ankush</cp:lastModifiedBy>
  <cp:revision>2</cp:revision>
  <dcterms:created xsi:type="dcterms:W3CDTF">2018-01-23T10:39:00Z</dcterms:created>
  <dcterms:modified xsi:type="dcterms:W3CDTF">2018-01-23T10:53:01Z</dcterms:modified>
</cp:coreProperties>
</file>