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22.10.2024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22.10.2024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22.10.2024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22.10.2024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22.10.2024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числа е. Вклад математиков Л. Эйлера, Д. Бернулли, Ж. Фурье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4429132"/>
            <a:ext cx="6560234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Ученицы 11-А класса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Колесниковой Юлии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Преподавателю Людмиле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Ивановне Мороз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0" name="AutoShape 2" descr="Якоб Бернулли - Швейцарский Математик - Биограф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Происхождение числа </a:t>
            </a:r>
            <a:r>
              <a:rPr lang="en-US" dirty="0" smtClean="0">
                <a:latin typeface="Segoe Script" pitchFamily="66" charset="0"/>
              </a:rPr>
              <a:t>e</a:t>
            </a:r>
            <a:endParaRPr lang="ru-RU" dirty="0">
              <a:latin typeface="Segoe Script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3071810"/>
            <a:ext cx="5264842" cy="332424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Первоначально e возникло из задач о сложных процентах. Когда математики начали исследовать, как быстро растут инвестиции при непрерывном начислении процентов, они заметили, что при увеличении частоты начисления процентов результат стремится к определенному числу.</a:t>
            </a:r>
            <a:endParaRPr lang="ru-RU" dirty="0"/>
          </a:p>
        </p:txBody>
      </p:sp>
      <p:pic>
        <p:nvPicPr>
          <p:cNvPr id="28674" name="Picture 2" descr="Число Е. Свойства и сфера примен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86058"/>
            <a:ext cx="3048021" cy="3786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047867"/>
          </a:xfrm>
        </p:spPr>
        <p:txBody>
          <a:bodyPr/>
          <a:lstStyle/>
          <a:p>
            <a:r>
              <a:rPr lang="ru-RU" dirty="0" smtClean="0"/>
              <a:t>Леонард Эйлер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143248"/>
            <a:ext cx="5214974" cy="3214710"/>
          </a:xfrm>
        </p:spPr>
        <p:txBody>
          <a:bodyPr>
            <a:normAutofit fontScale="40000" lnSpcReduction="20000"/>
          </a:bodyPr>
          <a:lstStyle/>
          <a:p>
            <a:r>
              <a:rPr lang="ru-RU" sz="4500" dirty="0" smtClean="0"/>
              <a:t>Леонард Эйлер (1707–1783) сыграл ключевую роль в формализации и популяризации числа e . В своих работах он обозначил это число буквой e (возможно, от слова "exponential"). Эйлер также установил связь между </a:t>
            </a:r>
            <a:r>
              <a:rPr lang="ru-RU" sz="4500" dirty="0" smtClean="0">
                <a:latin typeface="Segoe Script" pitchFamily="66" charset="0"/>
              </a:rPr>
              <a:t>e</a:t>
            </a:r>
            <a:r>
              <a:rPr lang="ru-RU" sz="4500" dirty="0" smtClean="0"/>
              <a:t>  и тригонометрическими функциями через знаменитую формулу Эйлера</a:t>
            </a:r>
            <a:r>
              <a:rPr lang="en-US" sz="4500" dirty="0" smtClean="0"/>
              <a:t>:</a:t>
            </a:r>
          </a:p>
          <a:p>
            <a:endParaRPr lang="en-US" sz="4500" dirty="0" smtClean="0"/>
          </a:p>
          <a:p>
            <a:r>
              <a:rPr lang="en-US" sz="4500" dirty="0" smtClean="0">
                <a:latin typeface="Segoe Script" pitchFamily="66" charset="0"/>
              </a:rPr>
              <a:t>e</a:t>
            </a:r>
            <a:r>
              <a:rPr lang="en-US" sz="4500" dirty="0" smtClean="0"/>
              <a:t>ⁱˣ = cos(x) + isin(x)</a:t>
            </a:r>
          </a:p>
          <a:p>
            <a:endParaRPr lang="en-US" sz="4500" dirty="0" smtClean="0"/>
          </a:p>
          <a:p>
            <a:r>
              <a:rPr lang="ru-RU" sz="4500" dirty="0" smtClean="0"/>
              <a:t>Эта формула связывает экспоненциальную функцию с тригонометрическими функциями и является основой многих математических концепций.</a:t>
            </a:r>
            <a:endParaRPr lang="en-US" sz="45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1026" name="Picture 2" descr="Эйлер, Леонард — Википед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786058"/>
            <a:ext cx="3071834" cy="3837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15 апреля – 315 лет со дня рождения Леонарда Эйлера (1707–1783) -  Российская Государственная библиотека для слепы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00042"/>
            <a:ext cx="2571768" cy="1843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5036460" cy="22098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Якоб Бернулли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2928934"/>
            <a:ext cx="5407718" cy="375287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/>
              <a:t>Якоб Бернулли (1654–1705) также сделал важный вклад в изучение числа </a:t>
            </a:r>
            <a:r>
              <a:rPr lang="ru-RU" dirty="0" smtClean="0">
                <a:latin typeface="Segoe Script" pitchFamily="66" charset="0"/>
              </a:rPr>
              <a:t>e</a:t>
            </a:r>
            <a:r>
              <a:rPr lang="ru-RU" dirty="0" smtClean="0"/>
              <a:t> . В своей работе по теории вероятностей он рассматривал задачу о предельном значении последовательности, связанной с непрерывным начислением процентов. Он вывел формулу: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lim(n → ∞) ((1 + 1 / n))ⁿ = </a:t>
            </a:r>
            <a:r>
              <a:rPr lang="ru-RU" dirty="0" smtClean="0">
                <a:latin typeface="Segoe Script" pitchFamily="66" charset="0"/>
              </a:rPr>
              <a:t>e</a:t>
            </a:r>
            <a:r>
              <a:rPr lang="ru-RU" dirty="0" smtClean="0"/>
              <a:t> </a:t>
            </a:r>
          </a:p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Это выражение стало одним из первых математических определений числа </a:t>
            </a:r>
            <a:r>
              <a:rPr lang="ru-RU" dirty="0" smtClean="0">
                <a:latin typeface="Segoe Script" pitchFamily="66" charset="0"/>
              </a:rPr>
              <a:t>e 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9706" name="AutoShape 10" descr="Якоб Бернулли - Швейцарский Математик - Биограф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" name="Рисунок 9" descr="Screenshot_1.pngсюдюдюдюд.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214290"/>
            <a:ext cx="3429024" cy="2286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712" name="Picture 16" descr="Якоб Бернулли - увлечение, определившее судьб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496"/>
            <a:ext cx="2857520" cy="37771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Жозеф</a:t>
            </a:r>
            <a:r>
              <a:rPr lang="ru-RU" dirty="0" smtClean="0"/>
              <a:t> Фурье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176566"/>
            <a:ext cx="5286412" cy="3681434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Жозеф</a:t>
            </a:r>
            <a:r>
              <a:rPr lang="ru-RU" dirty="0" smtClean="0"/>
              <a:t> Фурье (1768–1830) использовал число </a:t>
            </a:r>
            <a:r>
              <a:rPr lang="ru-RU" dirty="0" smtClean="0">
                <a:latin typeface="Segoe Script" pitchFamily="66" charset="0"/>
              </a:rPr>
              <a:t>e</a:t>
            </a:r>
            <a:r>
              <a:rPr lang="ru-RU" dirty="0" smtClean="0"/>
              <a:t> в своих исследованиях по теплопроводности и в теории гармонических функций. Его работа с рядом Фурье, который включает экспоненциальные функции, также способствовала популяризации числа </a:t>
            </a:r>
            <a:r>
              <a:rPr lang="ru-RU" dirty="0" smtClean="0">
                <a:latin typeface="Segoe Script" pitchFamily="66" charset="0"/>
              </a:rPr>
              <a:t>e</a:t>
            </a:r>
            <a:r>
              <a:rPr lang="ru-RU" dirty="0" smtClean="0"/>
              <a:t> в математическом анализе.</a:t>
            </a:r>
            <a:endParaRPr lang="ru-RU" dirty="0"/>
          </a:p>
        </p:txBody>
      </p:sp>
      <p:pic>
        <p:nvPicPr>
          <p:cNvPr id="30722" name="Picture 2" descr="Фурье, Жан-Батист Жозеф — Википед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857496"/>
            <a:ext cx="3214710" cy="3784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26" name="Picture 6" descr="21 марта 1768 года. Родился математик Жан Батист Фурь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85728"/>
            <a:ext cx="2894873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143512"/>
            <a:ext cx="8301038" cy="100013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000" dirty="0" smtClean="0">
                <a:effectLst/>
              </a:rPr>
              <a:t>Заключение</a:t>
            </a: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Число </a:t>
            </a:r>
            <a:r>
              <a:rPr lang="ru-RU" sz="2800" dirty="0" smtClean="0">
                <a:effectLst/>
                <a:latin typeface="Segoe Script" pitchFamily="66" charset="0"/>
              </a:rPr>
              <a:t>e</a:t>
            </a:r>
            <a:r>
              <a:rPr lang="ru-RU" sz="2800" dirty="0" smtClean="0">
                <a:effectLst/>
              </a:rPr>
              <a:t> стало основой многих математических теорий и приложений, включая дифференциальные уравнения, теорию вероятностей и статистику.</a:t>
            </a:r>
            <a:r>
              <a:rPr lang="ru-RU" sz="2800" dirty="0" smtClean="0"/>
              <a:t> </a:t>
            </a:r>
            <a:r>
              <a:rPr lang="ru-RU" sz="2800" dirty="0" smtClean="0">
                <a:effectLst/>
              </a:rPr>
              <a:t>Оно стало основой для экспоненциальных функций и натурального логарифма, что открыло новые горизонты в анализе и теории вероятностей. Вклад таких математиков, как Эйлер, Бернулли и Фурье, сыграл ключевую роль в его понимании и использовании в различных областях науки.</a:t>
            </a:r>
            <a:endParaRPr lang="ru-RU" sz="2800" dirty="0">
              <a:effectLst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48</TotalTime>
  <Words>218</Words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Литейная</vt:lpstr>
      <vt:lpstr>История числа е. Вклад математиков Л. Эйлера, Д. Бернулли, Ж. Фурье</vt:lpstr>
      <vt:lpstr>Происхождение числа e</vt:lpstr>
      <vt:lpstr>Леонард Эйлер</vt:lpstr>
      <vt:lpstr>Якоб Бернулли</vt:lpstr>
      <vt:lpstr>Жозеф Фурье</vt:lpstr>
      <vt:lpstr>   Заключение  Число e стало основой многих математических теорий и приложений, включая дифференциальные уравнения, теорию вероятностей и статистику. Оно стало основой для экспоненциальных функций и натурального логарифма, что открыло новые горизонты в анализе и теории вероятностей. Вклад таких математиков, как Эйлер, Бернулли и Фурье, сыграл ключевую роль в его понимании и использовании в различных областях науки.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числа е. Вклад математиков Л. Эйлера, Д. Бернулли, Ж. Фурье</dc:title>
  <dc:creator>Славик Колесников</dc:creator>
  <cp:lastModifiedBy>ВЯЧЕСЛАВ</cp:lastModifiedBy>
  <cp:revision>7</cp:revision>
  <dcterms:created xsi:type="dcterms:W3CDTF">2024-10-22T14:26:44Z</dcterms:created>
  <dcterms:modified xsi:type="dcterms:W3CDTF">2024-10-22T15:29:26Z</dcterms:modified>
</cp:coreProperties>
</file>