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ustomXml" Target="../customXml/item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ustomXml" Target="../customXml/item3.xml"/><Relationship Id="rId10" Type="http://schemas.openxmlformats.org/officeDocument/2006/relationships/customXml" Target="../customXml/item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50F5A-49A3-4D41-8971-92E24B1A813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94D5-2547-4B3E-A2B0-BFA38A94BE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0388" y="976155"/>
            <a:ext cx="863707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 IDEA</a:t>
            </a:r>
            <a:br>
              <a:rPr lang="tr-TR" dirty="0" smtClean="0"/>
            </a:br>
            <a:r>
              <a:rPr lang="ru-RU" sz="6700" dirty="0" smtClean="0"/>
              <a:t>Конференция №</a:t>
            </a:r>
            <a:r>
              <a:rPr lang="en-US" sz="6700" dirty="0" smtClean="0"/>
              <a:t> </a:t>
            </a:r>
            <a:r>
              <a:rPr lang="en-US" sz="6700" dirty="0"/>
              <a:t>2 </a:t>
            </a:r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«Галерея</a:t>
            </a:r>
            <a:r>
              <a:rPr lang="tr-TR" dirty="0" smtClean="0"/>
              <a:t> </a:t>
            </a:r>
            <a:r>
              <a:rPr lang="ru-RU" dirty="0" smtClean="0"/>
              <a:t>ИННОВАЦИЙ»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739" y="3739399"/>
            <a:ext cx="8637072" cy="97762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Наша работа над инновацией в фазе 1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30311" y="4859582"/>
            <a:ext cx="721722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400" dirty="0" smtClean="0"/>
              <a:t>10</a:t>
            </a:r>
            <a:r>
              <a:rPr lang="ru-RU" sz="2400" dirty="0" smtClean="0"/>
              <a:t> </a:t>
            </a:r>
            <a:r>
              <a:rPr lang="en-US" sz="2400" dirty="0" smtClean="0"/>
              <a:t>– </a:t>
            </a:r>
            <a:r>
              <a:rPr lang="ru-RU" altLang="en-US" sz="2400" dirty="0" smtClean="0"/>
              <a:t>Теоретический Лицей им. М.ГРЕКУ</a:t>
            </a:r>
            <a:r>
              <a:rPr lang="en-US" sz="2400" dirty="0" smtClean="0"/>
              <a:t> </a:t>
            </a:r>
            <a:r>
              <a:rPr lang="ru-RU" sz="2400" dirty="0" smtClean="0"/>
              <a:t>(г.Кишинев)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04813" y="3439343"/>
            <a:ext cx="1992278" cy="2287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8"/>
          <p:cNvPicPr>
            <a:picLocks noChangeAspect="1"/>
          </p:cNvPicPr>
          <p:nvPr/>
        </p:nvPicPr>
        <p:blipFill rotWithShape="1">
          <a:blip r:embed="rId1"/>
          <a:srcRect r="43746"/>
          <a:stretch>
            <a:fillRect/>
          </a:stretch>
        </p:blipFill>
        <p:spPr>
          <a:xfrm>
            <a:off x="8067293" y="2393722"/>
            <a:ext cx="2524550" cy="44978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729047" y="4767254"/>
            <a:ext cx="1206083" cy="1042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729047" y="3334329"/>
            <a:ext cx="1262890" cy="991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s://avatars.dzeninfra.ru/get-zen_doc/4569450/pub_6251c51d997ef5458c19b970_62527c7a380c8d7a1c0a880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4" y="4037602"/>
            <a:ext cx="2105646" cy="14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hd.videouroki.net/tests/11025/image_5dda6665d34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2" y="4024309"/>
            <a:ext cx="2103266" cy="140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/>
          <p:cNvPicPr>
            <a:picLocks noChangeAspect="1"/>
          </p:cNvPicPr>
          <p:nvPr/>
        </p:nvPicPr>
        <p:blipFill rotWithShape="1">
          <a:blip r:embed="rId1"/>
          <a:srcRect l="59219"/>
          <a:stretch>
            <a:fillRect/>
          </a:stretch>
        </p:blipFill>
        <p:spPr>
          <a:xfrm rot="5400000">
            <a:off x="9408605" y="-1330876"/>
            <a:ext cx="1989182" cy="4888620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 rotWithShape="1">
          <a:blip r:embed="rId1"/>
          <a:srcRect l="59219" b="51317"/>
          <a:stretch>
            <a:fillRect/>
          </a:stretch>
        </p:blipFill>
        <p:spPr>
          <a:xfrm rot="5400000">
            <a:off x="7552263" y="-84291"/>
            <a:ext cx="1989182" cy="23799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771" y="304800"/>
            <a:ext cx="2641599" cy="2975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indow, picture frame, dark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1592" y="154895"/>
            <a:ext cx="3659115" cy="3213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575" y="382905"/>
            <a:ext cx="2371725" cy="40773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en-US" sz="1600" u="sng" dirty="0"/>
          </a:p>
          <a:p>
            <a:pPr marL="342900" indent="-342900">
              <a:buAutoNum type="arabicPeriod"/>
            </a:pPr>
            <a:r>
              <a:rPr lang="ru-RU" altLang="en-US" sz="1200" dirty="0"/>
              <a:t>Организация работы в малых группах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ru-RU" sz="1200" dirty="0" smtClean="0"/>
              <a:t>Работав малых группах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ru-RU" altLang="en-US" sz="1200" dirty="0"/>
              <a:t>Творчество</a:t>
            </a:r>
            <a:r>
              <a:rPr lang="en-US" sz="1200" dirty="0"/>
              <a:t> 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ru-RU" sz="1200" dirty="0" smtClean="0"/>
              <a:t>Развитие образного   мышления </a:t>
            </a:r>
            <a:endParaRPr lang="ru-RU" sz="1200" dirty="0" smtClean="0"/>
          </a:p>
          <a:p>
            <a:pPr marL="342900" indent="-342900">
              <a:buAutoNum type="arabicPeriod"/>
            </a:pPr>
            <a:r>
              <a:rPr lang="ru-RU" sz="1200" dirty="0" smtClean="0"/>
              <a:t>Трудовое воспитание</a:t>
            </a:r>
            <a:endParaRPr lang="en-US" sz="12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" name="Picture 7" descr="A picture containing mirror, table, console table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826" y="-257630"/>
            <a:ext cx="3272049" cy="32609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3310" y="826135"/>
            <a:ext cx="3383915" cy="14452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ru-RU" altLang="en-US" sz="2400" b="1" i="1" dirty="0"/>
              <a:t>Озеленение двора лицея</a:t>
            </a:r>
            <a:r>
              <a:rPr lang="en-US" sz="2400" b="1" i="1" dirty="0"/>
              <a:t> </a:t>
            </a:r>
            <a:endParaRPr lang="en-US" sz="2400" b="1" i="1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 rotWithShape="1">
          <a:blip r:embed="rId1"/>
          <a:srcRect l="59496"/>
          <a:stretch>
            <a:fillRect/>
          </a:stretch>
        </p:blipFill>
        <p:spPr>
          <a:xfrm>
            <a:off x="10424795" y="2348230"/>
            <a:ext cx="1818005" cy="4509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595" y="3401060"/>
            <a:ext cx="2192020" cy="21228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sz="1200" b="1" u="sng" dirty="0" smtClean="0"/>
              <a:t>Интервью с учеником:</a:t>
            </a:r>
            <a:endParaRPr lang="ru-RU" sz="1200" b="1" u="sng" dirty="0" smtClean="0"/>
          </a:p>
          <a:p>
            <a:pPr algn="ctr"/>
            <a:endParaRPr lang="ru-RU" sz="1200" b="1" dirty="0" smtClean="0"/>
          </a:p>
          <a:p>
            <a:r>
              <a:rPr lang="ru-RU" sz="1200" dirty="0" smtClean="0"/>
              <a:t>Как ты представляешь озеленение двора лицея?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Что нужно сделать для этого? </a:t>
            </a:r>
            <a:r>
              <a:rPr lang="en-US" sz="1200" dirty="0"/>
              <a:t> 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59086" y="3352984"/>
            <a:ext cx="1202812" cy="1014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altLang="en-US" sz="1000" dirty="0"/>
              <a:t>Как ты думаешь,какие растения можно посадить?</a:t>
            </a:r>
            <a:endParaRPr lang="ru-RU" alt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2561" y="3060545"/>
            <a:ext cx="2106602" cy="307777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Наши изначальные идеи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69216" y="2695803"/>
            <a:ext cx="3360022" cy="276999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Фокус инновации, на котором мы остановились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424578" y="5933941"/>
            <a:ext cx="3650808" cy="307777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Вопросы для интервью, которое мы провели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42629" y="2232143"/>
            <a:ext cx="4631717" cy="307777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Выводы, к которым мы пришли в ходе работы над идеей</a:t>
            </a:r>
            <a:endParaRPr lang="en-US" sz="1400" dirty="0"/>
          </a:p>
        </p:txBody>
      </p:sp>
      <p:pic>
        <p:nvPicPr>
          <p:cNvPr id="23" name="Picture 4" descr="A picture containing window, picture frame, dark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561" y="3003326"/>
            <a:ext cx="3659115" cy="321342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15472" y="2149266"/>
            <a:ext cx="2082801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endParaRPr lang="en-US" sz="1600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66806" y="6062835"/>
            <a:ext cx="4079130" cy="523220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Что мы хотим увидеть в своей школе / колледже? </a:t>
            </a:r>
            <a:endParaRPr lang="ru-RU" sz="1400" dirty="0"/>
          </a:p>
          <a:p>
            <a:pPr algn="ctr"/>
            <a:r>
              <a:rPr lang="ru-RU" sz="1400" dirty="0" smtClean="0"/>
              <a:t>(в результате внедрения нашей инновации)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91165" y="466090"/>
            <a:ext cx="1343660" cy="11068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ru-RU" sz="1100" dirty="0" smtClean="0"/>
              <a:t>Мотива</a:t>
            </a:r>
            <a:endParaRPr lang="ru-RU" sz="1100" dirty="0" smtClean="0"/>
          </a:p>
          <a:p>
            <a:pPr algn="l"/>
            <a:r>
              <a:rPr lang="ru-RU" sz="1100" dirty="0" smtClean="0"/>
              <a:t>ция учащихся повыси</a:t>
            </a:r>
            <a:r>
              <a:rPr lang="en-US" altLang="ru-RU" sz="1100" dirty="0" smtClean="0"/>
              <a:t>-</a:t>
            </a:r>
            <a:r>
              <a:rPr lang="ru-RU" sz="1100" dirty="0" smtClean="0"/>
              <a:t>ласьв группах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19370" y="3450590"/>
            <a:ext cx="2232660" cy="235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ru-RU" sz="1400" dirty="0" smtClean="0"/>
              <a:t>Мы бы хотели, чтобы учащиеся бережно относились к результатам их труда</a:t>
            </a:r>
            <a:endParaRPr lang="en-US" sz="1400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151620" y="425450"/>
            <a:ext cx="1086485" cy="15455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ru-RU" sz="1050" dirty="0" smtClean="0"/>
              <a:t>В целом, учащи</a:t>
            </a:r>
            <a:r>
              <a:rPr lang="en-US" altLang="ru-RU" sz="1050" dirty="0" smtClean="0"/>
              <a:t>-</a:t>
            </a:r>
            <a:r>
              <a:rPr lang="ru-RU" sz="1050" dirty="0" smtClean="0"/>
              <a:t>еся проявили активность и трудолюбие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73645" y="382905"/>
            <a:ext cx="1223645" cy="17252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В ходе групповой работы учащиеся показали </a:t>
            </a:r>
            <a:r>
              <a:rPr lang="ru-RU" sz="1100" dirty="0" smtClean="0"/>
              <a:t>интерес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61689" y="8607629"/>
            <a:ext cx="250291" cy="5078313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Фотографии, которые мы сделали</a:t>
            </a:r>
            <a:endParaRPr lang="en-US" sz="1200" dirty="0"/>
          </a:p>
        </p:txBody>
      </p:sp>
      <p:pic>
        <p:nvPicPr>
          <p:cNvPr id="1026" name="Picture 2" descr="https://coolsen.ru/wp-content/uploads/2021/12/16-20211216_140925-1767x204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176" y="3605669"/>
            <a:ext cx="1828464" cy="23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coolsen.ru/wp-content/uploads/2021/12/16-20211216_140925-1767x204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4681" y="3571829"/>
            <a:ext cx="1828465" cy="23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84313" y="5672331"/>
            <a:ext cx="2847511" cy="523220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Фотографии, которые мы сделали </a:t>
            </a:r>
            <a:endParaRPr lang="ru-RU" sz="1400" dirty="0" smtClean="0"/>
          </a:p>
          <a:p>
            <a:pPr algn="ctr"/>
            <a:r>
              <a:rPr lang="ru-RU" sz="1400" dirty="0" smtClean="0"/>
              <a:t>в ходе работы над инновацией</a:t>
            </a:r>
            <a:endParaRPr lang="en-US" sz="1400" dirty="0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0717530" y="4766945"/>
            <a:ext cx="1274445" cy="781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1000"/>
              <a:t>С какими трудностями ты сталкиваешься, работая в группе</a:t>
            </a:r>
            <a:r>
              <a:rPr lang="en-US" altLang="ru-RU" sz="1000"/>
              <a:t>?</a:t>
            </a:r>
            <a:endParaRPr lang="en-US" altLang="ru-RU" sz="1000"/>
          </a:p>
        </p:txBody>
      </p:sp>
      <p:pic>
        <p:nvPicPr>
          <p:cNvPr id="11" name="Изображение 10" descr="viber_image_2024-06-01_18-37-51-1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455" y="3964305"/>
            <a:ext cx="1925320" cy="1583690"/>
          </a:xfrm>
          <a:prstGeom prst="rect">
            <a:avLst/>
          </a:prstGeom>
        </p:spPr>
      </p:pic>
      <p:pic>
        <p:nvPicPr>
          <p:cNvPr id="16" name="Изображение 15" descr="viber_image_2024-06-01_18-37-39-6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2535" y="4037965"/>
            <a:ext cx="1972310" cy="15100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x m l   v e r s i o n = " 1 . 0 " ? > < c t : c o n t e n t T y p e S c h e m a   c t : _ = " "   m a : _ = " "   m a : c o n t e n t T y p e N a m e = " D o c u m e n t "   m a : c o n t e n t T y p e I D = " 0 x 0 1 0 1 0 0 F 1 3 5 8 E F 6 8 3 C 3 2 A 4 0 8 9 D 1 B 9 6 E 5 D 8 D 0 1 7 1 "   m a : c o n t e n t T y p e V e r s i o n = " 1 5 "   m a : c o n t e n t T y p e D e s c r i p t i o n = " C r e a t e   a   n e w   d o c u m e n t . "   m a : c o n t e n t T y p e S c o p e = " "   m a : v e r s i o n I D = " e 0 0 5 5 a 0 6 f 4 2 6 5 7 f 7 9 7 5 d 0 b 5 5 5 8 a a 5 d 0 8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9 b 5 0 b 7 4 c 3 a 6 7 b 1 7 2 3 7 8 4 b 7 d 7 6 1 9 4 c c 7 1 "   n s 2 : _ = " "   n s 3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2 = " 1 0 f 2 4 5 b 2 - c 8 0 d - 4 3 1 3 - a 5 2 2 - 9 8 a 4 3 f e 3 8 a 1 6 "   x m l n s : n s 3 = " 2 b f 1 8 6 6 5 - 2 8 9 8 - 4 8 a 7 - b 6 6 9 - 9 d 2 2 9 1 6 5 e 3 1 4 " >  
 < x s d : i m p o r t   n a m e s p a c e = " 1 0 f 2 4 5 b 2 - c 8 0 d - 4 3 1 3 - a 5 2 2 - 9 8 a 4 3 f e 3 8 a 1 6 " / >  
 < x s d : i m p o r t   n a m e s p a c e = " 2 b f 1 8 6 6 5 - 2 8 9 8 - 4 8 a 7 - b 6 6 9 - 9 d 2 2 9 1 6 5 e 3 1 4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M e d i a S e r v i c e D a t e T a k e n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T a g s "   m i n O c c u r s = " 0 " / >  
 < x s d : e l e m e n t   r e f = " n s 2 : M e d i a S e r v i c e O C R "   m i n O c c u r s = " 0 " / >  
 < x s d : e l e m e n t   r e f = " n s 2 : M e d i a S e r v i c e G e n e r a t i o n T i m e "   m i n O c c u r s = " 0 " / >  
 < x s d : e l e m e n t   r e f = " n s 2 : M e d i a S e r v i c e E v e n t H a s h C o d e "   m i n O c c u r s = " 0 " / >  
 < x s d : e l e m e n t   r e f = " n s 2 : M e d i a L e n g t h I n S e c o n d s "   m i n O c c u r s = " 0 " / >  
 < x s d : e l e m e n t   r e f = " n s 2 : l c f 7 6 f 1 5 5 c e d 4 d d c b 4 0 9 7 1 3 4 f f 3 c 3 3 2 f "   m i n O c c u r s = " 0 " / >  
 < x s d : e l e m e n t   r e f = " n s 3 : T a x C a t c h A l l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1 0 f 2 4 5 b 2 - c 8 0 d - 4 3 1 3 - a 5 2 2 - 9 8 a 4 3 f e 3 8 a 1 6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A u t o K e y P o i n t s "   m a : i n d e x = " 1 0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1 "   n i l l a b l e = " t r u e "   m a : d i s p l a y N a m e = " K e y P o i n t s "   m a : i n t e r n a l N a m e = " M e d i a S e r v i c e K e y P o i n t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D a t e T a k e n "   m a : i n d e x = " 1 2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A u t o T a g s "   m a : i n d e x = " 1 5 "   n i l l a b l e = " t r u e "   m a : d i s p l a y N a m e = " T a g s "   m a : i n t e r n a l N a m e = " M e d i a S e r v i c e A u t o T a g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O C R "   m a : i n d e x = " 1 6 "   n i l l a b l e = " t r u e "   m a : d i s p l a y N a m e = " E x t r a c t e d   T e x t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G e n e r a t i o n T i m e "   m a : i n d e x = " 1 7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1 8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L e n g t h I n S e c o n d s "   m a : i n d e x = " 1 9 "   n i l l a b l e = " t r u e "   m a : d i s p l a y N a m e = " L e n g t h   ( s e c o n d s ) "   m a : i n t e r n a l N a m e = " M e d i a L e n g t h I n S e c o n d s "   m a : r e a d O n l y = " t r u e " >  
 < x s d : s i m p l e T y p e >  
 < x s d : r e s t r i c t i o n   b a s e = " d m s : U n k n o w n " / >  
 < / x s d : s i m p l e T y p e >  
 < / x s d : e l e m e n t >  
 < x s d : e l e m e n t   n a m e = " l c f 7 6 f 1 5 5 c e d 4 d d c b 4 0 9 7 1 3 4 f f 3 c 3 3 2 f "   m a : i n d e x = " 2 1 "   n i l l a b l e = " t r u e "   m a : t a x o n o m y = " t r u e "   m a : i n t e r n a l N a m e = " l c f 7 6 f 1 5 5 c e d 4 d d c b 4 0 9 7 1 3 4 f f 3 c 3 3 2 f "   m a : t a x o n o m y F i e l d N a m e = " M e d i a S e r v i c e I m a g e T a g s "   m a : d i s p l a y N a m e = " I m a g e   T a g s "   m a : r e a d O n l y = " f a l s e "   m a : f i e l d I d = " { 5 c f 7 6 f 1 5 - 5 c e d - 4 d d c - b 4 0 9 - 7 1 3 4 f f 3 c 3 3 2 f } "   m a : t a x o n o m y M u l t i = " t r u e "   m a : s s p I d = " e 8 4 a e 2 7 6 - 2 9 c 1 - 4 d 6 b - 9 c e e - 0 6 d c 0 c a 9 d 1 2 9 "   m a : t e r m S e t I d = " 0 9 8 1 4 c d 3 - 5 6 8 e - f e 9 0 - 9 8 1 4 - 8 d 6 2 1 f f 8 f b 8 4 "   m a : a n c h o r I d = " f b a 5 4 f b 3 - c 3 e 1 - f e 8 1 - a 7 7 6 - c a 4 b 6 9 1 4 8 c 4 d "   m a : o p e n = " t r u e "   m a : i s K e y w o r d = " f a l s e " >  
 < x s d : c o m p l e x T y p e >  
 < x s d : s e q u e n c e >  
 < x s d : e l e m e n t   r e f = " p c : T e r m s "   m i n O c c u r s = " 0 "   m a x O c c u r s = " 1 " > < / x s d : e l e m e n t >  
 < / x s d : s e q u e n c e >  
 < / x s d : c o m p l e x T y p e >  
 < / x s d : e l e m e n t >  
 < / x s d : s c h e m a >  
 < x s d : s c h e m a   t a r g e t N a m e s p a c e = " 2 b f 1 8 6 6 5 - 2 8 9 8 - 4 8 a 7 - b 6 6 9 - 9 d 2 2 9 1 6 5 e 3 1 4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3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4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T a x C a t c h A l l "   m a : i n d e x = " 2 2 "   n i l l a b l e = " t r u e "   m a : d i s p l a y N a m e = " T a x o n o m y   C a t c h   A l l   C o l u m n "   m a : h i d d e n = " t r u e "   m a : l i s t = " { 4 1 7 9 9 f 1 c - 2 7 9 8 - 4 1 a 0 - b d e 5 - f e e e 2 c 2 1 4 0 c d } "   m a : i n t e r n a l N a m e = " T a x C a t c h A l l "   m a : s h o w F i e l d = " C a t c h A l l D a t a "   m a : w e b = " 2 b f 1 8 6 6 5 - 2 8 9 8 - 4 8 a 7 - b 6 6 9 - 9 d 2 2 9 1 6 5 e 3 1 4 " >  
 < x s d : c o m p l e x T y p e >  
 < x s d : c o m p l e x C o n t e n t >  
 < x s d : e x t e n s i o n   b a s e = " d m s : M u l t i C h o i c e L o o k u p " >  
 < x s d : s e q u e n c e >  
 < x s d : e l e m e n t   n a m e = " V a l u e "   t y p e = " d m s : L o o k u p "   m a x O c c u r s = " u n b o u n d e d "   m i n O c c u r s = " 0 "   n i l l a b l e = " t r u e " / >  
 < / x s d : s e q u e n c e >  
 < / x s d : e x t e n s i o n >  
 < / x s d : c o m p l e x C o n t e n t >  
 < / x s d : c o m p l e x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2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l c f 7 6 f 1 5 5 c e d 4 d d c b 4 0 9 7 1 3 4 f f 3 c 3 3 2 f   x m l n s = " 1 0 f 2 4 5 b 2 - c 8 0 d - 4 3 1 3 - a 5 2 2 - 9 8 a 4 3 f e 3 8 a 1 6 " > < T e r m s   x m l n s = " h t t p : / / s c h e m a s . m i c r o s o f t . c o m / o f f i c e / i n f o p a t h / 2 0 0 7 / P a r t n e r C o n t r o l s " > < / T e r m s > < / l c f 7 6 f 1 5 5 c e d 4 d d c b 4 0 9 7 1 3 4 f f 3 c 3 3 2 f > < T a x C a t c h A l l   x m l n s = " 2 b f 1 8 6 6 5 - 2 8 9 8 - 4 8 a 7 - b 6 6 9 - 9 d 2 2 9 1 6 5 e 3 1 4 "   x s i : n i l = " t r u e " / > < / d o c u m e n t M a n a g e m e n t > < / p : p r o p e r t i e s > 
</file>

<file path=customXml/item3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Props1.xml><?xml version="1.0" encoding="utf-8"?>
<ds:datastoreItem xmlns:ds="http://schemas.openxmlformats.org/officeDocument/2006/customXml" ds:itemID="{11A3DACD-5901-42A1-9558-B5F67DD70FE8}">
  <ds:schemaRefs/>
</ds:datastoreItem>
</file>

<file path=customXml/itemProps2.xml><?xml version="1.0" encoding="utf-8"?>
<ds:datastoreItem xmlns:ds="http://schemas.openxmlformats.org/officeDocument/2006/customXml" ds:itemID="{9E155AD9-BEB8-4205-BE3C-5CF97E54F264}">
  <ds:schemaRefs/>
</ds:datastoreItem>
</file>

<file path=customXml/itemProps3.xml><?xml version="1.0" encoding="utf-8"?>
<ds:datastoreItem xmlns:ds="http://schemas.openxmlformats.org/officeDocument/2006/customXml" ds:itemID="{74359EFF-C9FD-4781-98AD-47ABECE0A27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1018</Words>
  <Application>WPS Presentation</Application>
  <PresentationFormat>Широкоэкранный</PresentationFormat>
  <Paragraphs>54</Paragraphs>
  <Slides>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SimSun</vt:lpstr>
      <vt:lpstr>Wingdings</vt:lpstr>
      <vt:lpstr>Gill Sans MT</vt:lpstr>
      <vt:lpstr>Microsoft YaHei</vt:lpstr>
      <vt:lpstr>Arial Unicode MS</vt:lpstr>
      <vt:lpstr>Calibri</vt:lpstr>
      <vt:lpstr>Gallery</vt:lpstr>
      <vt:lpstr>HP IDEA Конференция № 2 Презентация  «Галерея ИННОВАЦИЙ»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2 Gallery Presentations</dc:title>
  <dc:creator>Joy Buckner</dc:creator>
  <cp:lastModifiedBy>talic</cp:lastModifiedBy>
  <cp:revision>18</cp:revision>
  <dcterms:created xsi:type="dcterms:W3CDTF">2023-03-14T11:32:00Z</dcterms:created>
  <dcterms:modified xsi:type="dcterms:W3CDTF">2024-06-01T16:05:26Z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0x010100F1358EF683C32A4089D1B96E5D8D0171</vt:lpwstr>
  </property>
  <property fmtid="{D5CDD505-2E9C-101B-9397-08002B2CF9AE}" pid="3" name="MediaServiceImageTags">
    <vt:lpwstr/>
  </property>
  <property fmtid="{D5CDD505-2E9C-101B-9397-08002B2CF9AE}" pid="4" name="ICV">
    <vt:lpwstr>24B1367142264F7788E0AEBEBA6B46C1_13</vt:lpwstr>
  </property>
  <property fmtid="{D5CDD505-2E9C-101B-9397-08002B2CF9AE}" pid="5" name="KSOProductBuildVer">
    <vt:lpwstr>1049-12.2.0.16909</vt:lpwstr>
  </property>
</Properties>
</file>