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3"/>
    <p:sldId id="268" r:id="rId4"/>
    <p:sldId id="278" r:id="rId5"/>
    <p:sldId id="279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5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FBFC"/>
    <a:srgbClr val="EBF6F9"/>
    <a:srgbClr val="E1F7FF"/>
    <a:srgbClr val="A7E8FF"/>
    <a:srgbClr val="D2E1B5"/>
    <a:srgbClr val="3441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40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716" y="-6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5664A7-A933-4727-BA0F-A55716B7D3DA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53F3C-3C34-4DE5-AD56-1B4A3D46B520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 userDrawn="1"/>
        </p:nvSpPr>
        <p:spPr>
          <a:xfrm>
            <a:off x="17957" y="1"/>
            <a:ext cx="9144000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2" cstate="email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611559" y="764704"/>
            <a:ext cx="7469609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ВПР </a:t>
            </a:r>
            <a:endParaRPr lang="ru-RU" sz="6600" b="1" dirty="0" smtClean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6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математике</a:t>
            </a:r>
            <a:endParaRPr lang="ru-RU" sz="6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09399" y="3212976"/>
            <a:ext cx="24529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 класс</a:t>
            </a:r>
            <a:endParaRPr lang="ru-RU" sz="54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251520" y="6309320"/>
            <a:ext cx="8712968" cy="36004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</a:t>
            </a:r>
            <a:r>
              <a:rPr lang="ru-RU" sz="1600" b="1" baseline="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256 ГО ЗАТО </a:t>
            </a:r>
            <a:r>
              <a:rPr lang="ru-RU" sz="1600" b="1" baseline="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г.Фокино</a:t>
            </a:r>
            <a:r>
              <a:rPr lang="ru-RU" sz="1600" b="1" baseline="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Приморский край</a:t>
            </a:r>
            <a:endParaRPr lang="ru-RU" sz="16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709399" y="5301208"/>
            <a:ext cx="13997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5400" b="1" baseline="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endParaRPr lang="ru-RU" sz="5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Рамка 15"/>
          <p:cNvSpPr/>
          <p:nvPr userDrawn="1"/>
        </p:nvSpPr>
        <p:spPr>
          <a:xfrm>
            <a:off x="-9053" y="0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251520" y="1484786"/>
            <a:ext cx="4248472" cy="4463820"/>
          </a:xfrm>
          <a:prstGeom prst="rect">
            <a:avLst/>
          </a:prstGeom>
          <a:solidFill>
            <a:srgbClr val="E1F7FF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652392" y="1484785"/>
            <a:ext cx="4248472" cy="4463820"/>
          </a:xfrm>
          <a:prstGeom prst="rect">
            <a:avLst/>
          </a:prstGeom>
          <a:solidFill>
            <a:srgbClr val="E1F7FF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6588224" y="6093296"/>
            <a:ext cx="2361812" cy="567680"/>
          </a:xfrm>
          <a:prstGeom prst="rect">
            <a:avLst/>
          </a:prstGeom>
          <a:solidFill>
            <a:srgbClr val="EBF6F9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0" y="404664"/>
            <a:ext cx="9144000" cy="864096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0" u="none" strike="noStrike" kern="1200" baseline="0" dirty="0" smtClean="0">
                <a:solidFill>
                  <a:schemeClr val="l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Какое число надо вписать в окошко, </a:t>
            </a:r>
            <a:endParaRPr lang="ru-RU" sz="2800" b="1" i="0" u="none" strike="noStrike" kern="1200" baseline="0" dirty="0" smtClean="0">
              <a:solidFill>
                <a:schemeClr val="lt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ctr"/>
            <a:r>
              <a:rPr lang="ru-RU" sz="2800" b="1" i="0" u="none" strike="noStrike" kern="1200" baseline="0" dirty="0" smtClean="0">
                <a:solidFill>
                  <a:schemeClr val="l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чтобы равенство стало верным?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Рамка 8"/>
          <p:cNvSpPr/>
          <p:nvPr userDrawn="1"/>
        </p:nvSpPr>
        <p:spPr>
          <a:xfrm>
            <a:off x="-9053" y="0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403500" y="2514255"/>
            <a:ext cx="8352928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и решим уравнение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2" cstate="email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9306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Рамка 9"/>
          <p:cNvSpPr/>
          <p:nvPr userDrawn="1"/>
        </p:nvSpPr>
        <p:spPr>
          <a:xfrm>
            <a:off x="0" y="1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5004048" y="548680"/>
            <a:ext cx="3888431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1485" y="1340768"/>
            <a:ext cx="4248472" cy="2088232"/>
          </a:xfrm>
          <a:prstGeom prst="rect">
            <a:avLst/>
          </a:prstGeom>
          <a:solidFill>
            <a:srgbClr val="EBF6F9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ttps://p.calameoassets.com/140115105635-e602da858a88c29e790d76a86311b791/p1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7940" y="3082284"/>
            <a:ext cx="2207781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mmedia.ozone.ru/multimedia/1022696327.jpg"/>
          <p:cNvPicPr>
            <a:picLocks noChangeAspect="1" noChangeArrowheads="1"/>
          </p:cNvPicPr>
          <p:nvPr userDrawn="1"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6056" y="1385647"/>
            <a:ext cx="3922860" cy="339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knigaopt.ru/images/thumbs/1823523225/861796313.jpg"/>
          <p:cNvPicPr>
            <a:picLocks noChangeAspect="1" noChangeArrowheads="1"/>
          </p:cNvPicPr>
          <p:nvPr userDrawn="1"/>
        </p:nvPicPr>
        <p:blipFill rotWithShape="1">
          <a:blip r:embed="rId5" cstate="email"/>
          <a:srcRect/>
          <a:stretch>
            <a:fillRect/>
          </a:stretch>
        </p:blipFill>
        <p:spPr bwMode="auto">
          <a:xfrm>
            <a:off x="1979712" y="3645024"/>
            <a:ext cx="2256716" cy="2873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ruslania.com/pictures/books_photos/19/190902/o.jpg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720135" y="3330545"/>
            <a:ext cx="2232248" cy="2896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Рамка 12"/>
          <p:cNvSpPr/>
          <p:nvPr userDrawn="1"/>
        </p:nvSpPr>
        <p:spPr>
          <a:xfrm>
            <a:off x="-9053" y="0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258056" y="4693382"/>
            <a:ext cx="8713027" cy="8958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46843" y="1957078"/>
            <a:ext cx="8713027" cy="8958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588224" y="6093296"/>
            <a:ext cx="2361812" cy="567680"/>
          </a:xfrm>
          <a:prstGeom prst="rect">
            <a:avLst/>
          </a:prstGeom>
          <a:solidFill>
            <a:srgbClr val="EBF6F9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476672"/>
            <a:ext cx="9144000" cy="1368152"/>
          </a:xfrm>
          <a:prstGeom prst="rect">
            <a:avLst/>
          </a:prstGeom>
          <a:solidFill>
            <a:srgbClr val="3441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1213" y="3212976"/>
            <a:ext cx="9144000" cy="1368152"/>
          </a:xfrm>
          <a:prstGeom prst="rect">
            <a:avLst/>
          </a:prstGeom>
          <a:solidFill>
            <a:srgbClr val="3441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мка 7"/>
          <p:cNvSpPr/>
          <p:nvPr userDrawn="1"/>
        </p:nvSpPr>
        <p:spPr>
          <a:xfrm>
            <a:off x="-9053" y="0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0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07504" y="116632"/>
            <a:ext cx="9036496" cy="6741368"/>
          </a:xfrm>
          <a:prstGeom prst="rect">
            <a:avLst/>
          </a:prstGeom>
          <a:solidFill>
            <a:schemeClr val="bg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мка 7"/>
          <p:cNvSpPr/>
          <p:nvPr userDrawn="1"/>
        </p:nvSpPr>
        <p:spPr>
          <a:xfrm>
            <a:off x="-9053" y="0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hyperlink" Target="https://prooge.ru/" TargetMode="External"/><Relationship Id="rId1" Type="http://schemas.openxmlformats.org/officeDocument/2006/relationships/hyperlink" Target="https://kartinkin.net/uploads/posts/2020-11/1606686929_13-p-fon-dlya-prezentatsii-po-matematike-18.pn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2095" y="6309360"/>
            <a:ext cx="8719185" cy="36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5393340" y="1699882"/>
            <a:ext cx="29835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461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174  = 287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99569" y="1694182"/>
            <a:ext cx="24016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· 18 = 450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rgbClr val="E4FBFC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277590" y="3501008"/>
            <a:ext cx="2162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·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= 450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Равнобедренный треугольник 15"/>
          <p:cNvSpPr/>
          <p:nvPr/>
        </p:nvSpPr>
        <p:spPr>
          <a:xfrm rot="10800000">
            <a:off x="1570520" y="2899791"/>
            <a:ext cx="530352" cy="45720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5279450" y="3493781"/>
            <a:ext cx="24705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174 = 287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 rot="10800000">
            <a:off x="7062278" y="2899791"/>
            <a:ext cx="530352" cy="45720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163871" y="1596226"/>
            <a:ext cx="620599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393340" y="1601263"/>
            <a:ext cx="72008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273539" y="5149479"/>
            <a:ext cx="2125331" cy="660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Управляющая кнопка: настраиваемая 25">
            <a:hlinkClick r:id="" action="ppaction://noaction" highlightClick="1"/>
          </p:cNvPr>
          <p:cNvSpPr/>
          <p:nvPr/>
        </p:nvSpPr>
        <p:spPr>
          <a:xfrm>
            <a:off x="408778" y="5177396"/>
            <a:ext cx="1991601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710113" y="5207175"/>
            <a:ext cx="2079770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461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настраиваемая 28">
            <a:hlinkClick r:id="" action="ppaction://noaction" highlightClick="1"/>
          </p:cNvPr>
          <p:cNvSpPr/>
          <p:nvPr/>
        </p:nvSpPr>
        <p:spPr>
          <a:xfrm>
            <a:off x="4788024" y="5203627"/>
            <a:ext cx="2037548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257552" y="4078556"/>
            <a:ext cx="22990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450 : 18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76858" y="4078555"/>
            <a:ext cx="27045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287 + 174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15" grpId="0"/>
      <p:bldP spid="21" grpId="0"/>
      <p:bldP spid="13" grpId="0" animBg="1"/>
      <p:bldP spid="20" grpId="0" animBg="1"/>
      <p:bldP spid="25" grpId="0" animBg="1"/>
      <p:bldP spid="27" grpId="0" animBg="1"/>
      <p:bldP spid="30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5298356" y="1694183"/>
            <a:ext cx="28871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289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422 = 711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381884" y="1576705"/>
            <a:ext cx="72008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rgbClr val="E4FBFC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endshow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199569" y="3448365"/>
            <a:ext cx="19912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= 32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Равнобедренный треугольник 15"/>
          <p:cNvSpPr/>
          <p:nvPr/>
        </p:nvSpPr>
        <p:spPr>
          <a:xfrm rot="10800000">
            <a:off x="1570520" y="2899791"/>
            <a:ext cx="530352" cy="45720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5552433" y="3420289"/>
            <a:ext cx="24767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289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х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711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 rot="10800000">
            <a:off x="7062278" y="2899791"/>
            <a:ext cx="530352" cy="45720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2273539" y="5149479"/>
            <a:ext cx="2125331" cy="660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544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408778" y="5177396"/>
            <a:ext cx="1991601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199569" y="3903436"/>
            <a:ext cx="19912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32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710113" y="5207175"/>
            <a:ext cx="2079770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422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настраиваемая 27">
            <a:hlinkClick r:id="" action="ppaction://noaction" highlightClick="1"/>
          </p:cNvPr>
          <p:cNvSpPr/>
          <p:nvPr/>
        </p:nvSpPr>
        <p:spPr>
          <a:xfrm>
            <a:off x="4788024" y="5203627"/>
            <a:ext cx="2037548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541403" y="3989362"/>
            <a:ext cx="25505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711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289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99569" y="1690752"/>
            <a:ext cx="24016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544 : 17 = 32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99569" y="1590526"/>
            <a:ext cx="72008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20" grpId="0" animBg="1"/>
      <p:bldP spid="15" grpId="0"/>
      <p:bldP spid="21" grpId="0"/>
      <p:bldP spid="23" grpId="0" animBg="1"/>
      <p:bldP spid="25" grpId="0"/>
      <p:bldP spid="27" grpId="0" animBg="1"/>
      <p:bldP spid="29" grpId="0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7633" y="1586756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26855" y="2051556"/>
            <a:ext cx="1974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u="sng" dirty="0">
                <a:hlinkClick r:id="rId2"/>
              </a:rPr>
              <a:t>https://prooge.ru/</a:t>
            </a:r>
            <a:r>
              <a:rPr lang="ru-RU" dirty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6710113" y="5207175"/>
            <a:ext cx="2079770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412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rgbClr val="E4FBFC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273539" y="5149479"/>
            <a:ext cx="2125331" cy="660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194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23071" y="1694183"/>
            <a:ext cx="40094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412 – 130  = 484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723071" y="1590526"/>
            <a:ext cx="72008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28255" y="3414589"/>
            <a:ext cx="36279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130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484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202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 rot="10800000">
            <a:off x="7062278" y="2899791"/>
            <a:ext cx="530352" cy="45720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408778" y="5177396"/>
            <a:ext cx="1991601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1237" y="1699883"/>
            <a:ext cx="40382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572 – 194  = 221 + 157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475656" y="1596226"/>
            <a:ext cx="72008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0165" y="3970694"/>
            <a:ext cx="39004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572 –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(221 + 157)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Равнобедренный треугольник 27"/>
          <p:cNvSpPr/>
          <p:nvPr/>
        </p:nvSpPr>
        <p:spPr>
          <a:xfrm rot="10800000">
            <a:off x="1570520" y="2899791"/>
            <a:ext cx="530352" cy="45720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494909" y="4549439"/>
            <a:ext cx="25731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572 –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378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39758" y="3408889"/>
            <a:ext cx="36279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572 – 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221 + 157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Управляющая кнопка: настраиваемая 41">
            <a:hlinkClick r:id="" action="ppaction://noaction" highlightClick="1"/>
          </p:cNvPr>
          <p:cNvSpPr/>
          <p:nvPr/>
        </p:nvSpPr>
        <p:spPr>
          <a:xfrm>
            <a:off x="4788024" y="5203627"/>
            <a:ext cx="2037548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928255" y="3993664"/>
            <a:ext cx="39004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(484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202)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130</a:t>
            </a:r>
            <a:r>
              <a:rPr lang="ru-RU" sz="32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907717" y="4568517"/>
            <a:ext cx="26019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282 +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130</a:t>
            </a:r>
            <a:r>
              <a:rPr lang="ru-RU" sz="32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23" grpId="0" animBg="1"/>
      <p:bldP spid="18" grpId="0" animBg="1"/>
      <p:bldP spid="20" grpId="0" animBg="1"/>
      <p:bldP spid="21" grpId="0"/>
      <p:bldP spid="26" grpId="0" animBg="1"/>
      <p:bldP spid="27" grpId="0"/>
      <p:bldP spid="31" grpId="0"/>
      <p:bldP spid="41" grpId="0"/>
      <p:bldP spid="43" grpId="0"/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rgbClr val="E4FBFC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381237" y="1699883"/>
            <a:ext cx="40382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174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165  = 721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382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6421" y="3420289"/>
            <a:ext cx="36567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174 + 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721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382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Равнобедренный треугольник 15"/>
          <p:cNvSpPr/>
          <p:nvPr/>
        </p:nvSpPr>
        <p:spPr>
          <a:xfrm rot="10800000">
            <a:off x="1570520" y="2899791"/>
            <a:ext cx="530352" cy="45720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4723071" y="1694183"/>
            <a:ext cx="40382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282 + 126  = 793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385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28255" y="3414589"/>
            <a:ext cx="36279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282 + 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793 –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385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 rot="10800000">
            <a:off x="7062278" y="2899791"/>
            <a:ext cx="530352" cy="45720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475656" y="1590526"/>
            <a:ext cx="72008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796136" y="1596226"/>
            <a:ext cx="72008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273539" y="5149479"/>
            <a:ext cx="2125331" cy="660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165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Управляющая кнопка: настраиваемая 25">
            <a:hlinkClick r:id="" action="ppaction://noaction" highlightClick="1"/>
          </p:cNvPr>
          <p:cNvSpPr/>
          <p:nvPr/>
        </p:nvSpPr>
        <p:spPr>
          <a:xfrm>
            <a:off x="408778" y="5177396"/>
            <a:ext cx="1991601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710113" y="5207175"/>
            <a:ext cx="2079770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126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настраиваемая 28">
            <a:hlinkClick r:id="" action="ppaction://noaction" highlightClick="1"/>
          </p:cNvPr>
          <p:cNvSpPr/>
          <p:nvPr/>
        </p:nvSpPr>
        <p:spPr>
          <a:xfrm>
            <a:off x="4788024" y="5203627"/>
            <a:ext cx="2037548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86421" y="3948014"/>
            <a:ext cx="38715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(721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382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174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86421" y="4564704"/>
            <a:ext cx="25731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339 –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174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894903" y="3957412"/>
            <a:ext cx="39741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793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385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282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83731" y="4532789"/>
            <a:ext cx="2675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408 – 282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15" grpId="0"/>
      <p:bldP spid="21" grpId="0"/>
      <p:bldP spid="13" grpId="0" animBg="1"/>
      <p:bldP spid="20" grpId="0" animBg="1"/>
      <p:bldP spid="25" grpId="0" animBg="1"/>
      <p:bldP spid="27" grpId="0" animBg="1"/>
      <p:bldP spid="30" grpId="0"/>
      <p:bldP spid="31" grpId="0"/>
      <p:bldP spid="32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rgbClr val="E4FBFC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381237" y="1699883"/>
            <a:ext cx="40382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564 – 168  = 199 + 197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6421" y="3420289"/>
            <a:ext cx="36279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564 – 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 + 197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Равнобедренный треугольник 15"/>
          <p:cNvSpPr/>
          <p:nvPr/>
        </p:nvSpPr>
        <p:spPr>
          <a:xfrm rot="10800000">
            <a:off x="1570520" y="2899791"/>
            <a:ext cx="530352" cy="45720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5490107" y="1694183"/>
            <a:ext cx="25042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819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  = 63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52433" y="3420289"/>
            <a:ext cx="24016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819 : </a:t>
            </a:r>
            <a:r>
              <a:rPr lang="ru-RU" sz="32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63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 rot="10800000">
            <a:off x="7062278" y="2899791"/>
            <a:ext cx="530352" cy="45720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475656" y="1590526"/>
            <a:ext cx="72008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444208" y="1596226"/>
            <a:ext cx="61807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273539" y="5149479"/>
            <a:ext cx="2125331" cy="660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168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408778" y="5177396"/>
            <a:ext cx="1991601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6421" y="3865076"/>
            <a:ext cx="39004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564 –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(199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197)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86420" y="4449850"/>
            <a:ext cx="25731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564 –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396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710113" y="5207175"/>
            <a:ext cx="2079770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настраиваемая 27">
            <a:hlinkClick r:id="" action="ppaction://noaction" highlightClick="1"/>
          </p:cNvPr>
          <p:cNvSpPr/>
          <p:nvPr/>
        </p:nvSpPr>
        <p:spPr>
          <a:xfrm>
            <a:off x="4788024" y="5203627"/>
            <a:ext cx="2037548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541403" y="3989362"/>
            <a:ext cx="22990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910 : 63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15" grpId="0"/>
      <p:bldP spid="21" grpId="0"/>
      <p:bldP spid="13" grpId="0" animBg="1"/>
      <p:bldP spid="20" grpId="0" animBg="1"/>
      <p:bldP spid="23" grpId="0" animBg="1"/>
      <p:bldP spid="25" grpId="0"/>
      <p:bldP spid="26" grpId="0"/>
      <p:bldP spid="27" grpId="0" animBg="1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4786941" y="1694183"/>
            <a:ext cx="38331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504 – 149  = 257 + 98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1237" y="1699883"/>
            <a:ext cx="40671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261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142  = 219 + 184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710113" y="5207175"/>
            <a:ext cx="2079770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504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rgbClr val="E4FBFC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273539" y="5149479"/>
            <a:ext cx="2125331" cy="660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142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788024" y="1590526"/>
            <a:ext cx="72008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28255" y="3414589"/>
            <a:ext cx="3422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149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257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98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 rot="10800000">
            <a:off x="7062278" y="2899791"/>
            <a:ext cx="530352" cy="45720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408778" y="5177396"/>
            <a:ext cx="1991601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475656" y="1596226"/>
            <a:ext cx="72008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0165" y="3970694"/>
            <a:ext cx="39004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(219 + 184) – 261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Равнобедренный треугольник 27"/>
          <p:cNvSpPr/>
          <p:nvPr/>
        </p:nvSpPr>
        <p:spPr>
          <a:xfrm rot="10800000">
            <a:off x="1570520" y="2899791"/>
            <a:ext cx="530352" cy="45720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494909" y="4549439"/>
            <a:ext cx="25731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403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261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39758" y="3408889"/>
            <a:ext cx="36567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261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219 + 184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Управляющая кнопка: настраиваемая 41">
            <a:hlinkClick r:id="" action="ppaction://noaction" highlightClick="1"/>
          </p:cNvPr>
          <p:cNvSpPr/>
          <p:nvPr/>
        </p:nvSpPr>
        <p:spPr>
          <a:xfrm>
            <a:off x="4788024" y="5203627"/>
            <a:ext cx="2037548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928255" y="3993664"/>
            <a:ext cx="37240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(257 +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98) + 149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907717" y="4568517"/>
            <a:ext cx="24994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355 + 149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23" grpId="0" animBg="1"/>
      <p:bldP spid="18" grpId="0" animBg="1"/>
      <p:bldP spid="20" grpId="0" animBg="1"/>
      <p:bldP spid="21" grpId="0"/>
      <p:bldP spid="26" grpId="0" animBg="1"/>
      <p:bldP spid="27" grpId="0"/>
      <p:bldP spid="31" grpId="0"/>
      <p:bldP spid="41" grpId="0"/>
      <p:bldP spid="43" grpId="0"/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5298356" y="1694183"/>
            <a:ext cx="2909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265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269 = 534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99569" y="1690752"/>
            <a:ext cx="24016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· 24 = 432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rgbClr val="E4FBFC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199569" y="3448365"/>
            <a:ext cx="2162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·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= 432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Равнобедренный треугольник 15"/>
          <p:cNvSpPr/>
          <p:nvPr/>
        </p:nvSpPr>
        <p:spPr>
          <a:xfrm rot="10800000">
            <a:off x="1570520" y="2899791"/>
            <a:ext cx="530352" cy="45720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5552433" y="3420289"/>
            <a:ext cx="26019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+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269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534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 rot="10800000">
            <a:off x="7062278" y="2899791"/>
            <a:ext cx="530352" cy="45720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062529" y="1587095"/>
            <a:ext cx="72008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302737" y="1587095"/>
            <a:ext cx="72008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273539" y="5149479"/>
            <a:ext cx="2125331" cy="660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408778" y="5177396"/>
            <a:ext cx="1991601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199569" y="3903436"/>
            <a:ext cx="22990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432 : 24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710113" y="5207175"/>
            <a:ext cx="2079770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265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настраиваемая 27">
            <a:hlinkClick r:id="" action="ppaction://noaction" highlightClick="1"/>
          </p:cNvPr>
          <p:cNvSpPr/>
          <p:nvPr/>
        </p:nvSpPr>
        <p:spPr>
          <a:xfrm>
            <a:off x="4788024" y="5203627"/>
            <a:ext cx="2037548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541403" y="3989362"/>
            <a:ext cx="25731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534 –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269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15" grpId="0"/>
      <p:bldP spid="21" grpId="0"/>
      <p:bldP spid="13" grpId="0" animBg="1"/>
      <p:bldP spid="20" grpId="0" animBg="1"/>
      <p:bldP spid="23" grpId="0" animBg="1"/>
      <p:bldP spid="25" grpId="0"/>
      <p:bldP spid="27" grpId="0" animBg="1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4723071" y="1694183"/>
            <a:ext cx="40382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146 + 239  = 843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458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74347" y="1699882"/>
            <a:ext cx="28809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626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158 = 468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rgbClr val="E4FBFC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974347" y="3414588"/>
            <a:ext cx="24705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158 = 468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Равнобедренный треугольник 15"/>
          <p:cNvSpPr/>
          <p:nvPr/>
        </p:nvSpPr>
        <p:spPr>
          <a:xfrm rot="10800000">
            <a:off x="1570520" y="2899791"/>
            <a:ext cx="530352" cy="45720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4850433" y="3414589"/>
            <a:ext cx="36279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146 + 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843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458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 rot="10800000">
            <a:off x="7062278" y="2899791"/>
            <a:ext cx="530352" cy="45720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974347" y="1590526"/>
            <a:ext cx="72008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796136" y="1596226"/>
            <a:ext cx="72008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273539" y="5149479"/>
            <a:ext cx="2125331" cy="660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626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Управляющая кнопка: настраиваемая 25">
            <a:hlinkClick r:id="" action="ppaction://noaction" highlightClick="1"/>
          </p:cNvPr>
          <p:cNvSpPr/>
          <p:nvPr/>
        </p:nvSpPr>
        <p:spPr>
          <a:xfrm>
            <a:off x="408778" y="5177396"/>
            <a:ext cx="1991601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710113" y="5207175"/>
            <a:ext cx="2079770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239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настраиваемая 28">
            <a:hlinkClick r:id="" action="ppaction://noaction" highlightClick="1"/>
          </p:cNvPr>
          <p:cNvSpPr/>
          <p:nvPr/>
        </p:nvSpPr>
        <p:spPr>
          <a:xfrm>
            <a:off x="4788024" y="5203627"/>
            <a:ext cx="2037548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50394" y="3948014"/>
            <a:ext cx="26019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468 + 158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815718" y="3948013"/>
            <a:ext cx="39741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(843 –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458)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146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39904" y="4532789"/>
            <a:ext cx="2675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385 – 146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15" grpId="0"/>
      <p:bldP spid="21" grpId="0"/>
      <p:bldP spid="13" grpId="0" animBg="1"/>
      <p:bldP spid="20" grpId="0" animBg="1"/>
      <p:bldP spid="25" grpId="0" animBg="1"/>
      <p:bldP spid="27" grpId="0" animBg="1"/>
      <p:bldP spid="30" grpId="0"/>
      <p:bldP spid="32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072729" y="1699883"/>
            <a:ext cx="24016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336 : 14 = 24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23071" y="1694183"/>
            <a:ext cx="40156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593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231  = 248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114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rgbClr val="E4FBFC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037177" y="3421636"/>
            <a:ext cx="22990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336 : 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24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Равнобедренный треугольник 15"/>
          <p:cNvSpPr/>
          <p:nvPr/>
        </p:nvSpPr>
        <p:spPr>
          <a:xfrm rot="10800000">
            <a:off x="1570520" y="2899791"/>
            <a:ext cx="530352" cy="45720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4928255" y="3414589"/>
            <a:ext cx="36052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593 – 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248 + 114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 rot="10800000">
            <a:off x="7062278" y="2899791"/>
            <a:ext cx="530352" cy="45720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007185" y="1599591"/>
            <a:ext cx="620599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796136" y="1596226"/>
            <a:ext cx="72008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273539" y="5149479"/>
            <a:ext cx="2125331" cy="660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Управляющая кнопка: настраиваемая 25">
            <a:hlinkClick r:id="" action="ppaction://noaction" highlightClick="1"/>
          </p:cNvPr>
          <p:cNvSpPr/>
          <p:nvPr/>
        </p:nvSpPr>
        <p:spPr>
          <a:xfrm>
            <a:off x="408778" y="5177396"/>
            <a:ext cx="1991601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710113" y="5207175"/>
            <a:ext cx="2079770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231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настраиваемая 28">
            <a:hlinkClick r:id="" action="ppaction://noaction" highlightClick="1"/>
          </p:cNvPr>
          <p:cNvSpPr/>
          <p:nvPr/>
        </p:nvSpPr>
        <p:spPr>
          <a:xfrm>
            <a:off x="4788024" y="5203627"/>
            <a:ext cx="2037548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15240" y="3999364"/>
            <a:ext cx="22990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336 : 24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894903" y="3957412"/>
            <a:ext cx="39803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593 – (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248 + 114)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83731" y="4532789"/>
            <a:ext cx="2675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593 –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15" grpId="0"/>
      <p:bldP spid="21" grpId="0"/>
      <p:bldP spid="13" grpId="0" animBg="1"/>
      <p:bldP spid="20" grpId="0" animBg="1"/>
      <p:bldP spid="25" grpId="0" animBg="1"/>
      <p:bldP spid="27" grpId="0" animBg="1"/>
      <p:bldP spid="30" grpId="0"/>
      <p:bldP spid="32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4723071" y="1694183"/>
            <a:ext cx="40671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348 + 186  = 251 + 283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806798" y="1575445"/>
            <a:ext cx="72008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94197" y="1691726"/>
            <a:ext cx="30123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397 + 206  = 603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710113" y="5207175"/>
            <a:ext cx="2079770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186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rgbClr val="E4FBFC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273539" y="5149479"/>
            <a:ext cx="2125331" cy="660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206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28255" y="3414589"/>
            <a:ext cx="36567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348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251 + 283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 rot="10800000">
            <a:off x="7062278" y="2899791"/>
            <a:ext cx="530352" cy="45720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408778" y="5177396"/>
            <a:ext cx="1991601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005959" y="1575445"/>
            <a:ext cx="72008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79429" y="3964664"/>
            <a:ext cx="25731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603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397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Равнобедренный треугольник 27"/>
          <p:cNvSpPr/>
          <p:nvPr/>
        </p:nvSpPr>
        <p:spPr>
          <a:xfrm rot="10800000">
            <a:off x="1570520" y="2899791"/>
            <a:ext cx="530352" cy="457200"/>
          </a:xfrm>
          <a:prstGeom prst="triangl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1099382" y="3414589"/>
            <a:ext cx="26019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397 + 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603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Управляющая кнопка: настраиваемая 41">
            <a:hlinkClick r:id="" action="ppaction://noaction" highlightClick="1"/>
          </p:cNvPr>
          <p:cNvSpPr/>
          <p:nvPr/>
        </p:nvSpPr>
        <p:spPr>
          <a:xfrm>
            <a:off x="4788024" y="5203627"/>
            <a:ext cx="2037548" cy="616274"/>
          </a:xfrm>
          <a:prstGeom prst="actionButtonBlank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928255" y="3993664"/>
            <a:ext cx="39004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(251 + 283) –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348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907717" y="4568517"/>
            <a:ext cx="25731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534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348</a:t>
            </a:r>
            <a:r>
              <a:rPr lang="ru-RU" sz="32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42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20" grpId="0" animBg="1"/>
      <p:bldP spid="23" grpId="0" animBg="1"/>
      <p:bldP spid="18" grpId="0" animBg="1"/>
      <p:bldP spid="21" grpId="0"/>
      <p:bldP spid="26" grpId="0" animBg="1"/>
      <p:bldP spid="27" grpId="0"/>
      <p:bldP spid="41" grpId="0"/>
      <p:bldP spid="43" grpId="0"/>
      <p:bldP spid="4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1469</Words>
  <Application>WPS Presentation</Application>
  <PresentationFormat>Экран (4:3)</PresentationFormat>
  <Paragraphs>244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49</cp:revision>
  <dcterms:created xsi:type="dcterms:W3CDTF">2022-09-14T01:12:00Z</dcterms:created>
  <dcterms:modified xsi:type="dcterms:W3CDTF">2024-11-16T13:15:04Z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B7CB2DF5A3C447C8AAD2A632EEF6451B_12</vt:lpwstr>
  </property>
  <property fmtid="{D5CDD505-2E9C-101B-9397-08002B2CF9AE}" pid="3" name="KSOProductBuildVer">
    <vt:lpwstr>1049-12.2.0.18911</vt:lpwstr>
  </property>
</Properties>
</file>