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56" r:id="rId3"/>
    <p:sldId id="257" r:id="rId4"/>
    <p:sldId id="259" r:id="rId5"/>
    <p:sldId id="291" r:id="rId6"/>
    <p:sldId id="262" r:id="rId7"/>
    <p:sldId id="271" r:id="rId8"/>
    <p:sldId id="284" r:id="rId9"/>
    <p:sldId id="292" r:id="rId10"/>
    <p:sldId id="293" r:id="rId11"/>
    <p:sldId id="294" r:id="rId12"/>
    <p:sldId id="285" r:id="rId13"/>
    <p:sldId id="278" r:id="rId14"/>
    <p:sldId id="295" r:id="rId15"/>
    <p:sldId id="296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1680" y="2204863"/>
            <a:ext cx="7272808" cy="280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ПОДМНОЖЕСТ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МНОЖЕСТ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052736"/>
            <a:ext cx="128142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№29-30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" y="1161183"/>
            <a:ext cx="2812649" cy="52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4" y="2845505"/>
            <a:ext cx="1406325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4" y="2845505"/>
            <a:ext cx="1406325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 userDrawn="1"/>
        </p:nvSpPr>
        <p:spPr>
          <a:xfrm>
            <a:off x="233441" y="21982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9086" y="32934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9084" y="43823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7163" y="54929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383074" y="219820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378719" y="329341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378717" y="4382323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370809" y="5492991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1089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40324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2453262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5274" y="3503988"/>
            <a:ext cx="8640960" cy="11089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45274" y="4675373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40919" y="5725394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4707059"/>
            <a:ext cx="1017063" cy="19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305" y="2845505"/>
            <a:ext cx="1388193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6295" y="4129174"/>
            <a:ext cx="1388193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4" y="2845505"/>
            <a:ext cx="1406325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r>
              <a:rPr lang="ru-RU" sz="3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ПОДМНОЖЕСТ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" y="1161183"/>
            <a:ext cx="2812649" cy="52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166422"/>
            <a:ext cx="2736304" cy="52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4" y="2845505"/>
            <a:ext cx="1406325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4" y="2845505"/>
            <a:ext cx="1406325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4" y="2845505"/>
            <a:ext cx="1406325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4" y="2845505"/>
            <a:ext cx="1406325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67545" y="1916814"/>
            <a:ext cx="4114982" cy="3960457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722541" y="3962452"/>
            <a:ext cx="2304256" cy="864098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722541" y="1955579"/>
            <a:ext cx="2304256" cy="864098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305" y="2845505"/>
            <a:ext cx="1388193" cy="26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4729503" y="4973623"/>
            <a:ext cx="2304256" cy="864098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722540" y="2957399"/>
            <a:ext cx="2304256" cy="864098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29280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806691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91680" y="4314852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2077" y="1897082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796136" y="1789393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6136" y="4297554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5274" y="2771182"/>
            <a:ext cx="8640960" cy="129280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s://funforkids.ru/pictures/neznaika/neznaika2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77" y="4133431"/>
            <a:ext cx="1362011" cy="25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9.xml"/><Relationship Id="rId4" Type="http://schemas.openxmlformats.org/officeDocument/2006/relationships/oleObject" Target="../embeddings/oleObject4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funforkids.ru/pictures/neznaika/neznaika26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9.xml"/><Relationship Id="rId4" Type="http://schemas.openxmlformats.org/officeDocument/2006/relationships/oleObject" Target="../embeddings/oleObject2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88735"/>
            <a:ext cx="8950960" cy="37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33" y="260648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множество акул,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рыб.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высказывание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089" y="2521798"/>
            <a:ext cx="6480159" cy="7881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подмножеством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322" y="1484784"/>
            <a:ext cx="6462926" cy="792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является подмножеством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233" y="3573016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птиц,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животных.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высказывание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216280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705" y="4754816"/>
            <a:ext cx="6480159" cy="7881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является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подмножеством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089" y="5805264"/>
            <a:ext cx="6462926" cy="792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не является подмножеством 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2949858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2949858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0" y="84664"/>
            <a:ext cx="43924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множество прямоугольников,</a:t>
            </a:r>
            <a:endParaRPr lang="en-US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квадратов.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высказы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ание верно?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848" y="228800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8132" y="338299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⸦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040" y="448565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⸦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6951" y="229288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⸦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5767" y="448001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5767" y="340930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⸦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1723517" y="5534344"/>
            <a:ext cx="990749" cy="96352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6488605" y="5537091"/>
            <a:ext cx="990749" cy="96352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77723" y="84663"/>
            <a:ext cx="43924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множество треугольников,</a:t>
            </a:r>
            <a:endParaRPr lang="en-US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 многоугольников.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высказы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ание верно?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176" y="1196752"/>
            <a:ext cx="423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объединение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8798" y="218658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1766" y="2283132"/>
            <a:ext cx="338733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12}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3922" y="5568021"/>
            <a:ext cx="340302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 5,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8,12}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766" y="3402626"/>
            <a:ext cx="33855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 5,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8, 8,10,12}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8078" y="4468007"/>
            <a:ext cx="338555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 5,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8,10,12}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8908" y="5574306"/>
            <a:ext cx="335560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 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7, 9,10}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9326" y="3402465"/>
            <a:ext cx="337114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 4,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9, 10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1613" y="4468007"/>
            <a:ext cx="339195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{6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50673" y="2307520"/>
            <a:ext cx="335383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 4,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7, 9,10}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88640"/>
            <a:ext cx="3816424" cy="1008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{1, 5, 8,10}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{5, 8, 12}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523" y="1168240"/>
            <a:ext cx="423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объединение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8891" y="160128"/>
            <a:ext cx="3816424" cy="1008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{2,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6, 9}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{6,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10}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836" y="1891996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936" y="692696"/>
            <a:ext cx="846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запись                  -----------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50704" y="1844783"/>
            <a:ext cx="152960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1136" y="1891996"/>
            <a:ext cx="1512168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8792" y="655239"/>
            <a:ext cx="273630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534084" y="764704"/>
          <a:ext cx="318527" cy="4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2" imgW="3657600" imgH="4572000" progId="Equation.3">
                  <p:embed/>
                </p:oleObj>
              </mc:Choice>
              <mc:Fallback>
                <p:oleObj name="Формула" r:id="rId2" imgW="3657600" imgH="45720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84" y="764704"/>
                        <a:ext cx="318527" cy="45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50704" y="4365104"/>
            <a:ext cx="152960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1136" y="4412317"/>
            <a:ext cx="1512168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3212976"/>
            <a:ext cx="846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запись                  -----------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13384" y="3175519"/>
            <a:ext cx="273630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480676" y="3284984"/>
          <a:ext cx="318527" cy="4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Формула" r:id="rId4" imgW="3657600" imgH="4572000" progId="Equation.3">
                  <p:embed/>
                </p:oleObj>
              </mc:Choice>
              <mc:Fallback>
                <p:oleObj name="Формула" r:id="rId4" imgW="3657600" imgH="4572000" progId="Equation.3">
                  <p:embed/>
                  <p:pic>
                    <p:nvPicPr>
                      <p:cNvPr id="0" name="Изображение 30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676" y="3284984"/>
                        <a:ext cx="318527" cy="45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304" y="213285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1627" y="548680"/>
            <a:ext cx="846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фигура является объединением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учей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АК 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55576" y="3332984"/>
            <a:ext cx="3672408" cy="11521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626568" y="4077072"/>
            <a:ext cx="144016" cy="187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3573016"/>
            <a:ext cx="144016" cy="187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86819" y="35753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6814" y="2809764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920174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6107" y="310109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5090" y="2042701"/>
            <a:ext cx="2176784" cy="69957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9103" y="5055440"/>
            <a:ext cx="2186865" cy="69605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235" y="3038230"/>
            <a:ext cx="2175639" cy="68721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57635" y="4046794"/>
            <a:ext cx="2175639" cy="69957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трезок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Сиропчик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66186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0826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3792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398892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76159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66186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0826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43792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398892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76159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4202464" y="554818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6158416" y="554818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16632"/>
            <a:ext cx="8631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множест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натуральных чисел, расположенных между числами … … . Сколько чисел в этом множестве?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0328" y="2065197"/>
            <a:ext cx="244827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5538" y="5359161"/>
            <a:ext cx="245961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7460" y="3154252"/>
            <a:ext cx="24469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0328" y="4221051"/>
            <a:ext cx="244698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и 380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4450" y="1251067"/>
            <a:ext cx="259995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 и 306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3829" y="2049246"/>
            <a:ext cx="244827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92933" y="5321450"/>
            <a:ext cx="245961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83829" y="4236323"/>
            <a:ext cx="24469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96357" y="3138980"/>
            <a:ext cx="244698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0" grpId="0" animBg="1"/>
      <p:bldP spid="20" grpId="1" animBg="1"/>
      <p:bldP spid="21" grpId="0" animBg="1"/>
      <p:bldP spid="21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16632"/>
            <a:ext cx="86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элементов в множестве двузначных чисел, запись которых … 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9468" y="4228687"/>
            <a:ext cx="244827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5538" y="5359161"/>
            <a:ext cx="245961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7460" y="3154252"/>
            <a:ext cx="24469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5538" y="2065200"/>
            <a:ext cx="244698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канчивается цифрой 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3829" y="2049246"/>
            <a:ext cx="244827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92933" y="5321450"/>
            <a:ext cx="245961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83829" y="4236323"/>
            <a:ext cx="24469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96357" y="3138980"/>
            <a:ext cx="244698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0510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цифрой 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0" grpId="0" animBg="1"/>
      <p:bldP spid="20" grpId="1" animBg="1"/>
      <p:bldP spid="21" grpId="0" animBg="1"/>
      <p:bldP spid="21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76" y="495490"/>
            <a:ext cx="872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запись обозначает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9391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 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6347" y="425232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245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2451" y="534664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3124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1 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60080" y="425232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04406" y="5346649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3124" y="31631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3429" y="190354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629" y="332656"/>
            <a:ext cx="846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пустым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решений неравенства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----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4365104"/>
            <a:ext cx="1539624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9224" y="4365104"/>
            <a:ext cx="1541088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1872390"/>
            <a:ext cx="152960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4392" y="1872390"/>
            <a:ext cx="1512168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816312"/>
            <a:ext cx="273630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4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628" y="2924944"/>
            <a:ext cx="846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пустым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решений неравенства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----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7" y="3408600"/>
            <a:ext cx="273630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31" y="188640"/>
            <a:ext cx="8641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 натуральных чисел является решением неравенства … 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2050353"/>
            <a:ext cx="339135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852" y="5331986"/>
            <a:ext cx="335702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773" y="3151074"/>
            <a:ext cx="3359329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306" y="4221051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60749" y="5331988"/>
            <a:ext cx="330541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34517" y="3160145"/>
            <a:ext cx="338595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21270" y="4228687"/>
            <a:ext cx="3399202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8683" y="2033104"/>
            <a:ext cx="338437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731" y="1251067"/>
            <a:ext cx="322514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100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73757" y="1251067"/>
            <a:ext cx="3234691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95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3429" y="190354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233" y="404664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– множество трёхзначных чисел, каждое из которых делится на 3.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    ----------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4365104"/>
            <a:ext cx="1539624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9224" y="4365104"/>
            <a:ext cx="1541088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50704" y="1856334"/>
            <a:ext cx="152960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7416" y="1870970"/>
            <a:ext cx="1512168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882885"/>
            <a:ext cx="1728192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    М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96336" y="988277"/>
          <a:ext cx="385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2" imgW="3048000" imgH="3048000" progId="Equation.3">
                  <p:embed/>
                </p:oleObj>
              </mc:Choice>
              <mc:Fallback>
                <p:oleObj name="Формула" r:id="rId2" imgW="3048000" imgH="304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988277"/>
                        <a:ext cx="385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3232" y="2852936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трёхзначных чисел, каждое из которых делится на 4.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    ----------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7" y="3331157"/>
            <a:ext cx="1728192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  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596335" y="3436549"/>
          <a:ext cx="385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4" imgW="3048000" imgH="3048000" progId="Equation.3">
                  <p:embed/>
                </p:oleObj>
              </mc:Choice>
              <mc:Fallback>
                <p:oleObj name="Формула" r:id="rId4" imgW="3048000" imgH="3048000" progId="Equation.3">
                  <p:embed/>
                  <p:pic>
                    <p:nvPicPr>
                      <p:cNvPr id="0" name="Изображение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5" y="3436549"/>
                        <a:ext cx="385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3429" y="190354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233" y="190387"/>
            <a:ext cx="8640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тупоугольных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треугольников. Принадлежит ли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множеству треугольник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углами                           ----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4365104"/>
            <a:ext cx="1539624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9224" y="4365104"/>
            <a:ext cx="1541088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50704" y="1856334"/>
            <a:ext cx="152960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7416" y="1870970"/>
            <a:ext cx="1512168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30265" y="1124744"/>
            <a:ext cx="3339751" cy="50405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36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860" y="2708920"/>
            <a:ext cx="8640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множество прямоугольных треугольников. Принадлежит ли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множеству треугольник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углами                           ----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0892" y="3643277"/>
            <a:ext cx="3339751" cy="50405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WPS Presentation</Application>
  <PresentationFormat>Экран (4:3)</PresentationFormat>
  <Paragraphs>281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142</cp:revision>
  <dcterms:created xsi:type="dcterms:W3CDTF">2020-10-13T08:41:00Z</dcterms:created>
  <dcterms:modified xsi:type="dcterms:W3CDTF">2024-11-01T15:50:54Z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9B293D613EE44173AD3B50C937C0DB0B_12</vt:lpwstr>
  </property>
  <property fmtid="{D5CDD505-2E9C-101B-9397-08002B2CF9AE}" pid="3" name="KSOProductBuildVer">
    <vt:lpwstr>1049-12.2.0.18607</vt:lpwstr>
  </property>
</Properties>
</file>