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66" r:id="rId5"/>
    <p:sldId id="258" r:id="rId6"/>
    <p:sldId id="454" r:id="rId7"/>
    <p:sldId id="470" r:id="rId8"/>
    <p:sldId id="478" r:id="rId9"/>
    <p:sldId id="479" r:id="rId10"/>
    <p:sldId id="469" r:id="rId11"/>
    <p:sldId id="481" r:id="rId12"/>
    <p:sldId id="434" r:id="rId13"/>
    <p:sldId id="482" r:id="rId14"/>
    <p:sldId id="483" r:id="rId15"/>
    <p:sldId id="484" r:id="rId16"/>
    <p:sldId id="485" r:id="rId17"/>
    <p:sldId id="486" r:id="rId18"/>
    <p:sldId id="487" r:id="rId19"/>
    <p:sldId id="488" r:id="rId20"/>
    <p:sldId id="489" r:id="rId21"/>
    <p:sldId id="490" r:id="rId22"/>
    <p:sldId id="257" r:id="rId23"/>
    <p:sldId id="49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BF7"/>
    <a:srgbClr val="663300"/>
    <a:srgbClr val="7CA1CE"/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68.wmf"/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78.wmf"/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86.wmf"/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16.vml.rels><?xml version="1.0" encoding="UTF-8" standalone="yes"?>
<Relationships xmlns="http://schemas.openxmlformats.org/package/2006/relationships"><Relationship Id="rId5" Type="http://schemas.openxmlformats.org/officeDocument/2006/relationships/image" Target="../media/image91.wmf"/><Relationship Id="rId4" Type="http://schemas.openxmlformats.org/officeDocument/2006/relationships/image" Target="../media/image90.wmf"/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image" Target="../media/image24.wmf"/><Relationship Id="rId7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1" Type="http://schemas.openxmlformats.org/officeDocument/2006/relationships/image" Target="../media/image27.wmf"/><Relationship Id="rId10" Type="http://schemas.openxmlformats.org/officeDocument/2006/relationships/image" Target="../media/image26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image" Target="../media/image46.wmf"/><Relationship Id="rId7" Type="http://schemas.openxmlformats.org/officeDocument/2006/relationships/image" Target="../media/image45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0" Type="http://schemas.openxmlformats.org/officeDocument/2006/relationships/image" Target="../media/image48.wmf"/><Relationship Id="rId1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64.wmf"/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подсказки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подсказки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голубой прямоугольник с формулой и координатами точек  – </a:t>
            </a:r>
            <a:r>
              <a:rPr lang="en-US" baseline="0" dirty="0" smtClean="0"/>
              <a:t>6</a:t>
            </a:r>
            <a:r>
              <a:rPr lang="ru-RU" baseline="0" dirty="0" smtClean="0"/>
              <a:t>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голубой прямоугольник с формулой и координатами точек  – </a:t>
            </a:r>
            <a:r>
              <a:rPr lang="en-US" baseline="0" dirty="0" smtClean="0"/>
              <a:t>6</a:t>
            </a:r>
            <a:r>
              <a:rPr lang="ru-RU" baseline="0" dirty="0" smtClean="0"/>
              <a:t>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голубой прямоугольник с уравнением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голубой прямоугольник с уравнением – 6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правильного ответа необходимо нажать на систему уравнений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Работа по теме урока. Для демонстрации действий необходимо нажимать на систему уравнений на голубом фоне</a:t>
            </a:r>
            <a:r>
              <a:rPr lang="ru-RU" baseline="0" dirty="0" smtClean="0"/>
              <a:t> – 6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Работа по теме урока. Для демонстрации действий необходимо нажимать на систему уравнений на голубом фоне</a:t>
            </a:r>
            <a:r>
              <a:rPr lang="ru-RU" baseline="0" dirty="0" smtClean="0"/>
              <a:t> – 7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4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9228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систем линейных уравнений. 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rgbClr val="7CA1C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67924" cy="601115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03413" y="1844824"/>
            <a:ext cx="4133697" cy="4680519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637640" y="1845233"/>
            <a:ext cx="4133697" cy="46716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1988840"/>
            <a:ext cx="8352928" cy="4608511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3677" y="1196752"/>
            <a:ext cx="8352928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сложения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9327" y="713164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сложения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сложения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сложения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сложения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Решение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 сложения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260648"/>
            <a:ext cx="8324191" cy="63367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 линейных уравнений.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56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3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46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3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57.wmf"/><Relationship Id="rId11" Type="http://schemas.openxmlformats.org/officeDocument/2006/relationships/notesSlide" Target="../notesSlides/notesSlide11.xml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50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64.wmf"/><Relationship Id="rId7" Type="http://schemas.openxmlformats.org/officeDocument/2006/relationships/oleObject" Target="../embeddings/oleObject57.bin"/><Relationship Id="rId6" Type="http://schemas.openxmlformats.org/officeDocument/2006/relationships/image" Target="../media/image63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2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61.wmf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68.wmf"/><Relationship Id="rId7" Type="http://schemas.openxmlformats.org/officeDocument/2006/relationships/oleObject" Target="../embeddings/oleObject61.bin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6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65.wmf"/><Relationship Id="rId11" Type="http://schemas.openxmlformats.org/officeDocument/2006/relationships/notesSlide" Target="../notesSlides/notesSlide13.xml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4.xml"/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69.wmf"/><Relationship Id="rId1" Type="http://schemas.openxmlformats.org/officeDocument/2006/relationships/oleObject" Target="../embeddings/oleObject62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5.xml"/><Relationship Id="rId8" Type="http://schemas.openxmlformats.org/officeDocument/2006/relationships/vmlDrawing" Target="../drawings/vmlDrawing12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3.wmf"/><Relationship Id="rId3" Type="http://schemas.openxmlformats.org/officeDocument/2006/relationships/oleObject" Target="../embeddings/oleObject66.bin"/><Relationship Id="rId2" Type="http://schemas.openxmlformats.org/officeDocument/2006/relationships/image" Target="../media/image72.wmf"/><Relationship Id="rId1" Type="http://schemas.openxmlformats.org/officeDocument/2006/relationships/oleObject" Target="../embeddings/oleObject65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image" Target="../media/image78.wmf"/><Relationship Id="rId7" Type="http://schemas.openxmlformats.org/officeDocument/2006/relationships/oleObject" Target="../embeddings/oleObject71.bin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6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75.wmf"/><Relationship Id="rId11" Type="http://schemas.openxmlformats.org/officeDocument/2006/relationships/notesSlide" Target="../notesSlides/notesSlide16.xml"/><Relationship Id="rId10" Type="http://schemas.openxmlformats.org/officeDocument/2006/relationships/vmlDrawing" Target="../drawings/vmlDrawing13.vml"/><Relationship Id="rId1" Type="http://schemas.openxmlformats.org/officeDocument/2006/relationships/oleObject" Target="../embeddings/oleObject68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image" Target="../media/image82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0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79.wmf"/><Relationship Id="rId11" Type="http://schemas.openxmlformats.org/officeDocument/2006/relationships/notesSlide" Target="../notesSlides/notesSlide17.xml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72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86.wmf"/><Relationship Id="rId7" Type="http://schemas.openxmlformats.org/officeDocument/2006/relationships/oleObject" Target="../embeddings/oleObject79.bin"/><Relationship Id="rId6" Type="http://schemas.openxmlformats.org/officeDocument/2006/relationships/image" Target="../media/image85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84.wmf"/><Relationship Id="rId3" Type="http://schemas.openxmlformats.org/officeDocument/2006/relationships/oleObject" Target="../embeddings/oleObject77.bin"/><Relationship Id="rId2" Type="http://schemas.openxmlformats.org/officeDocument/2006/relationships/image" Target="../media/image83.wmf"/><Relationship Id="rId11" Type="http://schemas.openxmlformats.org/officeDocument/2006/relationships/notesSlide" Target="../notesSlides/notesSlide18.xml"/><Relationship Id="rId10" Type="http://schemas.openxmlformats.org/officeDocument/2006/relationships/vmlDrawing" Target="../drawings/vmlDrawing15.vml"/><Relationship Id="rId1" Type="http://schemas.openxmlformats.org/officeDocument/2006/relationships/oleObject" Target="../embeddings/oleObject76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4.bin"/><Relationship Id="rId8" Type="http://schemas.openxmlformats.org/officeDocument/2006/relationships/image" Target="../media/image90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8.wmf"/><Relationship Id="rId3" Type="http://schemas.openxmlformats.org/officeDocument/2006/relationships/oleObject" Target="../embeddings/oleObject81.bin"/><Relationship Id="rId2" Type="http://schemas.openxmlformats.org/officeDocument/2006/relationships/image" Target="../media/image87.wmf"/><Relationship Id="rId13" Type="http://schemas.openxmlformats.org/officeDocument/2006/relationships/notesSlide" Target="../notesSlides/notesSlide19.xml"/><Relationship Id="rId12" Type="http://schemas.openxmlformats.org/officeDocument/2006/relationships/vmlDrawing" Target="../drawings/vmlDrawing16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91.wmf"/><Relationship Id="rId1" Type="http://schemas.openxmlformats.org/officeDocument/2006/relationships/oleObject" Target="../embeddings/oleObject80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3" Type="http://schemas.openxmlformats.org/officeDocument/2006/relationships/slide" Target="slide3.xml"/><Relationship Id="rId20" Type="http://schemas.openxmlformats.org/officeDocument/2006/relationships/notesSlide" Target="../notesSlides/notesSlide2.xml"/><Relationship Id="rId2" Type="http://schemas.openxmlformats.org/officeDocument/2006/relationships/image" Target="../media/image9.wmf"/><Relationship Id="rId19" Type="http://schemas.openxmlformats.org/officeDocument/2006/relationships/vmlDrawing" Target="../drawings/vmlDrawing1.vml"/><Relationship Id="rId18" Type="http://schemas.openxmlformats.org/officeDocument/2006/relationships/slideLayout" Target="../slideLayouts/slideLayout15.xml"/><Relationship Id="rId17" Type="http://schemas.openxmlformats.org/officeDocument/2006/relationships/image" Target="../media/image16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s://media.baamboozle.com/uploads/images/441113/1628332827_163257.png" TargetMode="External"/><Relationship Id="rId2" Type="http://schemas.openxmlformats.org/officeDocument/2006/relationships/hyperlink" Target="http://karmanform.ucoz.ru/" TargetMode="External"/><Relationship Id="rId1" Type="http://schemas.openxmlformats.org/officeDocument/2006/relationships/hyperlink" Target="https://catherineasquithgallery.com/uploads/posts/2021-02/1612779830_16-p-goluboi-fon-v-kletku-21.jpg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5" Type="http://schemas.openxmlformats.org/officeDocument/2006/relationships/notesSlide" Target="../notesSlides/notesSlide4.xml"/><Relationship Id="rId24" Type="http://schemas.openxmlformats.org/officeDocument/2006/relationships/vmlDrawing" Target="../drawings/vmlDrawing2.vml"/><Relationship Id="rId23" Type="http://schemas.openxmlformats.org/officeDocument/2006/relationships/slideLayout" Target="../slideLayouts/slideLayout11.xml"/><Relationship Id="rId22" Type="http://schemas.openxmlformats.org/officeDocument/2006/relationships/image" Target="../media/image27.wmf"/><Relationship Id="rId21" Type="http://schemas.openxmlformats.org/officeDocument/2006/relationships/oleObject" Target="../embeddings/oleObject19.bin"/><Relationship Id="rId20" Type="http://schemas.openxmlformats.org/officeDocument/2006/relationships/image" Target="../media/image26.wmf"/><Relationship Id="rId2" Type="http://schemas.openxmlformats.org/officeDocument/2006/relationships/image" Target="../media/image17.wmf"/><Relationship Id="rId19" Type="http://schemas.openxmlformats.org/officeDocument/2006/relationships/oleObject" Target="../embeddings/oleObject18.bin"/><Relationship Id="rId18" Type="http://schemas.openxmlformats.org/officeDocument/2006/relationships/image" Target="../media/image25.wmf"/><Relationship Id="rId17" Type="http://schemas.openxmlformats.org/officeDocument/2006/relationships/oleObject" Target="../embeddings/oleObject17.bin"/><Relationship Id="rId16" Type="http://schemas.openxmlformats.org/officeDocument/2006/relationships/image" Target="../media/image24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31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29.wmf"/><Relationship Id="rId2" Type="http://schemas.openxmlformats.org/officeDocument/2006/relationships/oleObject" Target="../embeddings/oleObject20.bin"/><Relationship Id="rId12" Type="http://schemas.openxmlformats.org/officeDocument/2006/relationships/notesSlide" Target="../notesSlides/notesSlide5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11.xml"/><Relationship Id="rId1" Type="http://schemas.openxmlformats.org/officeDocument/2006/relationships/image" Target="../media/image28.tiff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8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33.wmf"/><Relationship Id="rId19" Type="http://schemas.openxmlformats.org/officeDocument/2006/relationships/notesSlide" Target="../notesSlides/notesSlide6.xml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10.xml"/><Relationship Id="rId16" Type="http://schemas.openxmlformats.org/officeDocument/2006/relationships/image" Target="../media/image40.wmf"/><Relationship Id="rId15" Type="http://schemas.openxmlformats.org/officeDocument/2006/relationships/oleObject" Target="../embeddings/oleObject31.bin"/><Relationship Id="rId14" Type="http://schemas.openxmlformats.org/officeDocument/2006/relationships/image" Target="../media/image39.wmf"/><Relationship Id="rId13" Type="http://schemas.openxmlformats.org/officeDocument/2006/relationships/oleObject" Target="../embeddings/oleObject30.bin"/><Relationship Id="rId12" Type="http://schemas.openxmlformats.org/officeDocument/2006/relationships/image" Target="../media/image38.wmf"/><Relationship Id="rId11" Type="http://schemas.openxmlformats.org/officeDocument/2006/relationships/oleObject" Target="../embeddings/oleObject29.bin"/><Relationship Id="rId10" Type="http://schemas.openxmlformats.org/officeDocument/2006/relationships/image" Target="../media/image37.wmf"/><Relationship Id="rId1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6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33.bin"/><Relationship Id="rId23" Type="http://schemas.openxmlformats.org/officeDocument/2006/relationships/notesSlide" Target="../notesSlides/notesSlide7.xml"/><Relationship Id="rId22" Type="http://schemas.openxmlformats.org/officeDocument/2006/relationships/vmlDrawing" Target="../drawings/vmlDrawing5.vml"/><Relationship Id="rId21" Type="http://schemas.openxmlformats.org/officeDocument/2006/relationships/slideLayout" Target="../slideLayouts/slideLayout11.xml"/><Relationship Id="rId20" Type="http://schemas.openxmlformats.org/officeDocument/2006/relationships/image" Target="../media/image48.wmf"/><Relationship Id="rId2" Type="http://schemas.openxmlformats.org/officeDocument/2006/relationships/image" Target="../media/image41.wmf"/><Relationship Id="rId19" Type="http://schemas.openxmlformats.org/officeDocument/2006/relationships/oleObject" Target="../embeddings/oleObject41.bin"/><Relationship Id="rId18" Type="http://schemas.openxmlformats.org/officeDocument/2006/relationships/image" Target="../media/image47.wmf"/><Relationship Id="rId17" Type="http://schemas.openxmlformats.org/officeDocument/2006/relationships/oleObject" Target="../embeddings/oleObject40.bin"/><Relationship Id="rId16" Type="http://schemas.openxmlformats.org/officeDocument/2006/relationships/image" Target="../media/image46.wmf"/><Relationship Id="rId15" Type="http://schemas.openxmlformats.org/officeDocument/2006/relationships/oleObject" Target="../embeddings/oleObject39.bin"/><Relationship Id="rId14" Type="http://schemas.openxmlformats.org/officeDocument/2006/relationships/image" Target="../media/image45.wmf"/><Relationship Id="rId13" Type="http://schemas.openxmlformats.org/officeDocument/2006/relationships/oleObject" Target="../embeddings/oleObject38.bin"/><Relationship Id="rId12" Type="http://schemas.openxmlformats.org/officeDocument/2006/relationships/image" Target="../media/image44.wmf"/><Relationship Id="rId11" Type="http://schemas.openxmlformats.org/officeDocument/2006/relationships/oleObject" Target="../embeddings/oleObject37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52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49.wmf"/><Relationship Id="rId11" Type="http://schemas.openxmlformats.org/officeDocument/2006/relationships/notesSlide" Target="../notesSlides/notesSlide9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4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7050405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сложения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9" y="3751263"/>
          <a:ext cx="4887292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21" name="Equation" r:id="rId1" imgW="40233600" imgH="15849600" progId="Equation.DSMT4">
                  <p:embed/>
                </p:oleObj>
              </mc:Choice>
              <mc:Fallback>
                <p:oleObj name="Equation" r:id="rId1" imgW="40233600" imgH="15849600" progId="Equation.DSMT4">
                  <p:embed/>
                  <p:pic>
                    <p:nvPicPr>
                      <p:cNvPr id="0" name="Изображение 213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9" y="3751263"/>
                        <a:ext cx="4887292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788024" y="5312034"/>
          <a:ext cx="31845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22" name="Equation" r:id="rId3" imgW="27736800" imgH="10363200" progId="Equation.DSMT4">
                  <p:embed/>
                </p:oleObj>
              </mc:Choice>
              <mc:Fallback>
                <p:oleObj name="Equation" r:id="rId3" imgW="27736800" imgH="10363200" progId="Equation.DSMT4">
                  <p:embed/>
                  <p:pic>
                    <p:nvPicPr>
                      <p:cNvPr id="0" name="Изображение 213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5312034"/>
                        <a:ext cx="31845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038225" y="2162175"/>
          <a:ext cx="3838575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23" name="Equation" r:id="rId5" imgW="32004000" imgH="12192000" progId="Equation.DSMT4">
                  <p:embed/>
                </p:oleObj>
              </mc:Choice>
              <mc:Fallback>
                <p:oleObj name="Equation" r:id="rId5" imgW="32004000" imgH="12192000" progId="Equation.DSMT4">
                  <p:embed/>
                  <p:pic>
                    <p:nvPicPr>
                      <p:cNvPr id="0" name="Изображение 213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2162175"/>
                        <a:ext cx="3838575" cy="14605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691382" y="2135513"/>
            <a:ext cx="1240658" cy="1509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436096" y="2165627"/>
          <a:ext cx="3176587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24" name="Equation" r:id="rId7" imgW="25298400" imgH="10972800" progId="Equation.DSMT4">
                  <p:embed/>
                </p:oleObj>
              </mc:Choice>
              <mc:Fallback>
                <p:oleObj name="Equation" r:id="rId7" imgW="25298400" imgH="10972800" progId="Equation.DSMT4">
                  <p:embed/>
                  <p:pic>
                    <p:nvPicPr>
                      <p:cNvPr id="0" name="Изображение 213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165627"/>
                        <a:ext cx="3176587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963710" y="2540625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04456" y="3717032"/>
            <a:ext cx="1679711" cy="1944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сложения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87425" y="3751263"/>
          <a:ext cx="4999038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4" name="Equation" r:id="rId1" imgW="41148000" imgH="15849600" progId="Equation.DSMT4">
                  <p:embed/>
                </p:oleObj>
              </mc:Choice>
              <mc:Fallback>
                <p:oleObj name="Equation" r:id="rId1" imgW="41148000" imgH="15849600" progId="Equation.DSMT4">
                  <p:embed/>
                  <p:pic>
                    <p:nvPicPr>
                      <p:cNvPr id="0" name="Изображение 224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3751263"/>
                        <a:ext cx="4999038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067300" y="5578475"/>
          <a:ext cx="26241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5" name="Equation" r:id="rId3" imgW="22860000" imgH="6096000" progId="Equation.DSMT4">
                  <p:embed/>
                </p:oleObj>
              </mc:Choice>
              <mc:Fallback>
                <p:oleObj name="Equation" r:id="rId3" imgW="22860000" imgH="6096000" progId="Equation.DSMT4">
                  <p:embed/>
                  <p:pic>
                    <p:nvPicPr>
                      <p:cNvPr id="0" name="Изображение 224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5578475"/>
                        <a:ext cx="26241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47763" y="2089150"/>
          <a:ext cx="3617912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6" name="Equation" r:id="rId5" imgW="30175200" imgH="13411200" progId="Equation.DSMT4">
                  <p:embed/>
                </p:oleObj>
              </mc:Choice>
              <mc:Fallback>
                <p:oleObj name="Equation" r:id="rId5" imgW="30175200" imgH="13411200" progId="Equation.DSMT4">
                  <p:embed/>
                  <p:pic>
                    <p:nvPicPr>
                      <p:cNvPr id="0" name="Изображение 224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63" y="2089150"/>
                        <a:ext cx="3617912" cy="16065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691382" y="2060848"/>
            <a:ext cx="1240658" cy="1656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454650" y="2165350"/>
          <a:ext cx="3138488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7" name="Equation" r:id="rId7" imgW="24993600" imgH="10972800" progId="Equation.DSMT4">
                  <p:embed/>
                </p:oleObj>
              </mc:Choice>
              <mc:Fallback>
                <p:oleObj name="Equation" r:id="rId7" imgW="24993600" imgH="10972800" progId="Equation.DSMT4">
                  <p:embed/>
                  <p:pic>
                    <p:nvPicPr>
                      <p:cNvPr id="0" name="Изображение 224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2165350"/>
                        <a:ext cx="3138488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963710" y="2540625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699918" y="3717032"/>
            <a:ext cx="1679711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сложения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50913" y="3789363"/>
          <a:ext cx="507365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2" name="Equation" r:id="rId1" imgW="41757600" imgH="15240000" progId="Equation.DSMT4">
                  <p:embed/>
                </p:oleObj>
              </mc:Choice>
              <mc:Fallback>
                <p:oleObj name="Equation" r:id="rId1" imgW="41757600" imgH="15240000" progId="Equation.DSMT4">
                  <p:embed/>
                  <p:pic>
                    <p:nvPicPr>
                      <p:cNvPr id="0" name="Изображение 225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3789363"/>
                        <a:ext cx="507365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840288" y="5578475"/>
          <a:ext cx="30797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3" name="Equation" r:id="rId3" imgW="26822400" imgH="6096000" progId="Equation.DSMT4">
                  <p:embed/>
                </p:oleObj>
              </mc:Choice>
              <mc:Fallback>
                <p:oleObj name="Equation" r:id="rId3" imgW="26822400" imgH="6096000" progId="Equation.DSMT4">
                  <p:embed/>
                  <p:pic>
                    <p:nvPicPr>
                      <p:cNvPr id="0" name="Изображение 2253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288" y="5578475"/>
                        <a:ext cx="30797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30300" y="2089150"/>
          <a:ext cx="3654425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4" name="Equation" r:id="rId5" imgW="30480000" imgH="13411200" progId="Equation.DSMT4">
                  <p:embed/>
                </p:oleObj>
              </mc:Choice>
              <mc:Fallback>
                <p:oleObj name="Equation" r:id="rId5" imgW="30480000" imgH="13411200" progId="Equation.DSMT4">
                  <p:embed/>
                  <p:pic>
                    <p:nvPicPr>
                      <p:cNvPr id="0" name="Изображение 225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089150"/>
                        <a:ext cx="3654425" cy="16065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691382" y="2060848"/>
            <a:ext cx="1240658" cy="1656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176010" y="2200757"/>
          <a:ext cx="3597275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5" name="Equation" r:id="rId7" imgW="28651200" imgH="10972800" progId="Equation.DSMT4">
                  <p:embed/>
                </p:oleObj>
              </mc:Choice>
              <mc:Fallback>
                <p:oleObj name="Equation" r:id="rId7" imgW="28651200" imgH="10972800" progId="Equation.DSMT4">
                  <p:embed/>
                  <p:pic>
                    <p:nvPicPr>
                      <p:cNvPr id="0" name="Изображение 225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010" y="2200757"/>
                        <a:ext cx="3597275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788024" y="2540625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52885" y="3789902"/>
            <a:ext cx="1679711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01675" y="4543425"/>
          <a:ext cx="4776788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0" name="Equation" r:id="rId1" imgW="39319200" imgH="15849600" progId="Equation.DSMT4">
                  <p:embed/>
                </p:oleObj>
              </mc:Choice>
              <mc:Fallback>
                <p:oleObj name="Equation" r:id="rId1" imgW="39319200" imgH="15849600" progId="Equation.DSMT4">
                  <p:embed/>
                  <p:pic>
                    <p:nvPicPr>
                      <p:cNvPr id="0" name="Изображение 226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4543425"/>
                        <a:ext cx="4776788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65293" y="2132856"/>
          <a:ext cx="3362325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1" name="Equation" r:id="rId3" imgW="28041600" imgH="20116800" progId="Equation.DSMT4">
                  <p:embed/>
                </p:oleObj>
              </mc:Choice>
              <mc:Fallback>
                <p:oleObj name="Equation" r:id="rId3" imgW="28041600" imgH="20116800" progId="Equation.DSMT4">
                  <p:embed/>
                  <p:pic>
                    <p:nvPicPr>
                      <p:cNvPr id="0" name="Изображение 226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132856"/>
                        <a:ext cx="3362325" cy="240982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416027" y="2132856"/>
            <a:ext cx="1184748" cy="2448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148625" y="2601783"/>
          <a:ext cx="2946400" cy="137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2" name="Equation" r:id="rId5" imgW="23469600" imgH="10972800" progId="Equation.DSMT4">
                  <p:embed/>
                </p:oleObj>
              </mc:Choice>
              <mc:Fallback>
                <p:oleObj name="Equation" r:id="rId5" imgW="23469600" imgH="10972800" progId="Equation.DSMT4">
                  <p:embed/>
                  <p:pic>
                    <p:nvPicPr>
                      <p:cNvPr id="0" name="Изображение 226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625" y="2601783"/>
                        <a:ext cx="2946400" cy="137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688070" y="2976780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67200" y="4797151"/>
            <a:ext cx="1679711" cy="145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422118" y="5875854"/>
          <a:ext cx="26241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3" name="Equation" r:id="rId7" imgW="22860000" imgH="6096000" progId="Equation.DSMT4">
                  <p:embed/>
                </p:oleObj>
              </mc:Choice>
              <mc:Fallback>
                <p:oleObj name="Equation" r:id="rId7" imgW="22860000" imgH="6096000" progId="Equation.DSMT4">
                  <p:embed/>
                  <p:pic>
                    <p:nvPicPr>
                      <p:cNvPr id="0" name="Изображение 226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118" y="5875854"/>
                        <a:ext cx="26241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 (с подсказкой)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06004" y="4581128"/>
          <a:ext cx="7073901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45" name="Equation" r:id="rId1" imgW="58216800" imgH="10972800" progId="Equation.DSMT4">
                  <p:embed/>
                </p:oleObj>
              </mc:Choice>
              <mc:Fallback>
                <p:oleObj name="Equation" r:id="rId1" imgW="58216800" imgH="10972800" progId="Equation.DSMT4">
                  <p:embed/>
                  <p:pic>
                    <p:nvPicPr>
                      <p:cNvPr id="0" name="Изображение 227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004" y="4581128"/>
                        <a:ext cx="7073901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71600" y="2132856"/>
          <a:ext cx="4349750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46" name="Equation" r:id="rId3" imgW="36271200" imgH="20116800" progId="Equation.DSMT4">
                  <p:embed/>
                </p:oleObj>
              </mc:Choice>
              <mc:Fallback>
                <p:oleObj name="Equation" r:id="rId3" imgW="36271200" imgH="20116800" progId="Equation.DSMT4">
                  <p:embed/>
                  <p:pic>
                    <p:nvPicPr>
                      <p:cNvPr id="0" name="Изображение 227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132856"/>
                        <a:ext cx="4349750" cy="240982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139952" y="2132856"/>
            <a:ext cx="1296143" cy="2448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724129" y="4477644"/>
            <a:ext cx="864096" cy="145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671638" y="4486605"/>
            <a:ext cx="1212729" cy="145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359569" y="5841124"/>
          <a:ext cx="26241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47" name="Equation" r:id="rId5" imgW="22860000" imgH="6096000" progId="Equation.DSMT4">
                  <p:embed/>
                </p:oleObj>
              </mc:Choice>
              <mc:Fallback>
                <p:oleObj name="Equation" r:id="rId5" imgW="22860000" imgH="6096000" progId="Equation.DSMT4">
                  <p:embed/>
                  <p:pic>
                    <p:nvPicPr>
                      <p:cNvPr id="0" name="Изображение 227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569" y="5841124"/>
                        <a:ext cx="26241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систему уравнений (с подсказкой)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1265" y="11247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87090" y="4500602"/>
          <a:ext cx="8289491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70" name="Equation" r:id="rId1" imgW="74066400" imgH="10972800" progId="Equation.DSMT4">
                  <p:embed/>
                </p:oleObj>
              </mc:Choice>
              <mc:Fallback>
                <p:oleObj name="Equation" r:id="rId1" imgW="74066400" imgH="10972800" progId="Equation.DSMT4">
                  <p:embed/>
                  <p:pic>
                    <p:nvPicPr>
                      <p:cNvPr id="0" name="Изображение 228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90" y="4500602"/>
                        <a:ext cx="8289491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65293" y="1988840"/>
          <a:ext cx="5629275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71" name="Equation" r:id="rId3" imgW="46939200" imgH="20116800" progId="Equation.DSMT4">
                  <p:embed/>
                </p:oleObj>
              </mc:Choice>
              <mc:Fallback>
                <p:oleObj name="Equation" r:id="rId3" imgW="46939200" imgH="20116800" progId="Equation.DSMT4">
                  <p:embed/>
                  <p:pic>
                    <p:nvPicPr>
                      <p:cNvPr id="0" name="Изображение 228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1988840"/>
                        <a:ext cx="5629275" cy="240982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964170" y="1957655"/>
            <a:ext cx="1224136" cy="2448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679528" y="4521547"/>
            <a:ext cx="864096" cy="145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596336" y="4450496"/>
            <a:ext cx="996705" cy="1459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376863" y="5840413"/>
          <a:ext cx="25892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72" name="Equation" r:id="rId5" imgW="22555200" imgH="6096000" progId="Equation.DSMT4">
                  <p:embed/>
                </p:oleObj>
              </mc:Choice>
              <mc:Fallback>
                <p:oleObj name="Equation" r:id="rId5" imgW="22555200" imgH="6096000" progId="Equation.DSMT4">
                  <p:embed/>
                  <p:pic>
                    <p:nvPicPr>
                      <p:cNvPr id="0" name="Изображение 228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5840413"/>
                        <a:ext cx="25892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092" y="1210195"/>
            <a:ext cx="832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Прямая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 через точки …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Запишите уравнение этой прямой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191762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12609" y="3063045"/>
          <a:ext cx="672941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0" name="Equation" r:id="rId1" imgW="57912000" imgH="12192000" progId="Equation.DSMT4">
                  <p:embed/>
                </p:oleObj>
              </mc:Choice>
              <mc:Fallback>
                <p:oleObj name="Equation" r:id="rId1" imgW="57912000" imgH="12192000" progId="Equation.DSMT4">
                  <p:embed/>
                  <p:pic>
                    <p:nvPicPr>
                      <p:cNvPr id="0" name="Изображение 229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609" y="3063045"/>
                        <a:ext cx="6729413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781175" y="2276475"/>
          <a:ext cx="581183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1" name="Equation" r:id="rId3" imgW="48463200" imgH="6096000" progId="Equation.DSMT4">
                  <p:embed/>
                </p:oleObj>
              </mc:Choice>
              <mc:Fallback>
                <p:oleObj name="Equation" r:id="rId3" imgW="48463200" imgH="6096000" progId="Equation.DSMT4">
                  <p:embed/>
                  <p:pic>
                    <p:nvPicPr>
                      <p:cNvPr id="0" name="Изображение 229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2276475"/>
                        <a:ext cx="5811838" cy="7302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470066" y="3140969"/>
            <a:ext cx="1582538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529495" y="4509121"/>
          <a:ext cx="401955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2" name="Equation" r:id="rId5" imgW="32004000" imgH="10972800" progId="Equation.DSMT4">
                  <p:embed/>
                </p:oleObj>
              </mc:Choice>
              <mc:Fallback>
                <p:oleObj name="Equation" r:id="rId5" imgW="32004000" imgH="10972800" progId="Equation.DSMT4">
                  <p:embed/>
                  <p:pic>
                    <p:nvPicPr>
                      <p:cNvPr id="0" name="Изображение 229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4509121"/>
                        <a:ext cx="4019550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5052604" y="3478703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08104" y="3140969"/>
            <a:ext cx="2880320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995936" y="4437112"/>
            <a:ext cx="1832744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508104" y="5805264"/>
          <a:ext cx="2239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3" name="Equation" r:id="rId7" imgW="19507200" imgH="4876800" progId="Equation.DSMT4">
                  <p:embed/>
                </p:oleObj>
              </mc:Choice>
              <mc:Fallback>
                <p:oleObj name="Equation" r:id="rId7" imgW="19507200" imgH="4876800" progId="Equation.DSMT4">
                  <p:embed/>
                  <p:pic>
                    <p:nvPicPr>
                      <p:cNvPr id="0" name="Изображение 229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805264"/>
                        <a:ext cx="2239963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0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092" y="1210195"/>
            <a:ext cx="832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Прямая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 через точки …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Запишите уравнение этой прямой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191762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300163" y="3062288"/>
          <a:ext cx="7154862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22" name="Equation" r:id="rId1" imgW="61569600" imgH="12192000" progId="Equation.DSMT4">
                  <p:embed/>
                </p:oleObj>
              </mc:Choice>
              <mc:Fallback>
                <p:oleObj name="Equation" r:id="rId1" imgW="61569600" imgH="12192000" progId="Equation.DSMT4">
                  <p:embed/>
                  <p:pic>
                    <p:nvPicPr>
                      <p:cNvPr id="0" name="Изображение 230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3062288"/>
                        <a:ext cx="7154862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709738" y="2276475"/>
          <a:ext cx="595788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23" name="Equation" r:id="rId3" imgW="49682400" imgH="6096000" progId="Equation.DSMT4">
                  <p:embed/>
                </p:oleObj>
              </mc:Choice>
              <mc:Fallback>
                <p:oleObj name="Equation" r:id="rId3" imgW="49682400" imgH="6096000" progId="Equation.DSMT4">
                  <p:embed/>
                  <p:pic>
                    <p:nvPicPr>
                      <p:cNvPr id="0" name="Изображение 230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2276475"/>
                        <a:ext cx="5957887" cy="7302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470066" y="3140969"/>
            <a:ext cx="1582538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357313" y="4508500"/>
          <a:ext cx="4364037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24" name="Equation" r:id="rId5" imgW="34747200" imgH="10972800" progId="Equation.DSMT4">
                  <p:embed/>
                </p:oleObj>
              </mc:Choice>
              <mc:Fallback>
                <p:oleObj name="Equation" r:id="rId5" imgW="34747200" imgH="10972800" progId="Equation.DSMT4">
                  <p:embed/>
                  <p:pic>
                    <p:nvPicPr>
                      <p:cNvPr id="0" name="Изображение 230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4508500"/>
                        <a:ext cx="4364037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5052604" y="3478703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08104" y="3140969"/>
            <a:ext cx="2880320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995936" y="4437112"/>
            <a:ext cx="1832744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148064" y="5805264"/>
          <a:ext cx="273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25" name="Equation" r:id="rId7" imgW="23774400" imgH="4876800" progId="Equation.DSMT4">
                  <p:embed/>
                </p:oleObj>
              </mc:Choice>
              <mc:Fallback>
                <p:oleObj name="Equation" r:id="rId7" imgW="23774400" imgH="4876800" progId="Equation.DSMT4">
                  <p:embed/>
                  <p:pic>
                    <p:nvPicPr>
                      <p:cNvPr id="0" name="Изображение 230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805264"/>
                        <a:ext cx="273050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0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092" y="1210195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191762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689100" y="3062288"/>
          <a:ext cx="6375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51" name="Equation" r:id="rId1" imgW="54864000" imgH="12192000" progId="Equation.DSMT4">
                  <p:embed/>
                </p:oleObj>
              </mc:Choice>
              <mc:Fallback>
                <p:oleObj name="Equation" r:id="rId1" imgW="54864000" imgH="12192000" progId="Equation.DSMT4">
                  <p:embed/>
                  <p:pic>
                    <p:nvPicPr>
                      <p:cNvPr id="0" name="Изображение 231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062288"/>
                        <a:ext cx="63754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676525" y="2019300"/>
          <a:ext cx="402113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52" name="Equation" r:id="rId3" imgW="33528000" imgH="6705600" progId="Equation.DSMT4">
                  <p:embed/>
                </p:oleObj>
              </mc:Choice>
              <mc:Fallback>
                <p:oleObj name="Equation" r:id="rId3" imgW="33528000" imgH="6705600" progId="Equation.DSMT4">
                  <p:embed/>
                  <p:pic>
                    <p:nvPicPr>
                      <p:cNvPr id="0" name="Изображение 2314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5" y="2019300"/>
                        <a:ext cx="4021138" cy="80327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470066" y="3140969"/>
            <a:ext cx="1677998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547813" y="4508500"/>
          <a:ext cx="3981450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53" name="Equation" r:id="rId5" imgW="31699200" imgH="10972800" progId="Equation.DSMT4">
                  <p:embed/>
                </p:oleObj>
              </mc:Choice>
              <mc:Fallback>
                <p:oleObj name="Equation" r:id="rId5" imgW="31699200" imgH="10972800" progId="Equation.DSMT4">
                  <p:embed/>
                  <p:pic>
                    <p:nvPicPr>
                      <p:cNvPr id="0" name="Изображение 2314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508500"/>
                        <a:ext cx="3981450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5052604" y="3478703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08104" y="3140969"/>
            <a:ext cx="2736304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995936" y="4437112"/>
            <a:ext cx="1832744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341938" y="5840413"/>
          <a:ext cx="26590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54" name="Equation" r:id="rId7" imgW="23164800" imgH="6096000" progId="Equation.DSMT4">
                  <p:embed/>
                </p:oleObj>
              </mc:Choice>
              <mc:Fallback>
                <p:oleObj name="Equation" r:id="rId7" imgW="23164800" imgH="60960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5840413"/>
                        <a:ext cx="26590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0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092" y="1210195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191762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20750" y="3427413"/>
          <a:ext cx="726122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76" name="Equation" r:id="rId1" imgW="62484000" imgH="12192000" progId="Equation.DSMT4">
                  <p:embed/>
                </p:oleObj>
              </mc:Choice>
              <mc:Fallback>
                <p:oleObj name="Equation" r:id="rId1" imgW="62484000" imgH="12192000" progId="Equation.DSMT4">
                  <p:embed/>
                  <p:pic>
                    <p:nvPicPr>
                      <p:cNvPr id="0" name="Изображение 232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3427413"/>
                        <a:ext cx="726122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616075" y="2019300"/>
          <a:ext cx="614203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77" name="Equation" r:id="rId3" imgW="51206400" imgH="6705600" progId="Equation.DSMT4">
                  <p:embed/>
                </p:oleObj>
              </mc:Choice>
              <mc:Fallback>
                <p:oleObj name="Equation" r:id="rId3" imgW="51206400" imgH="6705600" progId="Equation.DSMT4">
                  <p:embed/>
                  <p:pic>
                    <p:nvPicPr>
                      <p:cNvPr id="0" name="Изображение 232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2019300"/>
                        <a:ext cx="6142038" cy="80327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059833" y="3933056"/>
            <a:ext cx="1762368" cy="940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896938" y="4873625"/>
          <a:ext cx="4632325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78" name="Equation" r:id="rId5" imgW="36880800" imgH="10972800" progId="Equation.DSMT4">
                  <p:embed/>
                </p:oleObj>
              </mc:Choice>
              <mc:Fallback>
                <p:oleObj name="Equation" r:id="rId5" imgW="36880800" imgH="10972800" progId="Equation.DSMT4">
                  <p:embed/>
                  <p:pic>
                    <p:nvPicPr>
                      <p:cNvPr id="0" name="Изображение 232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4873625"/>
                        <a:ext cx="4632325" cy="137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726741" y="3843106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182239" y="3472214"/>
            <a:ext cx="3134175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495378" y="4801515"/>
            <a:ext cx="2156742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283968" y="5949280"/>
          <a:ext cx="3708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79" name="Equation" r:id="rId7" imgW="32308800" imgH="6096000" progId="Equation.DSMT4">
                  <p:embed/>
                </p:oleObj>
              </mc:Choice>
              <mc:Fallback>
                <p:oleObj name="Equation" r:id="rId7" imgW="32308800" imgH="6096000" progId="Equation.DSMT4">
                  <p:embed/>
                  <p:pic>
                    <p:nvPicPr>
                      <p:cNvPr id="0" name="Изображение 232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5949280"/>
                        <a:ext cx="3708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132607" y="2708920"/>
          <a:ext cx="522763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80" name="Equation" r:id="rId9" imgW="43586400" imgH="6705600" progId="Equation.DSMT4">
                  <p:embed/>
                </p:oleObj>
              </mc:Choice>
              <mc:Fallback>
                <p:oleObj name="Equation" r:id="rId9" imgW="43586400" imgH="67056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607" y="2708920"/>
                        <a:ext cx="522763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0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380574"/>
            <a:ext cx="81765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подстановки решите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8692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63960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39552" y="3140968"/>
          <a:ext cx="20828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45" name="Equation" r:id="rId1" imgW="17373600" imgH="10972800" progId="Equation.DSMT4">
                  <p:embed/>
                </p:oleObj>
              </mc:Choice>
              <mc:Fallback>
                <p:oleObj name="Equation" r:id="rId1" imgW="17373600" imgH="10972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140968"/>
                        <a:ext cx="2082800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Управляющая кнопка: далее 7">
            <a:hlinkClick r:id="rId3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483768" y="3140968"/>
          <a:ext cx="198278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46" name="Equation" r:id="rId4" imgW="17068800" imgH="10972800" progId="Equation.DSMT4">
                  <p:embed/>
                </p:oleObj>
              </mc:Choice>
              <mc:Fallback>
                <p:oleObj name="Equation" r:id="rId4" imgW="17068800" imgH="10972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140968"/>
                        <a:ext cx="1982787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804501" y="4653136"/>
          <a:ext cx="2284611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47" name="Equation" r:id="rId6" imgW="20726400" imgH="10972800" progId="Equation.DSMT4">
                  <p:embed/>
                </p:oleObj>
              </mc:Choice>
              <mc:Fallback>
                <p:oleObj name="Equation" r:id="rId6" imgW="20726400" imgH="10972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4501" y="4653136"/>
                        <a:ext cx="2284611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841463" y="4653136"/>
          <a:ext cx="1849636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48" name="Equation" r:id="rId8" imgW="17373600" imgH="10972800" progId="Equation.DSMT4">
                  <p:embed/>
                </p:oleObj>
              </mc:Choice>
              <mc:Fallback>
                <p:oleObj name="Equation" r:id="rId8" imgW="17373600" imgH="10972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1463" y="4653136"/>
                        <a:ext cx="1849636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788024" y="3141663"/>
          <a:ext cx="2179514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49" name="Equation" r:id="rId10" imgW="19202400" imgH="10972800" progId="Equation.DSMT4">
                  <p:embed/>
                </p:oleObj>
              </mc:Choice>
              <mc:Fallback>
                <p:oleObj name="Equation" r:id="rId10" imgW="19202400" imgH="10972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141663"/>
                        <a:ext cx="2179514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824663" y="3141663"/>
          <a:ext cx="17716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50" name="Equation" r:id="rId12" imgW="15240000" imgH="10972800" progId="Equation.DSMT4">
                  <p:embed/>
                </p:oleObj>
              </mc:Choice>
              <mc:Fallback>
                <p:oleObj name="Equation" r:id="rId12" imgW="15240000" imgH="10972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4663" y="3141663"/>
                        <a:ext cx="17716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49967" y="4653136"/>
          <a:ext cx="228441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51" name="Equation" r:id="rId14" imgW="862965" imgH="457200" progId="Equation.DSMT4">
                  <p:embed/>
                </p:oleObj>
              </mc:Choice>
              <mc:Fallback>
                <p:oleObj name="Equation" r:id="rId14" imgW="862965" imgH="4572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67" y="4653136"/>
                        <a:ext cx="2284413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2710555" y="4653136"/>
          <a:ext cx="17716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52" name="Equation" r:id="rId16" imgW="635000" imgH="457200" progId="Equation.DSMT4">
                  <p:embed/>
                </p:oleObj>
              </mc:Choice>
              <mc:Fallback>
                <p:oleObj name="Equation" r:id="rId16" imgW="635000" imgH="4572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555" y="4653136"/>
                        <a:ext cx="17716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Материалы к урокам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165537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Учительница с  указкой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ая выноска 14"/>
          <p:cNvSpPr/>
          <p:nvPr/>
        </p:nvSpPr>
        <p:spPr>
          <a:xfrm>
            <a:off x="539552" y="5093108"/>
            <a:ext cx="7200800" cy="148676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распространённых способов решения систем уравнений является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сложения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3526413"/>
            <a:ext cx="7200800" cy="148676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решении системы уравнений с помощью преобразований её заменяют более простой равносильной системой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67416" y="623327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9188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уравнений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двумя переменными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имеют одни и те же решения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не имеют решений,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называются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равносильными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1242553"/>
            <a:ext cx="4442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систему уравнений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30238" y="2133600"/>
          <a:ext cx="23399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3" name="Equation" r:id="rId1" imgW="19507200" imgH="10972800" progId="Equation.DSMT4">
                  <p:embed/>
                </p:oleObj>
              </mc:Choice>
              <mc:Fallback>
                <p:oleObj name="Equation" r:id="rId1" imgW="19507200" imgH="10972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2133600"/>
                        <a:ext cx="233997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131840" y="2564904"/>
          <a:ext cx="5441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4" name="Equation" r:id="rId3" imgW="49682400" imgH="3962400" progId="Equation.DSMT4">
                  <p:embed/>
                </p:oleObj>
              </mc:Choice>
              <mc:Fallback>
                <p:oleObj name="Equation" r:id="rId3" imgW="49682400" imgH="3962400" progId="Equation.DSMT4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564904"/>
                        <a:ext cx="5441950" cy="4730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508104" y="2996952"/>
          <a:ext cx="384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5" name="Equation" r:id="rId5" imgW="3352800" imgH="4876800" progId="Equation.DSMT4">
                  <p:embed/>
                </p:oleObj>
              </mc:Choice>
              <mc:Fallback>
                <p:oleObj name="Equation" r:id="rId5" imgW="3352800" imgH="4876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996952"/>
                        <a:ext cx="384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82650" y="3500438"/>
          <a:ext cx="7777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6" name="Equation" r:id="rId7" imgW="71018400" imgH="4572000" progId="Equation.DSMT4">
                  <p:embed/>
                </p:oleObj>
              </mc:Choice>
              <mc:Fallback>
                <p:oleObj name="Equation" r:id="rId7" imgW="71018400" imgH="45720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500438"/>
                        <a:ext cx="7777163" cy="546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87624" y="3949055"/>
          <a:ext cx="23399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7" name="Equation" r:id="rId9" imgW="19507200" imgH="10972800" progId="Equation.DSMT4">
                  <p:embed/>
                </p:oleObj>
              </mc:Choice>
              <mc:Fallback>
                <p:oleObj name="Equation" r:id="rId9" imgW="19507200" imgH="10972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949055"/>
                        <a:ext cx="2339975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619672" y="5709178"/>
          <a:ext cx="9334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8" name="Equation" r:id="rId11" imgW="8534400" imgH="4267200" progId="Equation.DSMT4">
                  <p:embed/>
                </p:oleObj>
              </mc:Choice>
              <mc:Fallback>
                <p:oleObj name="Equation" r:id="rId11" imgW="85344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709178"/>
                        <a:ext cx="933450" cy="509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379748" y="5238255"/>
          <a:ext cx="1365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39" name="Equation" r:id="rId13" imgW="11887200" imgH="4267200" progId="Equation.DSMT4">
                  <p:embed/>
                </p:oleObj>
              </mc:Choice>
              <mc:Fallback>
                <p:oleObj name="Equation" r:id="rId13" imgW="11887200" imgH="42672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748" y="5238255"/>
                        <a:ext cx="13652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635896" y="3950642"/>
          <a:ext cx="2603500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40" name="Equation" r:id="rId15" imgW="23774400" imgH="10972800" progId="Equation.DSMT4">
                  <p:embed/>
                </p:oleObj>
              </mc:Choice>
              <mc:Fallback>
                <p:oleObj name="Equation" r:id="rId15" imgW="23774400" imgH="1097280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950642"/>
                        <a:ext cx="2603500" cy="1311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122684" y="3949920"/>
          <a:ext cx="2376264" cy="1312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41" name="Equation" r:id="rId17" imgW="21640800" imgH="10972800" progId="Equation.DSMT4">
                  <p:embed/>
                </p:oleObj>
              </mc:Choice>
              <mc:Fallback>
                <p:oleObj name="Equation" r:id="rId17" imgW="21640800" imgH="10972800" progId="Equation.DSMT4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84" y="3949920"/>
                        <a:ext cx="2376264" cy="1312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5616575" y="5422900"/>
          <a:ext cx="2622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42" name="Equation" r:id="rId19" imgW="22860000" imgH="6096000" progId="Equation.DSMT4">
                  <p:embed/>
                </p:oleObj>
              </mc:Choice>
              <mc:Fallback>
                <p:oleObj name="Equation" r:id="rId19" imgW="22860000" imgH="609600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575" y="5422900"/>
                        <a:ext cx="26225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вал 2"/>
          <p:cNvSpPr/>
          <p:nvPr/>
        </p:nvSpPr>
        <p:spPr>
          <a:xfrm>
            <a:off x="1379748" y="2780928"/>
            <a:ext cx="864096" cy="72008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379748" y="2061639"/>
            <a:ext cx="864096" cy="72008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803684" y="4293096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1600" y="5229200"/>
            <a:ext cx="2592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3703415" y="5229200"/>
          <a:ext cx="1570963" cy="1282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043" name="Equation" r:id="rId21" imgW="14630400" imgH="10972800" progId="Equation.DSMT4">
                  <p:embed/>
                </p:oleObj>
              </mc:Choice>
              <mc:Fallback>
                <p:oleObj name="Equation" r:id="rId21" imgW="14630400" imgH="10972800" progId="Equation.DSMT4">
                  <p:embed/>
                  <p:pic>
                    <p:nvPicPr>
                      <p:cNvPr id="0" name="Изображение 1980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415" y="5229200"/>
                        <a:ext cx="1570963" cy="12829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-34144" y="124255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280916"/>
            <a:ext cx="8051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Проверим. Решим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60848"/>
            <a:ext cx="4473122" cy="443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564188" y="1871663"/>
          <a:ext cx="2338387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63" name="Equation" r:id="rId2" imgW="19507200" imgH="10972800" progId="Equation.DSMT4">
                  <p:embed/>
                </p:oleObj>
              </mc:Choice>
              <mc:Fallback>
                <p:oleObj name="Equation" r:id="rId2" imgW="19507200" imgH="10972800" progId="Equation.DSMT4">
                  <p:embed/>
                  <p:pic>
                    <p:nvPicPr>
                      <p:cNvPr id="0" name="Изображение 21206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64188" y="1871663"/>
                        <a:ext cx="2338387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695950" y="3141663"/>
          <a:ext cx="20653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64" name="Equation" r:id="rId4" imgW="17983200" imgH="4876800" progId="Equation.DSMT4">
                  <p:embed/>
                </p:oleObj>
              </mc:Choice>
              <mc:Fallback>
                <p:oleObj name="Equation" r:id="rId4" imgW="17983200" imgH="4876800" progId="Equation.DSMT4">
                  <p:embed/>
                  <p:pic>
                    <p:nvPicPr>
                      <p:cNvPr id="0" name="Изображение 212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950" y="3141663"/>
                        <a:ext cx="20653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 flipH="1" flipV="1">
            <a:off x="1979713" y="1542528"/>
            <a:ext cx="2880319" cy="4406752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3397794">
            <a:off x="3624737" y="5399444"/>
            <a:ext cx="15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835650" y="4748213"/>
          <a:ext cx="17843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65" name="Equation" r:id="rId6" imgW="15544800" imgH="4876800" progId="Equation.DSMT4">
                  <p:embed/>
                </p:oleObj>
              </mc:Choice>
              <mc:Fallback>
                <p:oleObj name="Equation" r:id="rId6" imgW="15544800" imgH="4876800" progId="Equation.DSMT4">
                  <p:embed/>
                  <p:pic>
                    <p:nvPicPr>
                      <p:cNvPr id="0" name="Изображение 212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4748213"/>
                        <a:ext cx="17843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 flipH="1">
            <a:off x="2123728" y="2348880"/>
            <a:ext cx="2259390" cy="4392488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7953208">
            <a:off x="3032668" y="2662638"/>
            <a:ext cx="1649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21155" y="5734379"/>
          <a:ext cx="2622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66" name="Equation" r:id="rId8" imgW="22860000" imgH="6096000" progId="Equation.DSMT4">
                  <p:embed/>
                </p:oleObj>
              </mc:Choice>
              <mc:Fallback>
                <p:oleObj name="Equation" r:id="rId8" imgW="22860000" imgH="6096000" progId="Equation.DSMT4">
                  <p:embed/>
                  <p:pic>
                    <p:nvPicPr>
                      <p:cNvPr id="0" name="Изображение 212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55" y="5734379"/>
                        <a:ext cx="262255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сложения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543050" y="1985963"/>
          <a:ext cx="20208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7" name="Equation" r:id="rId1" imgW="17373600" imgH="10972800" progId="Equation.DSMT4">
                  <p:embed/>
                </p:oleObj>
              </mc:Choice>
              <mc:Fallback>
                <p:oleObj name="Equation" r:id="rId1" imgW="17373600" imgH="10972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1985963"/>
                        <a:ext cx="2020888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691680" y="3429000"/>
          <a:ext cx="12049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8" name="Equation" r:id="rId3" imgW="10363200" imgH="4267200" progId="Equation.DSMT4">
                  <p:embed/>
                </p:oleObj>
              </mc:Choice>
              <mc:Fallback>
                <p:oleObj name="Equation" r:id="rId3" imgW="10363200" imgH="42672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12049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Овал 4"/>
          <p:cNvSpPr/>
          <p:nvPr/>
        </p:nvSpPr>
        <p:spPr>
          <a:xfrm>
            <a:off x="971600" y="2348880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39516" y="3356992"/>
            <a:ext cx="2592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0968" y="4005064"/>
          <a:ext cx="396938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9" name="Equation" r:id="rId5" imgW="35661600" imgH="10972800" progId="Equation.DSMT4">
                  <p:embed/>
                </p:oleObj>
              </mc:Choice>
              <mc:Fallback>
                <p:oleObj name="Equation" r:id="rId5" imgW="35661600" imgH="10972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68" y="4005064"/>
                        <a:ext cx="396938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20738" y="5732463"/>
          <a:ext cx="3390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70" name="Equation" r:id="rId7" imgW="29565600" imgH="6096000" progId="Equation.DSMT4">
                  <p:embed/>
                </p:oleObj>
              </mc:Choice>
              <mc:Fallback>
                <p:oleObj name="Equation" r:id="rId7" imgW="29565600" imgH="609600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5732463"/>
                        <a:ext cx="339090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699792" y="3933056"/>
            <a:ext cx="1656184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561013" y="1976438"/>
          <a:ext cx="244633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71" name="Equation" r:id="rId9" imgW="21031200" imgH="10972800" progId="Equation.DSMT4">
                  <p:embed/>
                </p:oleObj>
              </mc:Choice>
              <mc:Fallback>
                <p:oleObj name="Equation" r:id="rId9" imgW="21031200" imgH="10972800" progId="Equation.DSMT4">
                  <p:embed/>
                  <p:pic>
                    <p:nvPicPr>
                      <p:cNvPr id="0" name="Изображение 221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1976438"/>
                        <a:ext cx="2446337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851525" y="3419475"/>
          <a:ext cx="134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72" name="Equation" r:id="rId11" imgW="11582400" imgH="4267200" progId="Equation.DSMT4">
                  <p:embed/>
                </p:oleObj>
              </mc:Choice>
              <mc:Fallback>
                <p:oleObj name="Equation" r:id="rId11" imgW="11582400" imgH="4267200" progId="Equation.DSMT4">
                  <p:embed/>
                  <p:pic>
                    <p:nvPicPr>
                      <p:cNvPr id="0" name="Изображение 221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525" y="3419475"/>
                        <a:ext cx="134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Овал 11"/>
          <p:cNvSpPr/>
          <p:nvPr/>
        </p:nvSpPr>
        <p:spPr>
          <a:xfrm>
            <a:off x="5202032" y="2338610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369948" y="3346722"/>
            <a:ext cx="2592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699179" y="3789040"/>
          <a:ext cx="393382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73" name="Equation" r:id="rId13" imgW="35356800" imgH="15240000" progId="Equation.DSMT4">
                  <p:embed/>
                </p:oleObj>
              </mc:Choice>
              <mc:Fallback>
                <p:oleObj name="Equation" r:id="rId13" imgW="35356800" imgH="15240000" progId="Equation.DSMT4">
                  <p:embed/>
                  <p:pic>
                    <p:nvPicPr>
                      <p:cNvPr id="0" name="Изображение 221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179" y="3789040"/>
                        <a:ext cx="393382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383213" y="5722938"/>
          <a:ext cx="27257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74" name="Equation" r:id="rId15" imgW="23774400" imgH="6096000" progId="Equation.DSMT4">
                  <p:embed/>
                </p:oleObj>
              </mc:Choice>
              <mc:Fallback>
                <p:oleObj name="Equation" r:id="rId15" imgW="23774400" imgH="6096000" progId="Equation.DSMT4">
                  <p:embed/>
                  <p:pic>
                    <p:nvPicPr>
                      <p:cNvPr id="0" name="Изображение 221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5722938"/>
                        <a:ext cx="2725737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236475" y="3994646"/>
            <a:ext cx="1368116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1927794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06172" y="1927794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2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1242553"/>
            <a:ext cx="4442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Решим систему уравнений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03684" y="2088078"/>
          <a:ext cx="3619501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14" name="Equation" r:id="rId1" imgW="30175200" imgH="12192000" progId="Equation.DSMT4">
                  <p:embed/>
                </p:oleObj>
              </mc:Choice>
              <mc:Fallback>
                <p:oleObj name="Equation" r:id="rId1" imgW="30175200" imgH="12192000" progId="Equation.DSMT4">
                  <p:embed/>
                  <p:pic>
                    <p:nvPicPr>
                      <p:cNvPr id="0" name="Изображение 222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684" y="2088078"/>
                        <a:ext cx="3619501" cy="14605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388424" y="2494809"/>
          <a:ext cx="384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15" name="Equation" r:id="rId3" imgW="3352800" imgH="4876800" progId="Equation.DSMT4">
                  <p:embed/>
                </p:oleObj>
              </mc:Choice>
              <mc:Fallback>
                <p:oleObj name="Equation" r:id="rId3" imgW="3352800" imgH="4876800" progId="Equation.DSMT4">
                  <p:embed/>
                  <p:pic>
                    <p:nvPicPr>
                      <p:cNvPr id="0" name="Изображение 222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8424" y="2494809"/>
                        <a:ext cx="384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82650" y="3500438"/>
          <a:ext cx="7777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16" name="Equation" r:id="rId5" imgW="71018400" imgH="4572000" progId="Equation.DSMT4">
                  <p:embed/>
                </p:oleObj>
              </mc:Choice>
              <mc:Fallback>
                <p:oleObj name="Equation" r:id="rId5" imgW="71018400" imgH="4572000" progId="Equation.DSMT4">
                  <p:embed/>
                  <p:pic>
                    <p:nvPicPr>
                      <p:cNvPr id="0" name="Изображение 222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500438"/>
                        <a:ext cx="7777163" cy="546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36525" y="4227747"/>
          <a:ext cx="3436937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17" name="Equation" r:id="rId7" imgW="28651200" imgH="10972800" progId="Equation.DSMT4">
                  <p:embed/>
                </p:oleObj>
              </mc:Choice>
              <mc:Fallback>
                <p:oleObj name="Equation" r:id="rId7" imgW="28651200" imgH="10972800" progId="Equation.DSMT4">
                  <p:embed/>
                  <p:pic>
                    <p:nvPicPr>
                      <p:cNvPr id="0" name="Изображение 222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525" y="4227747"/>
                        <a:ext cx="3436937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475519" y="5950185"/>
          <a:ext cx="1166812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18" name="Equation" r:id="rId9" imgW="10668000" imgH="4876800" progId="Equation.DSMT4">
                  <p:embed/>
                </p:oleObj>
              </mc:Choice>
              <mc:Fallback>
                <p:oleObj name="Equation" r:id="rId9" imgW="10668000" imgH="4876800" progId="Equation.DSMT4">
                  <p:embed/>
                  <p:pic>
                    <p:nvPicPr>
                      <p:cNvPr id="0" name="Изображение 222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519" y="5950185"/>
                        <a:ext cx="1166812" cy="5826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337406" y="5478697"/>
          <a:ext cx="16462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19" name="Equation" r:id="rId11" imgW="14325600" imgH="4876800" progId="Equation.DSMT4">
                  <p:embed/>
                </p:oleObj>
              </mc:Choice>
              <mc:Fallback>
                <p:oleObj name="Equation" r:id="rId11" imgW="14325600" imgH="4876800" progId="Equation.DSMT4">
                  <p:embed/>
                  <p:pic>
                    <p:nvPicPr>
                      <p:cNvPr id="0" name="Изображение 222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7406" y="5478697"/>
                        <a:ext cx="16462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211960" y="3938610"/>
          <a:ext cx="2470150" cy="182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20" name="Equation" r:id="rId13" imgW="22555200" imgH="15240000" progId="Equation.DSMT4">
                  <p:embed/>
                </p:oleObj>
              </mc:Choice>
              <mc:Fallback>
                <p:oleObj name="Equation" r:id="rId13" imgW="22555200" imgH="15240000" progId="Equation.DSMT4">
                  <p:embed/>
                  <p:pic>
                    <p:nvPicPr>
                      <p:cNvPr id="0" name="Изображение 222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938610"/>
                        <a:ext cx="2470150" cy="182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660232" y="4189998"/>
          <a:ext cx="1873250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21" name="Equation" r:id="rId15" imgW="17068800" imgH="10972800" progId="Equation.DSMT4">
                  <p:embed/>
                </p:oleObj>
              </mc:Choice>
              <mc:Fallback>
                <p:oleObj name="Equation" r:id="rId15" imgW="17068800" imgH="10972800" progId="Equation.DSMT4">
                  <p:embed/>
                  <p:pic>
                    <p:nvPicPr>
                      <p:cNvPr id="0" name="Изображение 222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189998"/>
                        <a:ext cx="1873250" cy="131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4602163" y="5805488"/>
          <a:ext cx="2971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22" name="Equation" r:id="rId17" imgW="25908000" imgH="6096000" progId="Equation.DSMT4">
                  <p:embed/>
                </p:oleObj>
              </mc:Choice>
              <mc:Fallback>
                <p:oleObj name="Equation" r:id="rId17" imgW="25908000" imgH="6096000" progId="Equation.DSMT4">
                  <p:embed/>
                  <p:pic>
                    <p:nvPicPr>
                      <p:cNvPr id="0" name="Изображение 222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5805488"/>
                        <a:ext cx="2971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вал 2"/>
          <p:cNvSpPr/>
          <p:nvPr/>
        </p:nvSpPr>
        <p:spPr>
          <a:xfrm>
            <a:off x="5148064" y="2708920"/>
            <a:ext cx="1008112" cy="72008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148064" y="2079529"/>
            <a:ext cx="864096" cy="72008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60209" y="4536651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68362" y="5507247"/>
            <a:ext cx="25922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-34144" y="124255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400919" y="2123703"/>
          <a:ext cx="398462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23" name="Equation" r:id="rId19" imgW="33223200" imgH="10972800" progId="Equation.DSMT4">
                  <p:embed/>
                </p:oleObj>
              </mc:Choice>
              <mc:Fallback>
                <p:oleObj name="Equation" r:id="rId19" imgW="33223200" imgH="10972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919" y="2123703"/>
                        <a:ext cx="3984625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3347864" y="2061639"/>
            <a:ext cx="1080120" cy="1439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4" grpId="0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ая выноска 13"/>
          <p:cNvSpPr/>
          <p:nvPr/>
        </p:nvSpPr>
        <p:spPr>
          <a:xfrm>
            <a:off x="539552" y="2564904"/>
            <a:ext cx="7200800" cy="3960439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умножают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почленно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уравнения системы, подбирая множители так, чтобы коэффициенты при одной из переменных стали противоположными числами; </a:t>
            </a:r>
            <a:b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складывают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почленно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левые и правые части уравнений системы; </a:t>
            </a:r>
            <a:b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решают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получившееся уравнение с одной переменной; </a:t>
            </a:r>
            <a:b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находят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соответствующее значение второй переменной.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78280" y="692696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910711"/>
          </a:xfrm>
          <a:prstGeom prst="wedgeRectCallout">
            <a:avLst>
              <a:gd name="adj1" fmla="val 37284"/>
              <a:gd name="adj2" fmla="val -106116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системы уравнений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 сложения: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48"/>
          <a:stretch>
            <a:fillRect/>
          </a:stretch>
        </p:blipFill>
        <p:spPr bwMode="auto">
          <a:xfrm>
            <a:off x="5940152" y="1200847"/>
            <a:ext cx="3057933" cy="563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030" y="1268760"/>
            <a:ext cx="832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Решите методом сложения систему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824" y="213285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236663" y="3789363"/>
          <a:ext cx="47117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62" name="Equation" r:id="rId1" imgW="40538400" imgH="15240000" progId="Equation.DSMT4">
                  <p:embed/>
                </p:oleObj>
              </mc:Choice>
              <mc:Fallback>
                <p:oleObj name="Equation" r:id="rId1" imgW="40538400" imgH="15240000" progId="Equation.DSMT4">
                  <p:embed/>
                  <p:pic>
                    <p:nvPicPr>
                      <p:cNvPr id="0" name="Изображение 223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3789363"/>
                        <a:ext cx="47117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340225" y="5732463"/>
          <a:ext cx="3289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63" name="Equation" r:id="rId3" imgW="28651200" imgH="6096000" progId="Equation.DSMT4">
                  <p:embed/>
                </p:oleObj>
              </mc:Choice>
              <mc:Fallback>
                <p:oleObj name="Equation" r:id="rId3" imgW="28651200" imgH="6096000" progId="Equation.DSMT4">
                  <p:embed/>
                  <p:pic>
                    <p:nvPicPr>
                      <p:cNvPr id="0" name="Изображение 223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5" y="5732463"/>
                        <a:ext cx="32893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38225" y="2162175"/>
          <a:ext cx="3838575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64" name="Equation" r:id="rId5" imgW="32004000" imgH="12192000" progId="Equation.DSMT4">
                  <p:embed/>
                </p:oleObj>
              </mc:Choice>
              <mc:Fallback>
                <p:oleObj name="Equation" r:id="rId5" imgW="32004000" imgH="12192000" progId="Equation.DSMT4">
                  <p:embed/>
                  <p:pic>
                    <p:nvPicPr>
                      <p:cNvPr id="0" name="Изображение 223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2162175"/>
                        <a:ext cx="3838575" cy="14605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691382" y="2135513"/>
            <a:ext cx="1240658" cy="1509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364088" y="2162035"/>
          <a:ext cx="2717452" cy="1376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65" name="Equation" r:id="rId7" imgW="21640800" imgH="10972800" progId="Equation.DSMT4">
                  <p:embed/>
                </p:oleObj>
              </mc:Choice>
              <mc:Fallback>
                <p:oleObj name="Equation" r:id="rId7" imgW="21640800" imgH="10972800" progId="Equation.DSMT4">
                  <p:embed/>
                  <p:pic>
                    <p:nvPicPr>
                      <p:cNvPr id="0" name="Изображение 223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162035"/>
                        <a:ext cx="2717452" cy="13761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963710" y="2540625"/>
            <a:ext cx="576064" cy="626368"/>
          </a:xfrm>
          <a:prstGeom prst="ellipse">
            <a:avLst/>
          </a:prstGeom>
          <a:noFill/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04456" y="4077072"/>
            <a:ext cx="1679711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1654</Words>
  <Application>WPS Presentation</Application>
  <PresentationFormat>Экран (4:3)</PresentationFormat>
  <Paragraphs>166</Paragraphs>
  <Slides>21</Slides>
  <Notes>19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84</vt:i4>
      </vt:variant>
      <vt:variant>
        <vt:lpstr>幻灯片标题</vt:lpstr>
      </vt:variant>
      <vt:variant>
        <vt:i4>21</vt:i4>
      </vt:variant>
    </vt:vector>
  </HeadingPairs>
  <TitlesOfParts>
    <vt:vector size="113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723</cp:revision>
  <dcterms:created xsi:type="dcterms:W3CDTF">2023-03-27T04:11:00Z</dcterms:created>
  <dcterms:modified xsi:type="dcterms:W3CDTF">2024-11-02T14:35:07Z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2C1848D3D3034BF6AC625B2D2A98C034_12</vt:lpwstr>
  </property>
  <property fmtid="{D5CDD505-2E9C-101B-9397-08002B2CF9AE}" pid="3" name="KSOProductBuildVer">
    <vt:lpwstr>1049-12.2.0.18607</vt:lpwstr>
  </property>
</Properties>
</file>