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-173" y="-8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7525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066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5879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172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54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3003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7329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360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8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3235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1887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455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035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0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04100" cy="1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1381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dirty="0" smtClean="0">
                <a:latin typeface="Corbel" panose="020B0503020204020204" pitchFamily="34" charset="0"/>
              </a:rPr>
              <a:t>  </a:t>
            </a:r>
            <a:r>
              <a:rPr lang="ru-RU" sz="6400" dirty="0" smtClean="0">
                <a:latin typeface="Corbel" panose="020B0503020204020204" pitchFamily="34" charset="0"/>
              </a:rPr>
              <a:t>Учащиеся </a:t>
            </a:r>
            <a:r>
              <a:rPr lang="ru-RU" sz="6400" dirty="0">
                <a:latin typeface="Corbel" panose="020B0503020204020204" pitchFamily="34" charset="0"/>
              </a:rPr>
              <a:t>Минского автомеханического колледжа разработали систему социальной адаптации для людей с ограниченными возможностями. Система основана на удалённом телеуправлении роботом. Это позволяет даже организовать общение в режиме диалога. </a:t>
            </a:r>
            <a:endParaRPr lang="ro-MO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o-MO" sz="6400" b="1" dirty="0">
                <a:latin typeface="Corbel" panose="020B0503020204020204" pitchFamily="34" charset="0"/>
              </a:rPr>
              <a:t> </a:t>
            </a:r>
            <a:r>
              <a:rPr lang="ru-RU" sz="6400" b="1" dirty="0" smtClean="0">
                <a:latin typeface="Corbel" panose="020B0503020204020204" pitchFamily="34" charset="0"/>
              </a:rPr>
              <a:t>В </a:t>
            </a:r>
            <a:r>
              <a:rPr lang="ru-RU" sz="6400" b="1" dirty="0">
                <a:latin typeface="Corbel" panose="020B0503020204020204" pitchFamily="34" charset="0"/>
              </a:rPr>
              <a:t>честь какого </a:t>
            </a:r>
            <a:r>
              <a:rPr lang="ru-RU" sz="6400" b="1" dirty="0" err="1">
                <a:latin typeface="Corbel" panose="020B0503020204020204" pitchFamily="34" charset="0"/>
              </a:rPr>
              <a:t>оскароносного</a:t>
            </a:r>
            <a:r>
              <a:rPr lang="ru-RU" sz="6400" b="1" dirty="0">
                <a:latin typeface="Corbel" panose="020B0503020204020204" pitchFamily="34" charset="0"/>
              </a:rPr>
              <a:t> фильма назвали эту систему?</a:t>
            </a:r>
            <a:endParaRPr lang="ru-RU" sz="6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ru-RU" sz="7400" dirty="0" smtClean="0">
                <a:latin typeface="Corbel" panose="020B0503020204020204" pitchFamily="34" charset="0"/>
              </a:rPr>
              <a:t>В </a:t>
            </a:r>
            <a:r>
              <a:rPr lang="ru-RU" sz="7400" dirty="0">
                <a:latin typeface="Corbel" panose="020B0503020204020204" pitchFamily="34" charset="0"/>
              </a:rPr>
              <a:t>рамках акции, посвященной борьбе с расовой дискриминацией, прошла игра, где одно из базовых, начальных правил заменили на противоположное. </a:t>
            </a:r>
            <a:endParaRPr lang="ro-MO" sz="7400" dirty="0" smtClean="0">
              <a:latin typeface="Corbel" panose="020B0503020204020204" pitchFamily="34" charset="0"/>
            </a:endParaRPr>
          </a:p>
          <a:p>
            <a:pPr fontAlgn="base"/>
            <a:endParaRPr lang="ro-MO" sz="7400" b="1" dirty="0">
              <a:latin typeface="Corbel" panose="020B0503020204020204" pitchFamily="34" charset="0"/>
            </a:endParaRPr>
          </a:p>
          <a:p>
            <a:pPr fontAlgn="base"/>
            <a:r>
              <a:rPr lang="ro-MO" sz="7400" b="1" dirty="0" smtClean="0">
                <a:latin typeface="Corbel" panose="020B0503020204020204" pitchFamily="34" charset="0"/>
              </a:rPr>
              <a:t> </a:t>
            </a:r>
            <a:r>
              <a:rPr lang="ru-RU" sz="7400" b="1" dirty="0" smtClean="0">
                <a:latin typeface="Corbel" panose="020B0503020204020204" pitchFamily="34" charset="0"/>
              </a:rPr>
              <a:t>О </a:t>
            </a:r>
            <a:r>
              <a:rPr lang="ru-RU" sz="7400" b="1" dirty="0">
                <a:latin typeface="Corbel" panose="020B0503020204020204" pitchFamily="34" charset="0"/>
              </a:rPr>
              <a:t>какой игре идёт речь?</a:t>
            </a:r>
            <a:endParaRPr lang="ru-RU" sz="7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ru-RU" sz="7400" dirty="0" smtClean="0">
                <a:latin typeface="Corbel" panose="020B0503020204020204" pitchFamily="34" charset="0"/>
              </a:rPr>
              <a:t>В </a:t>
            </a:r>
            <a:r>
              <a:rPr lang="ru-RU" sz="7400" dirty="0">
                <a:latin typeface="Corbel" panose="020B0503020204020204" pitchFamily="34" charset="0"/>
              </a:rPr>
              <a:t>рамках акции, посвященной борьбе с расовой дискриминацией, прошла игра, где одно из базовых, начальных правил заменили на противоположное. </a:t>
            </a:r>
            <a:endParaRPr lang="ro-MO" sz="7400" dirty="0" smtClean="0">
              <a:latin typeface="Corbel" panose="020B0503020204020204" pitchFamily="34" charset="0"/>
            </a:endParaRPr>
          </a:p>
          <a:p>
            <a:pPr fontAlgn="base"/>
            <a:endParaRPr lang="ro-MO" sz="7400" b="1" dirty="0">
              <a:latin typeface="Corbel" panose="020B0503020204020204" pitchFamily="34" charset="0"/>
            </a:endParaRPr>
          </a:p>
          <a:p>
            <a:pPr fontAlgn="base"/>
            <a:r>
              <a:rPr lang="ro-MO" sz="7400" b="1" dirty="0" smtClean="0">
                <a:latin typeface="Corbel" panose="020B0503020204020204" pitchFamily="34" charset="0"/>
              </a:rPr>
              <a:t> </a:t>
            </a:r>
            <a:r>
              <a:rPr lang="ru-RU" sz="7400" b="1" dirty="0" smtClean="0">
                <a:latin typeface="Corbel" panose="020B0503020204020204" pitchFamily="34" charset="0"/>
              </a:rPr>
              <a:t>О </a:t>
            </a:r>
            <a:r>
              <a:rPr lang="ru-RU" sz="7400" b="1" dirty="0">
                <a:latin typeface="Corbel" panose="020B0503020204020204" pitchFamily="34" charset="0"/>
              </a:rPr>
              <a:t>какой игре идёт речь?</a:t>
            </a:r>
            <a:endParaRPr lang="ru-RU" sz="7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44409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 smtClean="0"/>
              <a:t> </a:t>
            </a:r>
            <a:r>
              <a:rPr lang="ru-RU" sz="7200" b="1" dirty="0" smtClean="0">
                <a:latin typeface="Corbel" pitchFamily="34" charset="0"/>
              </a:rPr>
              <a:t>Для </a:t>
            </a:r>
            <a:r>
              <a:rPr lang="ru-RU" sz="7200" b="1" dirty="0">
                <a:latin typeface="Corbel" pitchFamily="34" charset="0"/>
              </a:rPr>
              <a:t>кого предназначен такой вариант кубика </a:t>
            </a:r>
            <a:r>
              <a:rPr lang="ru-RU" sz="7200" b="1" dirty="0" err="1">
                <a:latin typeface="Corbel" pitchFamily="34" charset="0"/>
              </a:rPr>
              <a:t>Рубика</a:t>
            </a:r>
            <a:r>
              <a:rPr lang="ru-RU" sz="7200" b="1" dirty="0">
                <a:latin typeface="Corbel" pitchFamily="34" charset="0"/>
              </a:rPr>
              <a:t>?</a:t>
            </a:r>
            <a:r>
              <a:rPr lang="ru-RU" sz="7200" b="1" u="sng" dirty="0">
                <a:latin typeface="Corbel" pitchFamily="34" charset="0"/>
              </a:rPr>
              <a:t> </a:t>
            </a:r>
            <a:endParaRPr lang="ru-RU" sz="28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12" name="Picture 2" descr="https://lh6.googleusercontent.com/vROA2XJHf0A2_qwrRq2ZgAzNZLQOGPJgI_TTs5u2O-5Lo6zGGm6dUOiqRTstmf_tnS0a4NQys2BiXmJ5s2bMUrsqoHIiZpH-I7xitaHlmdvB5XsHZsx05p-SEqqFUQh65FbwzH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329" y="1979366"/>
            <a:ext cx="7338985" cy="730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44409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 smtClean="0"/>
              <a:t> </a:t>
            </a:r>
            <a:r>
              <a:rPr lang="ru-RU" sz="7200" b="1" dirty="0" smtClean="0">
                <a:latin typeface="Corbel" pitchFamily="34" charset="0"/>
              </a:rPr>
              <a:t>Для </a:t>
            </a:r>
            <a:r>
              <a:rPr lang="ru-RU" sz="7200" b="1" dirty="0">
                <a:latin typeface="Corbel" pitchFamily="34" charset="0"/>
              </a:rPr>
              <a:t>кого предназначен такой вариант кубика </a:t>
            </a:r>
            <a:r>
              <a:rPr lang="ru-RU" sz="7200" b="1" dirty="0" err="1">
                <a:latin typeface="Corbel" pitchFamily="34" charset="0"/>
              </a:rPr>
              <a:t>Рубика</a:t>
            </a:r>
            <a:r>
              <a:rPr lang="ru-RU" sz="7200" b="1" dirty="0">
                <a:latin typeface="Corbel" pitchFamily="34" charset="0"/>
              </a:rPr>
              <a:t>?</a:t>
            </a:r>
            <a:r>
              <a:rPr lang="ru-RU" sz="7200" b="1" u="sng" dirty="0">
                <a:latin typeface="Corbel" pitchFamily="34" charset="0"/>
              </a:rPr>
              <a:t> </a:t>
            </a:r>
            <a:endParaRPr lang="ru-RU" sz="28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 descr="https://lh6.googleusercontent.com/vROA2XJHf0A2_qwrRq2ZgAzNZLQOGPJgI_TTs5u2O-5Lo6zGGm6dUOiqRTstmf_tnS0a4NQys2BiXmJ5s2bMUrsqoHIiZpH-I7xitaHlmdvB5XsHZsx05p-SEqqFUQh65FbwzH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329" y="1979366"/>
            <a:ext cx="7338985" cy="730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6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ОТВЕТА – 2 БАЛЛА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3 года мальчик поранился сапожным ножом и потерял ЕГО. Позже во время учёбы в Парижском государственном институте, узнав о «ночной азбуке»,  разработанной Шарлем Барбье, придумал её улучшенную версию. Сейчас его изобретение помогает обеспечить право на равные возможности. </a:t>
            </a:r>
            <a:endParaRPr lang="ro-MO" sz="6000" dirty="0" smtClean="0">
              <a:latin typeface="Corbel" panose="020B0503020204020204" pitchFamily="34" charset="0"/>
            </a:endParaRPr>
          </a:p>
          <a:p>
            <a:pPr fontAlgn="base"/>
            <a:endParaRPr lang="ro-MO" sz="6000" b="1" dirty="0">
              <a:latin typeface="Corbel" panose="020B0503020204020204" pitchFamily="34" charset="0"/>
            </a:endParaRPr>
          </a:p>
          <a:p>
            <a:pPr fontAlgn="base"/>
            <a:r>
              <a:rPr lang="ro-MO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Назовите</a:t>
            </a:r>
            <a:r>
              <a:rPr lang="ru-RU" sz="6000" b="1" dirty="0">
                <a:latin typeface="Corbel" panose="020B0503020204020204" pitchFamily="34" charset="0"/>
              </a:rPr>
              <a:t>, что  потерял мальчик, и его фамилию.</a:t>
            </a:r>
            <a:endParaRPr lang="ru-RU" sz="28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ОТВЕТА – 2 БАЛЛА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3 года мальчик поранился сапожным ножом и потерял ЕГО. Позже во время учёбы в Парижском государственном институте, узнав о «ночной азбуке»,  разработанной Шарлем Барбье, придумал её улучшенную версию. Сейчас его изобретение помогает обеспечить право на равные возможности. </a:t>
            </a:r>
            <a:endParaRPr lang="ro-MO" sz="6000" dirty="0" smtClean="0">
              <a:latin typeface="Corbel" panose="020B0503020204020204" pitchFamily="34" charset="0"/>
            </a:endParaRPr>
          </a:p>
          <a:p>
            <a:pPr fontAlgn="base"/>
            <a:endParaRPr lang="ro-MO" sz="6000" b="1" dirty="0">
              <a:latin typeface="Corbel" panose="020B0503020204020204" pitchFamily="34" charset="0"/>
            </a:endParaRPr>
          </a:p>
          <a:p>
            <a:pPr fontAlgn="base"/>
            <a:r>
              <a:rPr lang="ro-MO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Назовите</a:t>
            </a:r>
            <a:r>
              <a:rPr lang="ru-RU" sz="6000" b="1" dirty="0">
                <a:latin typeface="Corbel" panose="020B0503020204020204" pitchFamily="34" charset="0"/>
              </a:rPr>
              <a:t>, что  потерял мальчик, и его фамилию.</a:t>
            </a:r>
            <a:endParaRPr lang="ru-RU" sz="28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/>
          </p:cNvSpPr>
          <p:nvPr/>
        </p:nvSpPr>
        <p:spPr>
          <a:xfrm>
            <a:off x="456111" y="2273491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В 3 года мальчик поранился сапожным ножом и потерял ЕГО. Позже во время учёбы в Парижском государственном институте, узнав о «ночной азбуке»,  разработанной Шарлем Барбье, придумал её улучшенную версию. Сейчас его изобретение помогает обеспечить право на равные возможности. </a:t>
            </a:r>
            <a:endParaRPr lang="ro-MO" sz="6000" dirty="0" smtClean="0">
              <a:latin typeface="Corbel" panose="020B0503020204020204" pitchFamily="34" charset="0"/>
            </a:endParaRPr>
          </a:p>
          <a:p>
            <a:pPr fontAlgn="base"/>
            <a:endParaRPr lang="ro-MO" sz="6000" b="1" dirty="0">
              <a:latin typeface="Corbel" panose="020B0503020204020204" pitchFamily="34" charset="0"/>
            </a:endParaRPr>
          </a:p>
          <a:p>
            <a:pPr fontAlgn="base"/>
            <a:r>
              <a:rPr lang="ro-MO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Назовите, что  потерял мальчик, и его фамилию.</a:t>
            </a:r>
            <a:endParaRPr lang="ru-RU" sz="28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xmlns="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" y="3897574"/>
            <a:ext cx="20110499" cy="358222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41189"/>
            <a:ext cx="20110499" cy="1073718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40" y="10241189"/>
            <a:ext cx="3255060" cy="107371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xmlns="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xmlns="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Людям </a:t>
            </a:r>
            <a:r>
              <a:rPr lang="ru-RU" sz="7200" dirty="0">
                <a:latin typeface="Corbel" panose="020B0503020204020204" pitchFamily="34" charset="0"/>
              </a:rPr>
              <a:t>с аутизмом сложно понимать выражение лиц, эмоции и жесты окружающих. Поэтому на серии социальных плакатов </a:t>
            </a:r>
            <a:r>
              <a:rPr lang="ru-RU" sz="7200" dirty="0" err="1">
                <a:latin typeface="Corbel" panose="020B0503020204020204" pitchFamily="34" charset="0"/>
              </a:rPr>
              <a:t>каллиграфист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Сильви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Ксин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Чен</a:t>
            </a:r>
            <a:r>
              <a:rPr lang="ru-RU" sz="7200" dirty="0">
                <a:latin typeface="Corbel" panose="020B0503020204020204" pitchFamily="34" charset="0"/>
              </a:rPr>
              <a:t> изобразила лица людей при помощи… </a:t>
            </a:r>
            <a:endParaRPr lang="ro-MO" sz="7200" dirty="0" smtClean="0">
              <a:latin typeface="Corbel" panose="020B0503020204020204" pitchFamily="34" charset="0"/>
            </a:endParaRPr>
          </a:p>
          <a:p>
            <a:pPr fontAlgn="base"/>
            <a:endParaRPr lang="ro-MO" sz="7200" b="1" dirty="0">
              <a:latin typeface="Corbel" panose="020B0503020204020204" pitchFamily="34" charset="0"/>
            </a:endParaRPr>
          </a:p>
          <a:p>
            <a:pPr fontAlgn="base"/>
            <a:r>
              <a:rPr lang="ro-MO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Чего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Людям </a:t>
            </a:r>
            <a:r>
              <a:rPr lang="ru-RU" sz="7200" dirty="0">
                <a:latin typeface="Corbel" panose="020B0503020204020204" pitchFamily="34" charset="0"/>
              </a:rPr>
              <a:t>с аутизмом сложно понимать выражение лиц, эмоции и жесты окружающих. Поэтому на серии социальных плакатов </a:t>
            </a:r>
            <a:r>
              <a:rPr lang="ru-RU" sz="7200" dirty="0" err="1">
                <a:latin typeface="Corbel" panose="020B0503020204020204" pitchFamily="34" charset="0"/>
              </a:rPr>
              <a:t>каллиграфист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Сильви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Ксин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Чен</a:t>
            </a:r>
            <a:r>
              <a:rPr lang="ru-RU" sz="7200" dirty="0">
                <a:latin typeface="Corbel" panose="020B0503020204020204" pitchFamily="34" charset="0"/>
              </a:rPr>
              <a:t> изобразила лица людей при помощи… </a:t>
            </a:r>
            <a:endParaRPr lang="ro-MO" sz="7200" dirty="0" smtClean="0">
              <a:latin typeface="Corbel" panose="020B0503020204020204" pitchFamily="34" charset="0"/>
            </a:endParaRPr>
          </a:p>
          <a:p>
            <a:pPr fontAlgn="base"/>
            <a:endParaRPr lang="ro-MO" sz="7200" b="1" dirty="0">
              <a:latin typeface="Corbel" panose="020B0503020204020204" pitchFamily="34" charset="0"/>
            </a:endParaRPr>
          </a:p>
          <a:p>
            <a:pPr fontAlgn="base"/>
            <a:r>
              <a:rPr lang="ro-MO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Чего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начале 2020 года предложили ввести День борьбы с дискриминацией по возрасту. </a:t>
            </a:r>
            <a:endParaRPr lang="ro-MO" sz="7200" dirty="0" smtClean="0">
              <a:latin typeface="Corbel" panose="020B0503020204020204" pitchFamily="34" charset="0"/>
            </a:endParaRPr>
          </a:p>
          <a:p>
            <a:pPr fontAlgn="base"/>
            <a:endParaRPr lang="ro-MO" sz="7200" b="1" dirty="0">
              <a:latin typeface="Corbel" panose="020B0503020204020204" pitchFamily="34" charset="0"/>
            </a:endParaRPr>
          </a:p>
          <a:p>
            <a:pPr fontAlgn="base"/>
            <a:r>
              <a:rPr lang="ro-MO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Какого </a:t>
            </a:r>
            <a:r>
              <a:rPr lang="ru-RU" sz="7200" b="1" dirty="0">
                <a:latin typeface="Corbel" panose="020B0503020204020204" pitchFamily="34" charset="0"/>
              </a:rPr>
              <a:t>вымышленного персонажа предложили сделать символом праздника?</a:t>
            </a:r>
            <a:endParaRPr lang="ru-RU" sz="239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начале 2020 года предложили ввести День борьбы с дискриминацией по возрасту. </a:t>
            </a:r>
            <a:endParaRPr lang="ro-MO" sz="7200" dirty="0" smtClean="0">
              <a:latin typeface="Corbel" panose="020B0503020204020204" pitchFamily="34" charset="0"/>
            </a:endParaRPr>
          </a:p>
          <a:p>
            <a:pPr fontAlgn="base"/>
            <a:endParaRPr lang="ro-MO" sz="7200" b="1" dirty="0">
              <a:latin typeface="Corbel" panose="020B0503020204020204" pitchFamily="34" charset="0"/>
            </a:endParaRPr>
          </a:p>
          <a:p>
            <a:pPr fontAlgn="base"/>
            <a:r>
              <a:rPr lang="ro-MO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Какого </a:t>
            </a:r>
            <a:r>
              <a:rPr lang="ru-RU" sz="7200" b="1" dirty="0">
                <a:latin typeface="Corbel" panose="020B0503020204020204" pitchFamily="34" charset="0"/>
              </a:rPr>
              <a:t>вымышленного персонажа предложили сделать символом праздника?</a:t>
            </a:r>
            <a:endParaRPr lang="ru-RU" sz="239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o-MO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1889 году островное государство </a:t>
            </a:r>
            <a:r>
              <a:rPr lang="ru-RU" sz="6600" dirty="0" err="1">
                <a:latin typeface="Corbel" panose="020B0503020204020204" pitchFamily="34" charset="0"/>
              </a:rPr>
              <a:t>Франсвиль</a:t>
            </a:r>
            <a:r>
              <a:rPr lang="ru-RU" sz="6600" dirty="0">
                <a:latin typeface="Corbel" panose="020B0503020204020204" pitchFamily="34" charset="0"/>
              </a:rPr>
              <a:t>, которое населяли около 500 аборигенов и 50 белых, объявило независимость. Чтобы продемонстрировать плюсы самоуправления, государство стало первым, где все его жители имели право… </a:t>
            </a:r>
            <a:endParaRPr lang="ro-MO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o-MO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6600" b="1" dirty="0">
                <a:latin typeface="Corbel" panose="020B0503020204020204" pitchFamily="34" charset="0"/>
              </a:rPr>
              <a:t>предложение одним словом.</a:t>
            </a:r>
            <a:endParaRPr lang="ru-RU" sz="41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/>
          </p:cNvSpPr>
          <p:nvPr/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base"/>
            <a:r>
              <a:rPr lang="ro-MO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 smtClean="0">
                <a:latin typeface="Corbel" panose="020B0503020204020204" pitchFamily="34" charset="0"/>
              </a:rPr>
              <a:t>1889 году островное государство </a:t>
            </a:r>
            <a:r>
              <a:rPr lang="ru-RU" sz="6600" dirty="0" err="1" smtClean="0">
                <a:latin typeface="Corbel" panose="020B0503020204020204" pitchFamily="34" charset="0"/>
              </a:rPr>
              <a:t>Франсвиль</a:t>
            </a:r>
            <a:r>
              <a:rPr lang="ru-RU" sz="6600" dirty="0" smtClean="0">
                <a:latin typeface="Corbel" panose="020B0503020204020204" pitchFamily="34" charset="0"/>
              </a:rPr>
              <a:t>, которое населяли около 500 аборигенов и 50 белых, объявило независимость. Чтобы продемонстрировать плюсы самоуправления, государство стало первым, где все его жители имели право… </a:t>
            </a:r>
            <a:endParaRPr lang="ro-MO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o-MO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6600" b="1" dirty="0" smtClean="0">
                <a:latin typeface="Corbel" panose="020B0503020204020204" pitchFamily="34" charset="0"/>
              </a:rPr>
              <a:t>предложение одним словом.</a:t>
            </a:r>
            <a:endParaRPr lang="ru-RU" sz="41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1381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dirty="0" smtClean="0">
                <a:latin typeface="Corbel" panose="020B0503020204020204" pitchFamily="34" charset="0"/>
              </a:rPr>
              <a:t>  </a:t>
            </a:r>
            <a:r>
              <a:rPr lang="ru-RU" sz="6400" dirty="0" smtClean="0">
                <a:latin typeface="Corbel" panose="020B0503020204020204" pitchFamily="34" charset="0"/>
              </a:rPr>
              <a:t>Учащиеся </a:t>
            </a:r>
            <a:r>
              <a:rPr lang="ru-RU" sz="6400" dirty="0">
                <a:latin typeface="Corbel" panose="020B0503020204020204" pitchFamily="34" charset="0"/>
              </a:rPr>
              <a:t>Минского автомеханического колледжа разработали систему социальной адаптации для людей с ограниченными возможностями. Система основана на удалённом телеуправлении роботом. Это позволяет даже организовать общение в режиме диалога. </a:t>
            </a:r>
            <a:endParaRPr lang="ro-MO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o-MO" sz="6400" b="1" dirty="0">
                <a:latin typeface="Corbel" panose="020B0503020204020204" pitchFamily="34" charset="0"/>
              </a:rPr>
              <a:t> </a:t>
            </a:r>
            <a:r>
              <a:rPr lang="ru-RU" sz="6400" b="1" dirty="0" smtClean="0">
                <a:latin typeface="Corbel" panose="020B0503020204020204" pitchFamily="34" charset="0"/>
              </a:rPr>
              <a:t>В </a:t>
            </a:r>
            <a:r>
              <a:rPr lang="ru-RU" sz="6400" b="1" dirty="0">
                <a:latin typeface="Corbel" panose="020B0503020204020204" pitchFamily="34" charset="0"/>
              </a:rPr>
              <a:t>честь какого </a:t>
            </a:r>
            <a:r>
              <a:rPr lang="ru-RU" sz="6400" b="1" dirty="0" err="1">
                <a:latin typeface="Corbel" panose="020B0503020204020204" pitchFamily="34" charset="0"/>
              </a:rPr>
              <a:t>оскароносного</a:t>
            </a:r>
            <a:r>
              <a:rPr lang="ru-RU" sz="6400" b="1" dirty="0">
                <a:latin typeface="Corbel" panose="020B0503020204020204" pitchFamily="34" charset="0"/>
              </a:rPr>
              <a:t> фильма назвали эту систему?</a:t>
            </a:r>
            <a:endParaRPr lang="ru-RU" sz="6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2941</TotalTime>
  <Words>536</Words>
  <Application>Microsoft Office PowerPoint</Application>
  <PresentationFormat>Произвольный</PresentationFormat>
  <Paragraphs>69</Paragraphs>
  <Slides>18</Slides>
  <Notes>17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385</cp:revision>
  <dcterms:modified xsi:type="dcterms:W3CDTF">2020-11-19T14:30:09Z</dcterms:modified>
</cp:coreProperties>
</file>