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65" r:id="rId4"/>
    <p:sldId id="309" r:id="rId5"/>
    <p:sldId id="315" r:id="rId6"/>
    <p:sldId id="310" r:id="rId7"/>
    <p:sldId id="311" r:id="rId8"/>
    <p:sldId id="312" r:id="rId9"/>
    <p:sldId id="314" r:id="rId10"/>
    <p:sldId id="316" r:id="rId11"/>
    <p:sldId id="318" r:id="rId12"/>
    <p:sldId id="319" r:id="rId13"/>
    <p:sldId id="320" r:id="rId14"/>
    <p:sldId id="321" r:id="rId15"/>
    <p:sldId id="322" r:id="rId16"/>
    <p:sldId id="324" r:id="rId17"/>
    <p:sldId id="325" r:id="rId18"/>
    <p:sldId id="326" r:id="rId19"/>
    <p:sldId id="327" r:id="rId20"/>
    <p:sldId id="32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B39"/>
    <a:srgbClr val="1E5C3D"/>
    <a:srgbClr val="339966"/>
    <a:srgbClr val="C2FEEA"/>
    <a:srgbClr val="ABE472"/>
    <a:srgbClr val="85D7AE"/>
    <a:srgbClr val="FFFF99"/>
    <a:srgbClr val="3B4931"/>
    <a:srgbClr val="1D4F5D"/>
    <a:srgbClr val="337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image" Target="../media/image103.wmf"/><Relationship Id="rId7" Type="http://schemas.openxmlformats.org/officeDocument/2006/relationships/image" Target="../media/image102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2" Type="http://schemas.openxmlformats.org/officeDocument/2006/relationships/image" Target="../media/image107.wmf"/><Relationship Id="rId11" Type="http://schemas.openxmlformats.org/officeDocument/2006/relationships/image" Target="../media/image106.wmf"/><Relationship Id="rId10" Type="http://schemas.openxmlformats.org/officeDocument/2006/relationships/image" Target="../media/image105.wmf"/><Relationship Id="rId1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wmf"/><Relationship Id="rId8" Type="http://schemas.openxmlformats.org/officeDocument/2006/relationships/image" Target="../media/image115.wmf"/><Relationship Id="rId7" Type="http://schemas.openxmlformats.org/officeDocument/2006/relationships/image" Target="../media/image114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3" Type="http://schemas.openxmlformats.org/officeDocument/2006/relationships/image" Target="../media/image120.wmf"/><Relationship Id="rId12" Type="http://schemas.openxmlformats.org/officeDocument/2006/relationships/image" Target="../media/image119.wmf"/><Relationship Id="rId11" Type="http://schemas.openxmlformats.org/officeDocument/2006/relationships/image" Target="../media/image118.wmf"/><Relationship Id="rId10" Type="http://schemas.openxmlformats.org/officeDocument/2006/relationships/image" Target="../media/image117.wmf"/><Relationship Id="rId1" Type="http://schemas.openxmlformats.org/officeDocument/2006/relationships/image" Target="../media/image10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7" Type="http://schemas.openxmlformats.org/officeDocument/2006/relationships/image" Target="../media/image127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image" Target="../media/image143.wmf"/><Relationship Id="rId7" Type="http://schemas.openxmlformats.org/officeDocument/2006/relationships/image" Target="../media/image142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4" Type="http://schemas.openxmlformats.org/officeDocument/2006/relationships/image" Target="../media/image149.wmf"/><Relationship Id="rId13" Type="http://schemas.openxmlformats.org/officeDocument/2006/relationships/image" Target="../media/image148.wmf"/><Relationship Id="rId12" Type="http://schemas.openxmlformats.org/officeDocument/2006/relationships/image" Target="../media/image147.wmf"/><Relationship Id="rId11" Type="http://schemas.openxmlformats.org/officeDocument/2006/relationships/image" Target="../media/image146.wmf"/><Relationship Id="rId10" Type="http://schemas.openxmlformats.org/officeDocument/2006/relationships/image" Target="../media/image145.wmf"/><Relationship Id="rId1" Type="http://schemas.openxmlformats.org/officeDocument/2006/relationships/image" Target="../media/image136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3" Type="http://schemas.openxmlformats.org/officeDocument/2006/relationships/image" Target="../media/image161.wmf"/><Relationship Id="rId12" Type="http://schemas.openxmlformats.org/officeDocument/2006/relationships/image" Target="../media/image160.wmf"/><Relationship Id="rId11" Type="http://schemas.openxmlformats.org/officeDocument/2006/relationships/image" Target="../media/image159.wmf"/><Relationship Id="rId10" Type="http://schemas.openxmlformats.org/officeDocument/2006/relationships/image" Target="../media/image158.wmf"/><Relationship Id="rId1" Type="http://schemas.openxmlformats.org/officeDocument/2006/relationships/image" Target="../media/image136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wmf"/><Relationship Id="rId8" Type="http://schemas.openxmlformats.org/officeDocument/2006/relationships/image" Target="../media/image167.wmf"/><Relationship Id="rId7" Type="http://schemas.openxmlformats.org/officeDocument/2006/relationships/image" Target="../media/image166.wmf"/><Relationship Id="rId6" Type="http://schemas.openxmlformats.org/officeDocument/2006/relationships/image" Target="../media/image155.wmf"/><Relationship Id="rId5" Type="http://schemas.openxmlformats.org/officeDocument/2006/relationships/image" Target="../media/image165.wmf"/><Relationship Id="rId4" Type="http://schemas.openxmlformats.org/officeDocument/2006/relationships/image" Target="../media/image152.wmf"/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3" Type="http://schemas.openxmlformats.org/officeDocument/2006/relationships/image" Target="../media/image172.wmf"/><Relationship Id="rId12" Type="http://schemas.openxmlformats.org/officeDocument/2006/relationships/image" Target="../media/image171.wmf"/><Relationship Id="rId11" Type="http://schemas.openxmlformats.org/officeDocument/2006/relationships/image" Target="../media/image170.wmf"/><Relationship Id="rId10" Type="http://schemas.openxmlformats.org/officeDocument/2006/relationships/image" Target="../media/image169.wmf"/><Relationship Id="rId1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1" Type="http://schemas.openxmlformats.org/officeDocument/2006/relationships/image" Target="../media/image26.wmf"/><Relationship Id="rId10" Type="http://schemas.openxmlformats.org/officeDocument/2006/relationships/image" Target="../media/image25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1" Type="http://schemas.openxmlformats.org/officeDocument/2006/relationships/image" Target="../media/image36.wmf"/><Relationship Id="rId10" Type="http://schemas.openxmlformats.org/officeDocument/2006/relationships/image" Target="../media/image35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image" Target="../media/image53.wmf"/><Relationship Id="rId7" Type="http://schemas.openxmlformats.org/officeDocument/2006/relationships/image" Target="../media/image5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image" Target="../media/image62.wmf"/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6" Type="http://schemas.openxmlformats.org/officeDocument/2006/relationships/image" Target="../media/image70.wmf"/><Relationship Id="rId15" Type="http://schemas.openxmlformats.org/officeDocument/2006/relationships/image" Target="../media/image69.wmf"/><Relationship Id="rId14" Type="http://schemas.openxmlformats.org/officeDocument/2006/relationships/image" Target="../media/image68.wmf"/><Relationship Id="rId13" Type="http://schemas.openxmlformats.org/officeDocument/2006/relationships/image" Target="../media/image67.wmf"/><Relationship Id="rId12" Type="http://schemas.openxmlformats.org/officeDocument/2006/relationships/image" Target="../media/image66.wmf"/><Relationship Id="rId11" Type="http://schemas.openxmlformats.org/officeDocument/2006/relationships/image" Target="../media/image65.wmf"/><Relationship Id="rId10" Type="http://schemas.openxmlformats.org/officeDocument/2006/relationships/image" Target="../media/image64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image" Target="../media/image80.wmf"/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2" Type="http://schemas.openxmlformats.org/officeDocument/2006/relationships/image" Target="../media/image84.wmf"/><Relationship Id="rId11" Type="http://schemas.openxmlformats.org/officeDocument/2006/relationships/image" Target="../media/image83.wmf"/><Relationship Id="rId10" Type="http://schemas.openxmlformats.org/officeDocument/2006/relationships/image" Target="../media/image82.wmf"/><Relationship Id="rId1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92.wmf"/><Relationship Id="rId8" Type="http://schemas.openxmlformats.org/officeDocument/2006/relationships/image" Target="../media/image91.wmf"/><Relationship Id="rId7" Type="http://schemas.openxmlformats.org/officeDocument/2006/relationships/image" Target="../media/image90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76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2" Type="http://schemas.openxmlformats.org/officeDocument/2006/relationships/image" Target="../media/image95.wmf"/><Relationship Id="rId11" Type="http://schemas.openxmlformats.org/officeDocument/2006/relationships/image" Target="../media/image94.wmf"/><Relationship Id="rId10" Type="http://schemas.openxmlformats.org/officeDocument/2006/relationships/image" Target="../media/image93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7963" y="4509120"/>
            <a:ext cx="52294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ДЕКАРТОВЫ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endParaRPr lang="ru-RU" sz="5400" b="1" cap="all" spc="0" dirty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slide" Target="slide3.xml"/><Relationship Id="rId7" Type="http://schemas.openxmlformats.org/officeDocument/2006/relationships/image" Target="../media/image75.wmf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1.bin"/><Relationship Id="rId30" Type="http://schemas.openxmlformats.org/officeDocument/2006/relationships/vmlDrawing" Target="../drawings/vmlDrawing8.vml"/><Relationship Id="rId3" Type="http://schemas.openxmlformats.org/officeDocument/2006/relationships/slide" Target="slide2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.jpeg"/><Relationship Id="rId27" Type="http://schemas.openxmlformats.org/officeDocument/2006/relationships/image" Target="../media/image3.png"/><Relationship Id="rId26" Type="http://schemas.openxmlformats.org/officeDocument/2006/relationships/image" Target="../media/image84.wmf"/><Relationship Id="rId25" Type="http://schemas.openxmlformats.org/officeDocument/2006/relationships/oleObject" Target="../embeddings/oleObject81.bin"/><Relationship Id="rId24" Type="http://schemas.openxmlformats.org/officeDocument/2006/relationships/image" Target="../media/image83.wmf"/><Relationship Id="rId23" Type="http://schemas.openxmlformats.org/officeDocument/2006/relationships/oleObject" Target="../embeddings/oleObject80.bin"/><Relationship Id="rId22" Type="http://schemas.openxmlformats.org/officeDocument/2006/relationships/image" Target="../media/image82.wmf"/><Relationship Id="rId21" Type="http://schemas.openxmlformats.org/officeDocument/2006/relationships/oleObject" Target="../embeddings/oleObject79.bin"/><Relationship Id="rId20" Type="http://schemas.openxmlformats.org/officeDocument/2006/relationships/image" Target="../media/image81.wmf"/><Relationship Id="rId2" Type="http://schemas.openxmlformats.org/officeDocument/2006/relationships/image" Target="../media/image73.wmf"/><Relationship Id="rId19" Type="http://schemas.openxmlformats.org/officeDocument/2006/relationships/oleObject" Target="../embeddings/oleObject78.bin"/><Relationship Id="rId18" Type="http://schemas.openxmlformats.org/officeDocument/2006/relationships/image" Target="../media/image80.wmf"/><Relationship Id="rId17" Type="http://schemas.openxmlformats.org/officeDocument/2006/relationships/oleObject" Target="../embeddings/oleObject77.bin"/><Relationship Id="rId16" Type="http://schemas.openxmlformats.org/officeDocument/2006/relationships/image" Target="../media/image79.wmf"/><Relationship Id="rId15" Type="http://schemas.openxmlformats.org/officeDocument/2006/relationships/oleObject" Target="../embeddings/oleObject76.bin"/><Relationship Id="rId14" Type="http://schemas.openxmlformats.org/officeDocument/2006/relationships/image" Target="../media/image78.w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70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slide" Target="slide3.xml"/><Relationship Id="rId7" Type="http://schemas.openxmlformats.org/officeDocument/2006/relationships/image" Target="../media/image87.wmf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3.bin"/><Relationship Id="rId30" Type="http://schemas.openxmlformats.org/officeDocument/2006/relationships/vmlDrawing" Target="../drawings/vmlDrawing9.vml"/><Relationship Id="rId3" Type="http://schemas.openxmlformats.org/officeDocument/2006/relationships/slide" Target="slide2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.jpeg"/><Relationship Id="rId27" Type="http://schemas.openxmlformats.org/officeDocument/2006/relationships/image" Target="../media/image3.png"/><Relationship Id="rId26" Type="http://schemas.openxmlformats.org/officeDocument/2006/relationships/image" Target="../media/image95.wmf"/><Relationship Id="rId25" Type="http://schemas.openxmlformats.org/officeDocument/2006/relationships/oleObject" Target="../embeddings/oleObject93.bin"/><Relationship Id="rId24" Type="http://schemas.openxmlformats.org/officeDocument/2006/relationships/image" Target="../media/image94.wmf"/><Relationship Id="rId23" Type="http://schemas.openxmlformats.org/officeDocument/2006/relationships/oleObject" Target="../embeddings/oleObject92.bin"/><Relationship Id="rId22" Type="http://schemas.openxmlformats.org/officeDocument/2006/relationships/image" Target="../media/image93.wmf"/><Relationship Id="rId21" Type="http://schemas.openxmlformats.org/officeDocument/2006/relationships/oleObject" Target="../embeddings/oleObject91.bin"/><Relationship Id="rId20" Type="http://schemas.openxmlformats.org/officeDocument/2006/relationships/image" Target="../media/image92.wmf"/><Relationship Id="rId2" Type="http://schemas.openxmlformats.org/officeDocument/2006/relationships/image" Target="../media/image85.wmf"/><Relationship Id="rId19" Type="http://schemas.openxmlformats.org/officeDocument/2006/relationships/oleObject" Target="../embeddings/oleObject90.bin"/><Relationship Id="rId18" Type="http://schemas.openxmlformats.org/officeDocument/2006/relationships/image" Target="../media/image91.wmf"/><Relationship Id="rId17" Type="http://schemas.openxmlformats.org/officeDocument/2006/relationships/oleObject" Target="../embeddings/oleObject89.bin"/><Relationship Id="rId16" Type="http://schemas.openxmlformats.org/officeDocument/2006/relationships/image" Target="../media/image90.wmf"/><Relationship Id="rId15" Type="http://schemas.openxmlformats.org/officeDocument/2006/relationships/oleObject" Target="../embeddings/oleObject88.bin"/><Relationship Id="rId14" Type="http://schemas.openxmlformats.org/officeDocument/2006/relationships/image" Target="../media/image89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88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82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7.bin"/><Relationship Id="rId8" Type="http://schemas.openxmlformats.org/officeDocument/2006/relationships/slide" Target="slide3.xml"/><Relationship Id="rId7" Type="http://schemas.openxmlformats.org/officeDocument/2006/relationships/image" Target="../media/image98.wmf"/><Relationship Id="rId6" Type="http://schemas.openxmlformats.org/officeDocument/2006/relationships/oleObject" Target="../embeddings/oleObject96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5.bin"/><Relationship Id="rId30" Type="http://schemas.openxmlformats.org/officeDocument/2006/relationships/vmlDrawing" Target="../drawings/vmlDrawing10.vml"/><Relationship Id="rId3" Type="http://schemas.openxmlformats.org/officeDocument/2006/relationships/slide" Target="slide2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.jpeg"/><Relationship Id="rId27" Type="http://schemas.openxmlformats.org/officeDocument/2006/relationships/image" Target="../media/image3.png"/><Relationship Id="rId26" Type="http://schemas.openxmlformats.org/officeDocument/2006/relationships/image" Target="../media/image107.wmf"/><Relationship Id="rId25" Type="http://schemas.openxmlformats.org/officeDocument/2006/relationships/oleObject" Target="../embeddings/oleObject105.bin"/><Relationship Id="rId24" Type="http://schemas.openxmlformats.org/officeDocument/2006/relationships/image" Target="../media/image106.wmf"/><Relationship Id="rId23" Type="http://schemas.openxmlformats.org/officeDocument/2006/relationships/oleObject" Target="../embeddings/oleObject104.bin"/><Relationship Id="rId22" Type="http://schemas.openxmlformats.org/officeDocument/2006/relationships/image" Target="../media/image105.wmf"/><Relationship Id="rId21" Type="http://schemas.openxmlformats.org/officeDocument/2006/relationships/oleObject" Target="../embeddings/oleObject103.bin"/><Relationship Id="rId20" Type="http://schemas.openxmlformats.org/officeDocument/2006/relationships/image" Target="../media/image104.wmf"/><Relationship Id="rId2" Type="http://schemas.openxmlformats.org/officeDocument/2006/relationships/image" Target="../media/image96.wmf"/><Relationship Id="rId19" Type="http://schemas.openxmlformats.org/officeDocument/2006/relationships/oleObject" Target="../embeddings/oleObject102.bin"/><Relationship Id="rId18" Type="http://schemas.openxmlformats.org/officeDocument/2006/relationships/image" Target="../media/image103.wmf"/><Relationship Id="rId17" Type="http://schemas.openxmlformats.org/officeDocument/2006/relationships/oleObject" Target="../embeddings/oleObject101.bin"/><Relationship Id="rId16" Type="http://schemas.openxmlformats.org/officeDocument/2006/relationships/image" Target="../media/image102.wmf"/><Relationship Id="rId15" Type="http://schemas.openxmlformats.org/officeDocument/2006/relationships/oleObject" Target="../embeddings/oleObject100.bin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99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98.bin"/><Relationship Id="rId10" Type="http://schemas.openxmlformats.org/officeDocument/2006/relationships/image" Target="../media/image99.wmf"/><Relationship Id="rId1" Type="http://schemas.openxmlformats.org/officeDocument/2006/relationships/oleObject" Target="../embeddings/oleObject94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slide" Target="slide3.xml"/><Relationship Id="rId7" Type="http://schemas.openxmlformats.org/officeDocument/2006/relationships/image" Target="../media/image110.wmf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7.bin"/><Relationship Id="rId32" Type="http://schemas.openxmlformats.org/officeDocument/2006/relationships/vmlDrawing" Target="../drawings/vmlDrawing11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4.jpeg"/><Relationship Id="rId3" Type="http://schemas.openxmlformats.org/officeDocument/2006/relationships/slide" Target="slide2.xml"/><Relationship Id="rId29" Type="http://schemas.openxmlformats.org/officeDocument/2006/relationships/image" Target="../media/image3.png"/><Relationship Id="rId28" Type="http://schemas.openxmlformats.org/officeDocument/2006/relationships/image" Target="../media/image120.wmf"/><Relationship Id="rId27" Type="http://schemas.openxmlformats.org/officeDocument/2006/relationships/oleObject" Target="../embeddings/oleObject118.bin"/><Relationship Id="rId26" Type="http://schemas.openxmlformats.org/officeDocument/2006/relationships/image" Target="../media/image119.wmf"/><Relationship Id="rId25" Type="http://schemas.openxmlformats.org/officeDocument/2006/relationships/oleObject" Target="../embeddings/oleObject117.bin"/><Relationship Id="rId24" Type="http://schemas.openxmlformats.org/officeDocument/2006/relationships/image" Target="../media/image118.wmf"/><Relationship Id="rId23" Type="http://schemas.openxmlformats.org/officeDocument/2006/relationships/oleObject" Target="../embeddings/oleObject116.bin"/><Relationship Id="rId22" Type="http://schemas.openxmlformats.org/officeDocument/2006/relationships/image" Target="../media/image117.wmf"/><Relationship Id="rId21" Type="http://schemas.openxmlformats.org/officeDocument/2006/relationships/oleObject" Target="../embeddings/oleObject115.bin"/><Relationship Id="rId20" Type="http://schemas.openxmlformats.org/officeDocument/2006/relationships/image" Target="../media/image116.wmf"/><Relationship Id="rId2" Type="http://schemas.openxmlformats.org/officeDocument/2006/relationships/image" Target="../media/image108.wmf"/><Relationship Id="rId19" Type="http://schemas.openxmlformats.org/officeDocument/2006/relationships/oleObject" Target="../embeddings/oleObject114.bin"/><Relationship Id="rId18" Type="http://schemas.openxmlformats.org/officeDocument/2006/relationships/image" Target="../media/image115.wmf"/><Relationship Id="rId17" Type="http://schemas.openxmlformats.org/officeDocument/2006/relationships/oleObject" Target="../embeddings/oleObject113.bin"/><Relationship Id="rId16" Type="http://schemas.openxmlformats.org/officeDocument/2006/relationships/image" Target="../media/image114.wmf"/><Relationship Id="rId15" Type="http://schemas.openxmlformats.org/officeDocument/2006/relationships/oleObject" Target="../embeddings/oleObject112.bin"/><Relationship Id="rId14" Type="http://schemas.openxmlformats.org/officeDocument/2006/relationships/image" Target="../media/image113.wmf"/><Relationship Id="rId13" Type="http://schemas.openxmlformats.org/officeDocument/2006/relationships/oleObject" Target="../embeddings/oleObject111.bin"/><Relationship Id="rId12" Type="http://schemas.openxmlformats.org/officeDocument/2006/relationships/image" Target="../media/image112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11.wmf"/><Relationship Id="rId1" Type="http://schemas.openxmlformats.org/officeDocument/2006/relationships/oleObject" Target="../embeddings/oleObject10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21.wmf"/><Relationship Id="rId3" Type="http://schemas.openxmlformats.org/officeDocument/2006/relationships/oleObject" Target="../embeddings/oleObject119.bin"/><Relationship Id="rId21" Type="http://schemas.openxmlformats.org/officeDocument/2006/relationships/vmlDrawing" Target="../drawings/vmlDrawing12.vml"/><Relationship Id="rId20" Type="http://schemas.openxmlformats.org/officeDocument/2006/relationships/slideLayout" Target="../slideLayouts/slideLayout3.xml"/><Relationship Id="rId2" Type="http://schemas.openxmlformats.org/officeDocument/2006/relationships/slide" Target="slide4.xml"/><Relationship Id="rId19" Type="http://schemas.openxmlformats.org/officeDocument/2006/relationships/image" Target="../media/image129.jpeg"/><Relationship Id="rId18" Type="http://schemas.openxmlformats.org/officeDocument/2006/relationships/image" Target="../media/image128.wmf"/><Relationship Id="rId17" Type="http://schemas.openxmlformats.org/officeDocument/2006/relationships/oleObject" Target="../embeddings/oleObject126.bin"/><Relationship Id="rId16" Type="http://schemas.openxmlformats.org/officeDocument/2006/relationships/image" Target="../media/image127.wmf"/><Relationship Id="rId15" Type="http://schemas.openxmlformats.org/officeDocument/2006/relationships/oleObject" Target="../embeddings/oleObject125.bin"/><Relationship Id="rId14" Type="http://schemas.openxmlformats.org/officeDocument/2006/relationships/image" Target="../media/image126.wmf"/><Relationship Id="rId13" Type="http://schemas.openxmlformats.org/officeDocument/2006/relationships/oleObject" Target="../embeddings/oleObject124.bin"/><Relationship Id="rId12" Type="http://schemas.openxmlformats.org/officeDocument/2006/relationships/image" Target="../media/image125.wmf"/><Relationship Id="rId11" Type="http://schemas.openxmlformats.org/officeDocument/2006/relationships/oleObject" Target="../embeddings/oleObject123.bin"/><Relationship Id="rId10" Type="http://schemas.openxmlformats.org/officeDocument/2006/relationships/image" Target="../media/image124.wmf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0.bin"/><Relationship Id="rId8" Type="http://schemas.openxmlformats.org/officeDocument/2006/relationships/image" Target="../media/image132.wmf"/><Relationship Id="rId7" Type="http://schemas.openxmlformats.org/officeDocument/2006/relationships/oleObject" Target="../embeddings/oleObject129.bin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0.wmf"/><Relationship Id="rId3" Type="http://schemas.openxmlformats.org/officeDocument/2006/relationships/oleObject" Target="../embeddings/oleObject127.bin"/><Relationship Id="rId2" Type="http://schemas.openxmlformats.org/officeDocument/2006/relationships/slide" Target="slide4.xml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29.jpeg"/><Relationship Id="rId14" Type="http://schemas.openxmlformats.org/officeDocument/2006/relationships/image" Target="../media/image135.wmf"/><Relationship Id="rId13" Type="http://schemas.openxmlformats.org/officeDocument/2006/relationships/oleObject" Target="../embeddings/oleObject132.bin"/><Relationship Id="rId12" Type="http://schemas.openxmlformats.org/officeDocument/2006/relationships/image" Target="../media/image134.wmf"/><Relationship Id="rId11" Type="http://schemas.openxmlformats.org/officeDocument/2006/relationships/oleObject" Target="../embeddings/oleObject131.bin"/><Relationship Id="rId10" Type="http://schemas.openxmlformats.org/officeDocument/2006/relationships/image" Target="../media/image133.wmf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6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35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34.bin"/><Relationship Id="rId4" Type="http://schemas.openxmlformats.org/officeDocument/2006/relationships/slide" Target="slide4.xml"/><Relationship Id="rId34" Type="http://schemas.openxmlformats.org/officeDocument/2006/relationships/vmlDrawing" Target="../drawings/vmlDrawing14.vml"/><Relationship Id="rId33" Type="http://schemas.openxmlformats.org/officeDocument/2006/relationships/slideLayout" Target="../slideLayouts/slideLayout3.xml"/><Relationship Id="rId32" Type="http://schemas.openxmlformats.org/officeDocument/2006/relationships/image" Target="../media/image4.jpeg"/><Relationship Id="rId31" Type="http://schemas.openxmlformats.org/officeDocument/2006/relationships/image" Target="../media/image3.png"/><Relationship Id="rId30" Type="http://schemas.openxmlformats.org/officeDocument/2006/relationships/image" Target="../media/image149.wmf"/><Relationship Id="rId3" Type="http://schemas.openxmlformats.org/officeDocument/2006/relationships/slide" Target="slide2.xml"/><Relationship Id="rId29" Type="http://schemas.openxmlformats.org/officeDocument/2006/relationships/oleObject" Target="../embeddings/oleObject146.bin"/><Relationship Id="rId28" Type="http://schemas.openxmlformats.org/officeDocument/2006/relationships/image" Target="../media/image148.wmf"/><Relationship Id="rId27" Type="http://schemas.openxmlformats.org/officeDocument/2006/relationships/oleObject" Target="../embeddings/oleObject145.bin"/><Relationship Id="rId26" Type="http://schemas.openxmlformats.org/officeDocument/2006/relationships/image" Target="../media/image147.wmf"/><Relationship Id="rId25" Type="http://schemas.openxmlformats.org/officeDocument/2006/relationships/oleObject" Target="../embeddings/oleObject144.bin"/><Relationship Id="rId24" Type="http://schemas.openxmlformats.org/officeDocument/2006/relationships/image" Target="../media/image146.wmf"/><Relationship Id="rId23" Type="http://schemas.openxmlformats.org/officeDocument/2006/relationships/oleObject" Target="../embeddings/oleObject143.bin"/><Relationship Id="rId22" Type="http://schemas.openxmlformats.org/officeDocument/2006/relationships/image" Target="../media/image145.wmf"/><Relationship Id="rId21" Type="http://schemas.openxmlformats.org/officeDocument/2006/relationships/oleObject" Target="../embeddings/oleObject142.bin"/><Relationship Id="rId20" Type="http://schemas.openxmlformats.org/officeDocument/2006/relationships/image" Target="../media/image144.wmf"/><Relationship Id="rId2" Type="http://schemas.openxmlformats.org/officeDocument/2006/relationships/image" Target="../media/image136.wmf"/><Relationship Id="rId19" Type="http://schemas.openxmlformats.org/officeDocument/2006/relationships/oleObject" Target="../embeddings/oleObject141.bin"/><Relationship Id="rId18" Type="http://schemas.openxmlformats.org/officeDocument/2006/relationships/image" Target="../media/image143.wmf"/><Relationship Id="rId17" Type="http://schemas.openxmlformats.org/officeDocument/2006/relationships/oleObject" Target="../embeddings/oleObject140.bin"/><Relationship Id="rId16" Type="http://schemas.openxmlformats.org/officeDocument/2006/relationships/image" Target="../media/image142.wmf"/><Relationship Id="rId15" Type="http://schemas.openxmlformats.org/officeDocument/2006/relationships/oleObject" Target="../embeddings/oleObject139.bin"/><Relationship Id="rId14" Type="http://schemas.openxmlformats.org/officeDocument/2006/relationships/image" Target="../media/image141.wmf"/><Relationship Id="rId13" Type="http://schemas.openxmlformats.org/officeDocument/2006/relationships/oleObject" Target="../embeddings/oleObject138.bin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137.bin"/><Relationship Id="rId10" Type="http://schemas.openxmlformats.org/officeDocument/2006/relationships/image" Target="../media/image139.wmf"/><Relationship Id="rId1" Type="http://schemas.openxmlformats.org/officeDocument/2006/relationships/oleObject" Target="../embeddings/oleObject133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49.bin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8.bin"/><Relationship Id="rId4" Type="http://schemas.openxmlformats.org/officeDocument/2006/relationships/slide" Target="slide4.xml"/><Relationship Id="rId32" Type="http://schemas.openxmlformats.org/officeDocument/2006/relationships/vmlDrawing" Target="../drawings/vmlDrawing15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4.jpeg"/><Relationship Id="rId3" Type="http://schemas.openxmlformats.org/officeDocument/2006/relationships/slide" Target="slide2.xml"/><Relationship Id="rId29" Type="http://schemas.openxmlformats.org/officeDocument/2006/relationships/image" Target="../media/image3.png"/><Relationship Id="rId28" Type="http://schemas.openxmlformats.org/officeDocument/2006/relationships/image" Target="../media/image161.wmf"/><Relationship Id="rId27" Type="http://schemas.openxmlformats.org/officeDocument/2006/relationships/oleObject" Target="../embeddings/oleObject159.bin"/><Relationship Id="rId26" Type="http://schemas.openxmlformats.org/officeDocument/2006/relationships/image" Target="../media/image160.wmf"/><Relationship Id="rId25" Type="http://schemas.openxmlformats.org/officeDocument/2006/relationships/oleObject" Target="../embeddings/oleObject158.bin"/><Relationship Id="rId24" Type="http://schemas.openxmlformats.org/officeDocument/2006/relationships/image" Target="../media/image159.wmf"/><Relationship Id="rId23" Type="http://schemas.openxmlformats.org/officeDocument/2006/relationships/oleObject" Target="../embeddings/oleObject157.bin"/><Relationship Id="rId22" Type="http://schemas.openxmlformats.org/officeDocument/2006/relationships/image" Target="../media/image158.wmf"/><Relationship Id="rId21" Type="http://schemas.openxmlformats.org/officeDocument/2006/relationships/oleObject" Target="../embeddings/oleObject156.bin"/><Relationship Id="rId20" Type="http://schemas.openxmlformats.org/officeDocument/2006/relationships/image" Target="../media/image157.wmf"/><Relationship Id="rId2" Type="http://schemas.openxmlformats.org/officeDocument/2006/relationships/image" Target="../media/image136.wmf"/><Relationship Id="rId19" Type="http://schemas.openxmlformats.org/officeDocument/2006/relationships/oleObject" Target="../embeddings/oleObject155.bin"/><Relationship Id="rId18" Type="http://schemas.openxmlformats.org/officeDocument/2006/relationships/image" Target="../media/image156.wmf"/><Relationship Id="rId17" Type="http://schemas.openxmlformats.org/officeDocument/2006/relationships/oleObject" Target="../embeddings/oleObject154.bin"/><Relationship Id="rId16" Type="http://schemas.openxmlformats.org/officeDocument/2006/relationships/image" Target="../media/image155.wmf"/><Relationship Id="rId15" Type="http://schemas.openxmlformats.org/officeDocument/2006/relationships/oleObject" Target="../embeddings/oleObject153.bin"/><Relationship Id="rId14" Type="http://schemas.openxmlformats.org/officeDocument/2006/relationships/image" Target="../media/image154.wmf"/><Relationship Id="rId13" Type="http://schemas.openxmlformats.org/officeDocument/2006/relationships/oleObject" Target="../embeddings/oleObject152.bin"/><Relationship Id="rId12" Type="http://schemas.openxmlformats.org/officeDocument/2006/relationships/image" Target="../media/image153.wmf"/><Relationship Id="rId11" Type="http://schemas.openxmlformats.org/officeDocument/2006/relationships/oleObject" Target="../embeddings/oleObject151.bin"/><Relationship Id="rId10" Type="http://schemas.openxmlformats.org/officeDocument/2006/relationships/image" Target="../media/image152.wmf"/><Relationship Id="rId1" Type="http://schemas.openxmlformats.org/officeDocument/2006/relationships/oleObject" Target="../embeddings/oleObject147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3.bin"/><Relationship Id="rId8" Type="http://schemas.openxmlformats.org/officeDocument/2006/relationships/image" Target="../media/image164.wmf"/><Relationship Id="rId7" Type="http://schemas.openxmlformats.org/officeDocument/2006/relationships/oleObject" Target="../embeddings/oleObject162.bin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61.bin"/><Relationship Id="rId4" Type="http://schemas.openxmlformats.org/officeDocument/2006/relationships/slide" Target="slide4.xml"/><Relationship Id="rId32" Type="http://schemas.openxmlformats.org/officeDocument/2006/relationships/vmlDrawing" Target="../drawings/vmlDrawing16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172.wmf"/><Relationship Id="rId3" Type="http://schemas.openxmlformats.org/officeDocument/2006/relationships/slide" Target="slide2.xml"/><Relationship Id="rId29" Type="http://schemas.openxmlformats.org/officeDocument/2006/relationships/oleObject" Target="../embeddings/oleObject172.bin"/><Relationship Id="rId28" Type="http://schemas.openxmlformats.org/officeDocument/2006/relationships/image" Target="../media/image171.wmf"/><Relationship Id="rId27" Type="http://schemas.openxmlformats.org/officeDocument/2006/relationships/oleObject" Target="../embeddings/oleObject171.bin"/><Relationship Id="rId26" Type="http://schemas.openxmlformats.org/officeDocument/2006/relationships/image" Target="../media/image4.jpeg"/><Relationship Id="rId25" Type="http://schemas.openxmlformats.org/officeDocument/2006/relationships/image" Target="../media/image3.png"/><Relationship Id="rId24" Type="http://schemas.openxmlformats.org/officeDocument/2006/relationships/image" Target="../media/image170.wmf"/><Relationship Id="rId23" Type="http://schemas.openxmlformats.org/officeDocument/2006/relationships/oleObject" Target="../embeddings/oleObject170.bin"/><Relationship Id="rId22" Type="http://schemas.openxmlformats.org/officeDocument/2006/relationships/image" Target="../media/image169.wmf"/><Relationship Id="rId21" Type="http://schemas.openxmlformats.org/officeDocument/2006/relationships/oleObject" Target="../embeddings/oleObject169.bin"/><Relationship Id="rId20" Type="http://schemas.openxmlformats.org/officeDocument/2006/relationships/image" Target="../media/image168.wmf"/><Relationship Id="rId2" Type="http://schemas.openxmlformats.org/officeDocument/2006/relationships/image" Target="../media/image162.wmf"/><Relationship Id="rId19" Type="http://schemas.openxmlformats.org/officeDocument/2006/relationships/oleObject" Target="../embeddings/oleObject168.bin"/><Relationship Id="rId18" Type="http://schemas.openxmlformats.org/officeDocument/2006/relationships/image" Target="../media/image167.wmf"/><Relationship Id="rId17" Type="http://schemas.openxmlformats.org/officeDocument/2006/relationships/oleObject" Target="../embeddings/oleObject167.bin"/><Relationship Id="rId16" Type="http://schemas.openxmlformats.org/officeDocument/2006/relationships/image" Target="../media/image166.wmf"/><Relationship Id="rId15" Type="http://schemas.openxmlformats.org/officeDocument/2006/relationships/oleObject" Target="../embeddings/oleObject166.bin"/><Relationship Id="rId14" Type="http://schemas.openxmlformats.org/officeDocument/2006/relationships/image" Target="../media/image155.wmf"/><Relationship Id="rId13" Type="http://schemas.openxmlformats.org/officeDocument/2006/relationships/oleObject" Target="../embeddings/oleObject165.bin"/><Relationship Id="rId12" Type="http://schemas.openxmlformats.org/officeDocument/2006/relationships/image" Target="../media/image165.wmf"/><Relationship Id="rId11" Type="http://schemas.openxmlformats.org/officeDocument/2006/relationships/oleObject" Target="../embeddings/oleObject164.bin"/><Relationship Id="rId10" Type="http://schemas.openxmlformats.org/officeDocument/2006/relationships/image" Target="../media/image152.wmf"/><Relationship Id="rId1" Type="http://schemas.openxmlformats.org/officeDocument/2006/relationships/oleObject" Target="../embeddings/oleObject16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3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3" Type="http://schemas.openxmlformats.org/officeDocument/2006/relationships/slide" Target="slide16.xml"/><Relationship Id="rId2" Type="http://schemas.openxmlformats.org/officeDocument/2006/relationships/slide" Target="slide15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7.wmf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5.wmf"/><Relationship Id="rId14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6.wmf"/><Relationship Id="rId27" Type="http://schemas.openxmlformats.org/officeDocument/2006/relationships/vmlDrawing" Target="../drawings/vmlDrawing3.vml"/><Relationship Id="rId26" Type="http://schemas.openxmlformats.org/officeDocument/2006/relationships/slideLayout" Target="../slideLayouts/slideLayout3.xml"/><Relationship Id="rId25" Type="http://schemas.openxmlformats.org/officeDocument/2006/relationships/oleObject" Target="../embeddings/oleObject23.bin"/><Relationship Id="rId24" Type="http://schemas.openxmlformats.org/officeDocument/2006/relationships/image" Target="../media/image26.wmf"/><Relationship Id="rId23" Type="http://schemas.openxmlformats.org/officeDocument/2006/relationships/oleObject" Target="../embeddings/oleObject22.bin"/><Relationship Id="rId22" Type="http://schemas.openxmlformats.org/officeDocument/2006/relationships/image" Target="../media/image25.wmf"/><Relationship Id="rId21" Type="http://schemas.openxmlformats.org/officeDocument/2006/relationships/oleObject" Target="../embeddings/oleObject21.bin"/><Relationship Id="rId20" Type="http://schemas.openxmlformats.org/officeDocument/2006/relationships/slide" Target="slide3.xml"/><Relationship Id="rId2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20.bin"/><Relationship Id="rId17" Type="http://schemas.openxmlformats.org/officeDocument/2006/relationships/image" Target="../media/image23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6.bin"/><Relationship Id="rId5" Type="http://schemas.openxmlformats.org/officeDocument/2006/relationships/slide" Target="slide2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3.xml"/><Relationship Id="rId25" Type="http://schemas.openxmlformats.org/officeDocument/2006/relationships/oleObject" Target="../embeddings/oleObject35.bin"/><Relationship Id="rId24" Type="http://schemas.openxmlformats.org/officeDocument/2006/relationships/image" Target="../media/image36.wmf"/><Relationship Id="rId23" Type="http://schemas.openxmlformats.org/officeDocument/2006/relationships/oleObject" Target="../embeddings/oleObject34.bin"/><Relationship Id="rId22" Type="http://schemas.openxmlformats.org/officeDocument/2006/relationships/image" Target="../media/image35.wmf"/><Relationship Id="rId21" Type="http://schemas.openxmlformats.org/officeDocument/2006/relationships/oleObject" Target="../embeddings/oleObject33.bin"/><Relationship Id="rId20" Type="http://schemas.openxmlformats.org/officeDocument/2006/relationships/slide" Target="slide3.xml"/><Relationship Id="rId2" Type="http://schemas.openxmlformats.org/officeDocument/2006/relationships/image" Target="../media/image27.wmf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1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slide" Target="slide3.xml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3" Type="http://schemas.openxmlformats.org/officeDocument/2006/relationships/slide" Target="slide2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4.jpeg"/><Relationship Id="rId21" Type="http://schemas.openxmlformats.org/officeDocument/2006/relationships/image" Target="../media/image3.png"/><Relationship Id="rId20" Type="http://schemas.openxmlformats.org/officeDocument/2006/relationships/image" Target="../media/image45.wmf"/><Relationship Id="rId2" Type="http://schemas.openxmlformats.org/officeDocument/2006/relationships/image" Target="../media/image37.wmf"/><Relationship Id="rId19" Type="http://schemas.openxmlformats.org/officeDocument/2006/relationships/oleObject" Target="../embeddings/oleObject44.bin"/><Relationship Id="rId18" Type="http://schemas.openxmlformats.org/officeDocument/2006/relationships/image" Target="../media/image44.wmf"/><Relationship Id="rId17" Type="http://schemas.openxmlformats.org/officeDocument/2006/relationships/oleObject" Target="../embeddings/oleObject43.bin"/><Relationship Id="rId16" Type="http://schemas.openxmlformats.org/officeDocument/2006/relationships/image" Target="../media/image43.wmf"/><Relationship Id="rId15" Type="http://schemas.openxmlformats.org/officeDocument/2006/relationships/oleObject" Target="../embeddings/oleObject42.bin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slide" Target="slide3.xml"/><Relationship Id="rId7" Type="http://schemas.openxmlformats.org/officeDocument/2006/relationships/image" Target="../media/image48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Relationship Id="rId3" Type="http://schemas.openxmlformats.org/officeDocument/2006/relationships/slide" Target="slide2.xml"/><Relationship Id="rId24" Type="http://schemas.openxmlformats.org/officeDocument/2006/relationships/vmlDrawing" Target="../drawings/vmlDrawing6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4.jpeg"/><Relationship Id="rId21" Type="http://schemas.openxmlformats.org/officeDocument/2006/relationships/image" Target="../media/image3.png"/><Relationship Id="rId20" Type="http://schemas.openxmlformats.org/officeDocument/2006/relationships/image" Target="../media/image54.wmf"/><Relationship Id="rId2" Type="http://schemas.openxmlformats.org/officeDocument/2006/relationships/image" Target="../media/image46.wmf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53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56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wmf"/><Relationship Id="rId38" Type="http://schemas.openxmlformats.org/officeDocument/2006/relationships/vmlDrawing" Target="../drawings/vmlDrawing7.vml"/><Relationship Id="rId37" Type="http://schemas.openxmlformats.org/officeDocument/2006/relationships/slideLayout" Target="../slideLayouts/slideLayout3.xml"/><Relationship Id="rId36" Type="http://schemas.openxmlformats.org/officeDocument/2006/relationships/image" Target="../media/image72.png"/><Relationship Id="rId35" Type="http://schemas.openxmlformats.org/officeDocument/2006/relationships/image" Target="../media/image71.png"/><Relationship Id="rId34" Type="http://schemas.openxmlformats.org/officeDocument/2006/relationships/image" Target="../media/image70.wmf"/><Relationship Id="rId33" Type="http://schemas.openxmlformats.org/officeDocument/2006/relationships/oleObject" Target="../embeddings/oleObject69.bin"/><Relationship Id="rId32" Type="http://schemas.openxmlformats.org/officeDocument/2006/relationships/image" Target="../media/image69.wmf"/><Relationship Id="rId31" Type="http://schemas.openxmlformats.org/officeDocument/2006/relationships/oleObject" Target="../embeddings/oleObject68.bin"/><Relationship Id="rId30" Type="http://schemas.openxmlformats.org/officeDocument/2006/relationships/image" Target="../media/image68.wmf"/><Relationship Id="rId3" Type="http://schemas.openxmlformats.org/officeDocument/2006/relationships/oleObject" Target="../embeddings/oleObject54.bin"/><Relationship Id="rId29" Type="http://schemas.openxmlformats.org/officeDocument/2006/relationships/oleObject" Target="../embeddings/oleObject67.bin"/><Relationship Id="rId28" Type="http://schemas.openxmlformats.org/officeDocument/2006/relationships/image" Target="../media/image67.wmf"/><Relationship Id="rId27" Type="http://schemas.openxmlformats.org/officeDocument/2006/relationships/oleObject" Target="../embeddings/oleObject66.bin"/><Relationship Id="rId26" Type="http://schemas.openxmlformats.org/officeDocument/2006/relationships/image" Target="../media/image66.wmf"/><Relationship Id="rId25" Type="http://schemas.openxmlformats.org/officeDocument/2006/relationships/oleObject" Target="../embeddings/oleObject65.bin"/><Relationship Id="rId24" Type="http://schemas.openxmlformats.org/officeDocument/2006/relationships/image" Target="../media/image65.wmf"/><Relationship Id="rId23" Type="http://schemas.openxmlformats.org/officeDocument/2006/relationships/oleObject" Target="../embeddings/oleObject64.bin"/><Relationship Id="rId22" Type="http://schemas.openxmlformats.org/officeDocument/2006/relationships/image" Target="../media/image64.wmf"/><Relationship Id="rId21" Type="http://schemas.openxmlformats.org/officeDocument/2006/relationships/oleObject" Target="../embeddings/oleObject63.bin"/><Relationship Id="rId20" Type="http://schemas.openxmlformats.org/officeDocument/2006/relationships/image" Target="../media/image63.wmf"/><Relationship Id="rId2" Type="http://schemas.openxmlformats.org/officeDocument/2006/relationships/slide" Target="slide3.xml"/><Relationship Id="rId19" Type="http://schemas.openxmlformats.org/officeDocument/2006/relationships/oleObject" Target="../embeddings/oleObject62.bin"/><Relationship Id="rId18" Type="http://schemas.openxmlformats.org/officeDocument/2006/relationships/image" Target="../media/image62.wmf"/><Relationship Id="rId17" Type="http://schemas.openxmlformats.org/officeDocument/2006/relationships/oleObject" Target="../embeddings/oleObject61.bin"/><Relationship Id="rId16" Type="http://schemas.openxmlformats.org/officeDocument/2006/relationships/image" Target="../media/image61.wmf"/><Relationship Id="rId15" Type="http://schemas.openxmlformats.org/officeDocument/2006/relationships/oleObject" Target="../embeddings/oleObject60.bin"/><Relationship Id="rId14" Type="http://schemas.openxmlformats.org/officeDocument/2006/relationships/image" Target="../media/image60.wmf"/><Relationship Id="rId13" Type="http://schemas.openxmlformats.org/officeDocument/2006/relationships/oleObject" Target="../embeddings/oleObject59.bin"/><Relationship Id="rId12" Type="http://schemas.openxmlformats.org/officeDocument/2006/relationships/image" Target="../media/image59.wmf"/><Relationship Id="rId11" Type="http://schemas.openxmlformats.org/officeDocument/2006/relationships/oleObject" Target="../embeddings/oleObject58.bin"/><Relationship Id="rId10" Type="http://schemas.openxmlformats.org/officeDocument/2006/relationships/image" Target="../media/image58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86" name="Object 14"/>
          <p:cNvGraphicFramePr>
            <a:graphicFrameLocks noChangeAspect="1"/>
          </p:cNvGraphicFramePr>
          <p:nvPr/>
        </p:nvGraphicFramePr>
        <p:xfrm>
          <a:off x="5076056" y="2132856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132856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23528" y="2204864"/>
            <a:ext cx="4248472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оси абсцисс найдите точку,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равноудалённую от точек А и В.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7092280" y="4293096"/>
            <a:ext cx="576064" cy="115212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7308304" y="5517232"/>
          <a:ext cx="12366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4" imgW="13411200" imgH="5181600" progId="Equation.3">
                  <p:embed/>
                </p:oleObj>
              </mc:Choice>
              <mc:Fallback>
                <p:oleObj name="Формула" r:id="rId4" imgW="13411200" imgH="51816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8304" y="5517232"/>
                        <a:ext cx="12366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660232" y="2852936"/>
          <a:ext cx="10398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6" imgW="11277600" imgH="5181600" progId="Equation.3">
                  <p:embed/>
                </p:oleObj>
              </mc:Choice>
              <mc:Fallback>
                <p:oleObj name="Формула" r:id="rId6" imgW="11277600" imgH="51816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0232" y="2852936"/>
                        <a:ext cx="103981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1916832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763688" y="2348880"/>
          <a:ext cx="1528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9" imgW="13411200" imgH="5181600" progId="Equation.3">
                  <p:embed/>
                </p:oleObj>
              </mc:Choice>
              <mc:Fallback>
                <p:oleObj name="Формула" r:id="rId9" imgW="13411200" imgH="51816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2348880"/>
                        <a:ext cx="15287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395536" y="2996952"/>
          <a:ext cx="4104456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1" imgW="39014400" imgH="7315200" progId="Equation.3">
                  <p:embed/>
                </p:oleObj>
              </mc:Choice>
              <mc:Fallback>
                <p:oleObj name="Формула" r:id="rId11" imgW="39014400" imgH="73152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536" y="2996952"/>
                        <a:ext cx="4104456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395536" y="3645024"/>
          <a:ext cx="4104456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3" imgW="38404800" imgH="7315200" progId="Equation.3">
                  <p:embed/>
                </p:oleObj>
              </mc:Choice>
              <mc:Fallback>
                <p:oleObj name="Формула" r:id="rId13" imgW="38404800" imgH="73152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5536" y="3645024"/>
                        <a:ext cx="4104456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835696" y="4293096"/>
          <a:ext cx="1250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5" imgW="10972800" imgH="5181600" progId="Equation.3">
                  <p:embed/>
                </p:oleObj>
              </mc:Choice>
              <mc:Fallback>
                <p:oleObj name="Формула" r:id="rId15" imgW="10972800" imgH="51816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5696" y="4293096"/>
                        <a:ext cx="1250950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2771800" y="1196752"/>
          <a:ext cx="3348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7" imgW="25908000" imgH="5181600" progId="Equation.3">
                  <p:embed/>
                </p:oleObj>
              </mc:Choice>
              <mc:Fallback>
                <p:oleObj name="Формула" r:id="rId17" imgW="25908000" imgH="51816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71800" y="1196752"/>
                        <a:ext cx="3348037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588224" y="3212976"/>
            <a:ext cx="504056" cy="108012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7236296" y="4293096"/>
          <a:ext cx="1208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19" imgW="13106400" imgH="5181600" progId="Equation.3">
                  <p:embed/>
                </p:oleObj>
              </mc:Choice>
              <mc:Fallback>
                <p:oleObj name="Формула" r:id="rId19" imgW="13106400" imgH="5181600" progId="Equation.3">
                  <p:embed/>
                  <p:pic>
                    <p:nvPicPr>
                      <p:cNvPr id="0" name="Изображение 820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36296" y="4293096"/>
                        <a:ext cx="120808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6804248" y="3717032"/>
            <a:ext cx="144016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308304" y="4725144"/>
            <a:ext cx="144016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395536" y="4797152"/>
          <a:ext cx="39417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21" imgW="36880800" imgH="4876800" progId="Equation.3">
                  <p:embed/>
                </p:oleObj>
              </mc:Choice>
              <mc:Fallback>
                <p:oleObj name="Формула" r:id="rId21" imgW="36880800" imgH="4876800" progId="Equation.3">
                  <p:embed/>
                  <p:pic>
                    <p:nvPicPr>
                      <p:cNvPr id="0" name="Изображение 820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5536" y="4797152"/>
                        <a:ext cx="3941762" cy="509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1907704" y="5301208"/>
          <a:ext cx="9112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23" imgW="8534400" imgH="4267200" progId="Equation.3">
                  <p:embed/>
                </p:oleObj>
              </mc:Choice>
              <mc:Fallback>
                <p:oleObj name="Формула" r:id="rId23" imgW="8534400" imgH="4267200" progId="Equation.3">
                  <p:embed/>
                  <p:pic>
                    <p:nvPicPr>
                      <p:cNvPr id="0" name="Изображение 8202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07704" y="5301208"/>
                        <a:ext cx="911225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5" name="Object 13"/>
          <p:cNvGraphicFramePr>
            <a:graphicFrameLocks noChangeAspect="1"/>
          </p:cNvGraphicFramePr>
          <p:nvPr/>
        </p:nvGraphicFramePr>
        <p:xfrm>
          <a:off x="1619672" y="5805264"/>
          <a:ext cx="14938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25" imgW="13106400" imgH="5181600" progId="Equation.3">
                  <p:embed/>
                </p:oleObj>
              </mc:Choice>
              <mc:Fallback>
                <p:oleObj name="Формула" r:id="rId25" imgW="13106400" imgH="5181600" progId="Equation.3">
                  <p:embed/>
                  <p:pic>
                    <p:nvPicPr>
                      <p:cNvPr id="0" name="Изображение 8203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19672" y="5805264"/>
                        <a:ext cx="1493837" cy="54133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52" name="Группа 48"/>
          <p:cNvGrpSpPr/>
          <p:nvPr/>
        </p:nvGrpSpPr>
        <p:grpSpPr>
          <a:xfrm>
            <a:off x="5004048" y="2060848"/>
            <a:ext cx="3672408" cy="4248472"/>
            <a:chOff x="4716016" y="1556792"/>
            <a:chExt cx="34563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7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82" name="Object 14"/>
          <p:cNvGraphicFramePr>
            <a:graphicFrameLocks noChangeAspect="1"/>
          </p:cNvGraphicFramePr>
          <p:nvPr/>
        </p:nvGraphicFramePr>
        <p:xfrm>
          <a:off x="5076056" y="2348880"/>
          <a:ext cx="3600400" cy="382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348880"/>
                        <a:ext cx="3600400" cy="3824424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23528" y="2204864"/>
            <a:ext cx="4248472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268760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24136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прямой, содержащей биссектрисы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первого и третьего углов, найдите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точку, равноудалённую от точек А и 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7493000" y="4724400"/>
          <a:ext cx="1011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10972800" imgH="5181600" progId="Equation.3">
                  <p:embed/>
                </p:oleObj>
              </mc:Choice>
              <mc:Fallback>
                <p:oleObj name="Формула" r:id="rId4" imgW="10972800" imgH="51816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0" y="4724400"/>
                        <a:ext cx="10112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156176" y="2636912"/>
          <a:ext cx="1068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6" imgW="11582400" imgH="5181600" progId="Equation.3">
                  <p:embed/>
                </p:oleObj>
              </mc:Choice>
              <mc:Fallback>
                <p:oleObj name="Формула" r:id="rId6" imgW="11582400" imgH="51816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636912"/>
                        <a:ext cx="106838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539552" y="105273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2060848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763688" y="2492896"/>
          <a:ext cx="1528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9" imgW="13411200" imgH="5181600" progId="Equation.3">
                  <p:embed/>
                </p:oleObj>
              </mc:Choice>
              <mc:Fallback>
                <p:oleObj name="Формула" r:id="rId9" imgW="13411200" imgH="51816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2492896"/>
                        <a:ext cx="15287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427038" y="3141663"/>
          <a:ext cx="4041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1" imgW="38404800" imgH="7315200" progId="Equation.3">
                  <p:embed/>
                </p:oleObj>
              </mc:Choice>
              <mc:Fallback>
                <p:oleObj name="Формула" r:id="rId11" imgW="38404800" imgH="73152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038" y="3141663"/>
                        <a:ext cx="4041775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379413" y="3789363"/>
          <a:ext cx="41386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3" imgW="38709600" imgH="7315200" progId="Equation.3">
                  <p:embed/>
                </p:oleObj>
              </mc:Choice>
              <mc:Fallback>
                <p:oleObj name="Формула" r:id="rId13" imgW="38709600" imgH="73152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9413" y="3789363"/>
                        <a:ext cx="4138612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697038" y="4437063"/>
          <a:ext cx="1528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5" imgW="13411200" imgH="5181600" progId="Equation.3">
                  <p:embed/>
                </p:oleObj>
              </mc:Choice>
              <mc:Fallback>
                <p:oleObj name="Формула" r:id="rId15" imgW="13411200" imgH="51816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7038" y="4437063"/>
                        <a:ext cx="15287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3054350" y="1484313"/>
          <a:ext cx="3071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7" imgW="23774400" imgH="5181600" progId="Equation.3">
                  <p:embed/>
                </p:oleObj>
              </mc:Choice>
              <mc:Fallback>
                <p:oleObj name="Формула" r:id="rId17" imgW="23774400" imgH="51816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54350" y="1484313"/>
                        <a:ext cx="30718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308304" y="2780928"/>
            <a:ext cx="0" cy="108012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7394575" y="3644900"/>
          <a:ext cx="11795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9" imgW="12801600" imgH="5181600" progId="Equation.3">
                  <p:embed/>
                </p:oleObj>
              </mc:Choice>
              <mc:Fallback>
                <p:oleObj name="Формула" r:id="rId19" imgW="12801600" imgH="51816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94575" y="3644900"/>
                        <a:ext cx="1179513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7164288" y="3356992"/>
            <a:ext cx="28803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164288" y="4437112"/>
            <a:ext cx="28803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323528" y="4941888"/>
          <a:ext cx="424847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21" imgW="43891200" imgH="4876800" progId="Equation.3">
                  <p:embed/>
                </p:oleObj>
              </mc:Choice>
              <mc:Fallback>
                <p:oleObj name="Формула" r:id="rId21" imgW="43891200" imgH="48768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3528" y="4941888"/>
                        <a:ext cx="4248472" cy="5095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1924050" y="5445125"/>
          <a:ext cx="8794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23" imgW="8229600" imgH="4267200" progId="Equation.3">
                  <p:embed/>
                </p:oleObj>
              </mc:Choice>
              <mc:Fallback>
                <p:oleObj name="Формула" r:id="rId23" imgW="8229600" imgH="4267200" progId="Equation.3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24050" y="5445125"/>
                        <a:ext cx="879475" cy="446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5" name="Object 13"/>
          <p:cNvGraphicFramePr>
            <a:graphicFrameLocks noChangeAspect="1"/>
          </p:cNvGraphicFramePr>
          <p:nvPr/>
        </p:nvGraphicFramePr>
        <p:xfrm>
          <a:off x="1636713" y="5949950"/>
          <a:ext cx="14589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5" imgW="12801600" imgH="5181600" progId="Equation.3">
                  <p:embed/>
                </p:oleObj>
              </mc:Choice>
              <mc:Fallback>
                <p:oleObj name="Формула" r:id="rId25" imgW="128016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36713" y="5949950"/>
                        <a:ext cx="1458912" cy="541338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220072" y="2564904"/>
            <a:ext cx="3384376" cy="33843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308304" y="3861048"/>
            <a:ext cx="0" cy="108012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48"/>
          <p:cNvGrpSpPr/>
          <p:nvPr/>
        </p:nvGrpSpPr>
        <p:grpSpPr>
          <a:xfrm>
            <a:off x="5004048" y="2204864"/>
            <a:ext cx="3672408" cy="4248472"/>
            <a:chOff x="4716016" y="1556792"/>
            <a:chExt cx="3456384" cy="4176464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61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05" name="Object 13"/>
          <p:cNvGraphicFramePr>
            <a:graphicFrameLocks noChangeAspect="1"/>
          </p:cNvGraphicFramePr>
          <p:nvPr/>
        </p:nvGraphicFramePr>
        <p:xfrm>
          <a:off x="5076056" y="2204864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04864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79512" y="2132856"/>
            <a:ext cx="432048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Докажите, что четырёхугольник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квадрат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19664" y="4365104"/>
            <a:ext cx="1332656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220072" y="3933056"/>
          <a:ext cx="1041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11277600" imgH="5181600" progId="Equation.3">
                  <p:embed/>
                </p:oleObj>
              </mc:Choice>
              <mc:Fallback>
                <p:oleObj name="Формула" r:id="rId4" imgW="11277600" imgH="51816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0072" y="3933056"/>
                        <a:ext cx="104140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7452320" y="5589240"/>
          <a:ext cx="1208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13106400" imgH="5181600" progId="Equation.3">
                  <p:embed/>
                </p:oleObj>
              </mc:Choice>
              <mc:Fallback>
                <p:oleObj name="Формула" r:id="rId6" imgW="13106400" imgH="51816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2320" y="5589240"/>
                        <a:ext cx="120808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1844824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79512" y="2564904"/>
          <a:ext cx="43924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9" imgW="44500800" imgH="7315200" progId="Equation.3">
                  <p:embed/>
                </p:oleObj>
              </mc:Choice>
              <mc:Fallback>
                <p:oleObj name="Формула" r:id="rId9" imgW="44500800" imgH="73152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2564904"/>
                        <a:ext cx="4392488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179512" y="3259981"/>
          <a:ext cx="43924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1" imgW="42672000" imgH="7315200" progId="Equation.3">
                  <p:embed/>
                </p:oleObj>
              </mc:Choice>
              <mc:Fallback>
                <p:oleObj name="Формула" r:id="rId11" imgW="42672000" imgH="73152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3259981"/>
                        <a:ext cx="4392488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179512" y="3980061"/>
          <a:ext cx="4392489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3" imgW="42976800" imgH="7315200" progId="Equation.3">
                  <p:embed/>
                </p:oleObj>
              </mc:Choice>
              <mc:Fallback>
                <p:oleObj name="Формула" r:id="rId13" imgW="42976800" imgH="73152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9512" y="3980061"/>
                        <a:ext cx="4392489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79512" y="4700141"/>
          <a:ext cx="43924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5" imgW="42672000" imgH="7315200" progId="Equation.3">
                  <p:embed/>
                </p:oleObj>
              </mc:Choice>
              <mc:Fallback>
                <p:oleObj name="Формула" r:id="rId15" imgW="42672000" imgH="73152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9512" y="4700141"/>
                        <a:ext cx="4392488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1258888" y="1189038"/>
          <a:ext cx="6772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7" imgW="52425600" imgH="5181600" progId="Equation.3">
                  <p:embed/>
                </p:oleObj>
              </mc:Choice>
              <mc:Fallback>
                <p:oleObj name="Формула" r:id="rId17" imgW="52425600" imgH="51816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58888" y="1189038"/>
                        <a:ext cx="67722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2229" name="Object 21"/>
          <p:cNvGraphicFramePr>
            <a:graphicFrameLocks noChangeAspect="1"/>
          </p:cNvGraphicFramePr>
          <p:nvPr/>
        </p:nvGraphicFramePr>
        <p:xfrm>
          <a:off x="7524328" y="4221088"/>
          <a:ext cx="1095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19" imgW="11887200" imgH="5181600" progId="Equation.3">
                  <p:embed/>
                </p:oleObj>
              </mc:Choice>
              <mc:Fallback>
                <p:oleObj name="Формула" r:id="rId19" imgW="11887200" imgH="51816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24328" y="4221088"/>
                        <a:ext cx="109537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395536" y="5517232"/>
          <a:ext cx="17891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21" imgW="17373600" imgH="6400800" progId="Equation.3">
                  <p:embed/>
                </p:oleObj>
              </mc:Choice>
              <mc:Fallback>
                <p:oleObj name="Формула" r:id="rId21" imgW="17373600" imgH="6400800" progId="Equation.3">
                  <p:embed/>
                  <p:pic>
                    <p:nvPicPr>
                      <p:cNvPr id="0" name="Изображение 1024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5536" y="5517232"/>
                        <a:ext cx="1789112" cy="671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2355850" y="5516563"/>
          <a:ext cx="17573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23" imgW="17068800" imgH="6400800" progId="Equation.3">
                  <p:embed/>
                </p:oleObj>
              </mc:Choice>
              <mc:Fallback>
                <p:oleObj name="Формула" r:id="rId23" imgW="17068800" imgH="6400800" progId="Equation.3">
                  <p:embed/>
                  <p:pic>
                    <p:nvPicPr>
                      <p:cNvPr id="0" name="Изображение 1025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55850" y="5516563"/>
                        <a:ext cx="1757363" cy="671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Овал 31"/>
          <p:cNvSpPr/>
          <p:nvPr/>
        </p:nvSpPr>
        <p:spPr>
          <a:xfrm>
            <a:off x="4283968" y="263691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283968" y="335699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283968" y="407707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283968" y="479715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403648" y="5445224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347864" y="5445224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092280" y="3356992"/>
            <a:ext cx="1296144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607" name="Object 15"/>
          <p:cNvGraphicFramePr>
            <a:graphicFrameLocks noChangeAspect="1"/>
          </p:cNvGraphicFramePr>
          <p:nvPr/>
        </p:nvGraphicFramePr>
        <p:xfrm>
          <a:off x="7020272" y="2852936"/>
          <a:ext cx="11255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25" imgW="12192000" imgH="5181600" progId="Equation.3">
                  <p:embed/>
                </p:oleObj>
              </mc:Choice>
              <mc:Fallback>
                <p:oleObj name="Формула" r:id="rId25" imgW="12192000" imgH="5181600" progId="Equation.3">
                  <p:embed/>
                  <p:pic>
                    <p:nvPicPr>
                      <p:cNvPr id="0" name="Изображение 1025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20272" y="2852936"/>
                        <a:ext cx="1125537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>
            <a:off x="6156176" y="4365104"/>
            <a:ext cx="2232248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92280" y="3356992"/>
            <a:ext cx="36004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452320" y="4653136"/>
            <a:ext cx="936104" cy="100811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156176" y="3356992"/>
            <a:ext cx="936104" cy="100811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3"/>
          <p:cNvGrpSpPr/>
          <p:nvPr/>
        </p:nvGrpSpPr>
        <p:grpSpPr>
          <a:xfrm>
            <a:off x="5004048" y="1988840"/>
            <a:ext cx="3672408" cy="4248472"/>
            <a:chOff x="4716016" y="1556792"/>
            <a:chExt cx="34563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7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36" name="Object 20"/>
          <p:cNvGraphicFramePr>
            <a:graphicFrameLocks noChangeAspect="1"/>
          </p:cNvGraphicFramePr>
          <p:nvPr/>
        </p:nvGraphicFramePr>
        <p:xfrm>
          <a:off x="5076056" y="2204864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04864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79512" y="2132856"/>
            <a:ext cx="4464496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 координаты вершины 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равностороннего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АВС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3284984"/>
            <a:ext cx="0" cy="187220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652120" y="5085184"/>
          <a:ext cx="1266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13716000" imgH="5181600" progId="Equation.3">
                  <p:embed/>
                </p:oleObj>
              </mc:Choice>
              <mc:Fallback>
                <p:oleObj name="Формула" r:id="rId4" imgW="13716000" imgH="51816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5085184"/>
                        <a:ext cx="126682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862763" y="2781300"/>
          <a:ext cx="10112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10972800" imgH="5181600" progId="Equation.3">
                  <p:embed/>
                </p:oleObj>
              </mc:Choice>
              <mc:Fallback>
                <p:oleObj name="Формула" r:id="rId6" imgW="10972800" imgH="51816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2763" y="2781300"/>
                        <a:ext cx="1011237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1844824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251520" y="2348880"/>
          <a:ext cx="266429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9" imgW="26212800" imgH="6096000" progId="Equation.3">
                  <p:embed/>
                </p:oleObj>
              </mc:Choice>
              <mc:Fallback>
                <p:oleObj name="Формула" r:id="rId9" imgW="26212800" imgH="60960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2348880"/>
                        <a:ext cx="2664296" cy="5760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3275856" y="2348880"/>
          <a:ext cx="12557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1" imgW="12192000" imgH="5181600" progId="Equation.3">
                  <p:embed/>
                </p:oleObj>
              </mc:Choice>
              <mc:Fallback>
                <p:oleObj name="Формула" r:id="rId11" imgW="12192000" imgH="51816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5856" y="2348880"/>
                        <a:ext cx="1255713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467544" y="2852936"/>
          <a:ext cx="38941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3" imgW="38100000" imgH="7315200" progId="Equation.3">
                  <p:embed/>
                </p:oleObj>
              </mc:Choice>
              <mc:Fallback>
                <p:oleObj name="Формула" r:id="rId13" imgW="38100000" imgH="73152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7544" y="2852936"/>
                        <a:ext cx="3894138" cy="766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467544" y="3500438"/>
          <a:ext cx="3867919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5" imgW="38100000" imgH="7315200" progId="Equation.3">
                  <p:embed/>
                </p:oleObj>
              </mc:Choice>
              <mc:Fallback>
                <p:oleObj name="Формула" r:id="rId15" imgW="38100000" imgH="73152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544" y="3500438"/>
                        <a:ext cx="3867919" cy="766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3131840" y="1189038"/>
          <a:ext cx="295232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7" imgW="26822400" imgH="5181600" progId="Equation.3">
                  <p:embed/>
                </p:oleObj>
              </mc:Choice>
              <mc:Fallback>
                <p:oleObj name="Формула" r:id="rId17" imgW="26822400" imgH="51816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31840" y="1189038"/>
                        <a:ext cx="2952328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2229" name="Object 21"/>
          <p:cNvGraphicFramePr>
            <a:graphicFrameLocks noChangeAspect="1"/>
          </p:cNvGraphicFramePr>
          <p:nvPr/>
        </p:nvGraphicFramePr>
        <p:xfrm>
          <a:off x="8316416" y="4437112"/>
          <a:ext cx="3381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19" imgW="3657600" imgH="3962400" progId="Equation.3">
                  <p:embed/>
                </p:oleObj>
              </mc:Choice>
              <mc:Fallback>
                <p:oleObj name="Формула" r:id="rId19" imgW="3657600" imgH="39624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16416" y="4437112"/>
                        <a:ext cx="338138" cy="333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179512" y="4149080"/>
          <a:ext cx="431209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21" imgW="43281600" imgH="7315200" progId="Equation.3">
                  <p:embed/>
                </p:oleObj>
              </mc:Choice>
              <mc:Fallback>
                <p:oleObj name="Формула" r:id="rId21" imgW="43281600" imgH="7315200" progId="Equation.3">
                  <p:embed/>
                  <p:pic>
                    <p:nvPicPr>
                      <p:cNvPr id="0" name="Изображение 1127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9512" y="4149080"/>
                        <a:ext cx="4312097" cy="766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1043608" y="4869160"/>
          <a:ext cx="26368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23" imgW="25603200" imgH="5486400" progId="Equation.3">
                  <p:embed/>
                </p:oleObj>
              </mc:Choice>
              <mc:Fallback>
                <p:oleObj name="Формула" r:id="rId23" imgW="25603200" imgH="5486400" progId="Equation.3">
                  <p:embed/>
                  <p:pic>
                    <p:nvPicPr>
                      <p:cNvPr id="0" name="Изображение 11274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3608" y="4869160"/>
                        <a:ext cx="2636837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6876256" y="4293096"/>
            <a:ext cx="1584176" cy="86409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6876256" y="3284984"/>
            <a:ext cx="1584176" cy="100811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630" name="Object 14"/>
          <p:cNvGraphicFramePr>
            <a:graphicFrameLocks noChangeAspect="1"/>
          </p:cNvGraphicFramePr>
          <p:nvPr/>
        </p:nvGraphicFramePr>
        <p:xfrm>
          <a:off x="1027113" y="5300663"/>
          <a:ext cx="2668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Формула" r:id="rId25" imgW="25908000" imgH="5486400" progId="Equation.3">
                  <p:embed/>
                </p:oleObj>
              </mc:Choice>
              <mc:Fallback>
                <p:oleObj name="Формула" r:id="rId25" imgW="25908000" imgH="5486400" progId="Equation.3">
                  <p:embed/>
                  <p:pic>
                    <p:nvPicPr>
                      <p:cNvPr id="0" name="Изображение 11275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27113" y="5300663"/>
                        <a:ext cx="2668587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Левая фигурная скобка 45"/>
          <p:cNvSpPr/>
          <p:nvPr/>
        </p:nvSpPr>
        <p:spPr>
          <a:xfrm>
            <a:off x="827584" y="4941168"/>
            <a:ext cx="288032" cy="864096"/>
          </a:xfrm>
          <a:prstGeom prst="leftBrace">
            <a:avLst>
              <a:gd name="adj1" fmla="val 31454"/>
              <a:gd name="adj2" fmla="val 482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9631" name="Object 15"/>
          <p:cNvGraphicFramePr>
            <a:graphicFrameLocks noChangeAspect="1"/>
          </p:cNvGraphicFramePr>
          <p:nvPr/>
        </p:nvGraphicFramePr>
        <p:xfrm>
          <a:off x="899592" y="5877272"/>
          <a:ext cx="2825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27" imgW="27432000" imgH="5791200" progId="Equation.3">
                  <p:embed/>
                </p:oleObj>
              </mc:Choice>
              <mc:Fallback>
                <p:oleObj name="Формула" r:id="rId27" imgW="27432000" imgH="5791200" progId="Equation.3">
                  <p:embed/>
                  <p:pic>
                    <p:nvPicPr>
                      <p:cNvPr id="0" name="Изображение 11276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99592" y="5877272"/>
                        <a:ext cx="2825750" cy="606425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96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5292080" y="3284984"/>
            <a:ext cx="1584176" cy="93610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5292080" y="4221088"/>
            <a:ext cx="1584176" cy="93610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53"/>
          <p:cNvGrpSpPr/>
          <p:nvPr/>
        </p:nvGrpSpPr>
        <p:grpSpPr>
          <a:xfrm>
            <a:off x="5004048" y="1988840"/>
            <a:ext cx="3672408" cy="4248472"/>
            <a:chOff x="4716016" y="1556792"/>
            <a:chExt cx="3456384" cy="417646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76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1">
                                            <p:subSp spid="_x0000_s2396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MK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середины отрезка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95536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2"/>
            <p:cNvGraphicFramePr>
              <a:graphicFrameLocks noChangeAspect="1"/>
            </p:cNvGraphicFramePr>
            <p:nvPr/>
          </p:nvGraphicFramePr>
          <p:xfrm>
            <a:off x="2253482" y="3734916"/>
            <a:ext cx="1322387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10668000" imgH="5181600" progId="Equation.3">
                    <p:embed/>
                  </p:oleObj>
                </mc:Choice>
                <mc:Fallback>
                  <p:oleObj name="Формула" r:id="rId3" imgW="10668000" imgH="51816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53482" y="3734916"/>
                          <a:ext cx="1322387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Object 2"/>
          <p:cNvGraphicFramePr>
            <a:graphicFrameLocks noChangeAspect="1"/>
          </p:cNvGraphicFramePr>
          <p:nvPr/>
        </p:nvGraphicFramePr>
        <p:xfrm>
          <a:off x="1882775" y="1793875"/>
          <a:ext cx="25701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24079200" imgH="5181600" progId="Equation.3">
                  <p:embed/>
                </p:oleObj>
              </mc:Choice>
              <mc:Fallback>
                <p:oleObj name="Формула" r:id="rId5" imgW="24079200" imgH="51816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2775" y="1793875"/>
                        <a:ext cx="2570163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66"/>
          <p:cNvGrpSpPr/>
          <p:nvPr/>
        </p:nvGrpSpPr>
        <p:grpSpPr>
          <a:xfrm>
            <a:off x="5148064" y="2852936"/>
            <a:ext cx="3528392" cy="792088"/>
            <a:chOff x="1043608" y="3645024"/>
            <a:chExt cx="3528392" cy="792088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6" name="Object 2"/>
            <p:cNvGraphicFramePr>
              <a:graphicFrameLocks noChangeAspect="1"/>
            </p:cNvGraphicFramePr>
            <p:nvPr/>
          </p:nvGraphicFramePr>
          <p:xfrm>
            <a:off x="1612132" y="3735313"/>
            <a:ext cx="260667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21031200" imgH="5181600" progId="Equation.3">
                    <p:embed/>
                  </p:oleObj>
                </mc:Choice>
                <mc:Fallback>
                  <p:oleObj name="Формула" r:id="rId7" imgW="21031200" imgH="5181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12132" y="3735313"/>
                          <a:ext cx="260667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Прямоугольник 126"/>
          <p:cNvSpPr/>
          <p:nvPr/>
        </p:nvSpPr>
        <p:spPr>
          <a:xfrm>
            <a:off x="1187624" y="285293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" name="Object 2"/>
          <p:cNvGraphicFramePr>
            <a:graphicFrameLocks noChangeAspect="1"/>
          </p:cNvGraphicFramePr>
          <p:nvPr/>
        </p:nvGraphicFramePr>
        <p:xfrm>
          <a:off x="1443038" y="2946400"/>
          <a:ext cx="34496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9" imgW="32308800" imgH="5181600" progId="Equation.3">
                  <p:embed/>
                </p:oleObj>
              </mc:Choice>
              <mc:Fallback>
                <p:oleObj name="Формула" r:id="rId9" imgW="32308800" imgH="51816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3038" y="2946400"/>
                        <a:ext cx="3449637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Прямоугольник 128"/>
          <p:cNvSpPr/>
          <p:nvPr/>
        </p:nvSpPr>
        <p:spPr>
          <a:xfrm>
            <a:off x="1187624" y="285293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95536" y="40050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95536" y="515719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2" name="Группа 66"/>
          <p:cNvGrpSpPr/>
          <p:nvPr/>
        </p:nvGrpSpPr>
        <p:grpSpPr>
          <a:xfrm>
            <a:off x="5148064" y="3933056"/>
            <a:ext cx="3528392" cy="792088"/>
            <a:chOff x="1043608" y="3645024"/>
            <a:chExt cx="3528392" cy="792088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4" name="Object 2"/>
            <p:cNvGraphicFramePr>
              <a:graphicFrameLocks noChangeAspect="1"/>
            </p:cNvGraphicFramePr>
            <p:nvPr/>
          </p:nvGraphicFramePr>
          <p:xfrm>
            <a:off x="2140769" y="3734693"/>
            <a:ext cx="15478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12496800" imgH="5181600" progId="Equation.3">
                    <p:embed/>
                  </p:oleObj>
                </mc:Choice>
                <mc:Fallback>
                  <p:oleObj name="Формула" r:id="rId11" imgW="12496800" imgH="51816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40769" y="3734693"/>
                          <a:ext cx="1547813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5" name="Прямоугольник 134"/>
          <p:cNvSpPr/>
          <p:nvPr/>
        </p:nvSpPr>
        <p:spPr>
          <a:xfrm>
            <a:off x="1187624" y="393305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6" name="Object 2"/>
          <p:cNvGraphicFramePr>
            <a:graphicFrameLocks noChangeAspect="1"/>
          </p:cNvGraphicFramePr>
          <p:nvPr/>
        </p:nvGraphicFramePr>
        <p:xfrm>
          <a:off x="1720850" y="4025900"/>
          <a:ext cx="2895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27127200" imgH="5181600" progId="Equation.3">
                  <p:embed/>
                </p:oleObj>
              </mc:Choice>
              <mc:Fallback>
                <p:oleObj name="Формула" r:id="rId13" imgW="27127200" imgH="51816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0850" y="4025900"/>
                        <a:ext cx="2895600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Прямоугольник 136"/>
          <p:cNvSpPr/>
          <p:nvPr/>
        </p:nvSpPr>
        <p:spPr>
          <a:xfrm>
            <a:off x="1187624" y="393305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8" name="Группа 66"/>
          <p:cNvGrpSpPr/>
          <p:nvPr/>
        </p:nvGrpSpPr>
        <p:grpSpPr>
          <a:xfrm>
            <a:off x="5148064" y="5085184"/>
            <a:ext cx="3528392" cy="792088"/>
            <a:chOff x="1043608" y="3645024"/>
            <a:chExt cx="3528392" cy="79208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1781994" y="3735090"/>
            <a:ext cx="226695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5" imgW="18288000" imgH="5181600" progId="Equation.3">
                    <p:embed/>
                  </p:oleObj>
                </mc:Choice>
                <mc:Fallback>
                  <p:oleObj name="Формула" r:id="rId15" imgW="18288000" imgH="51816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81994" y="3735090"/>
                          <a:ext cx="226695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" name="Прямоугольник 140"/>
          <p:cNvSpPr/>
          <p:nvPr/>
        </p:nvSpPr>
        <p:spPr>
          <a:xfrm>
            <a:off x="1187624" y="508518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2" name="Object 2"/>
          <p:cNvGraphicFramePr>
            <a:graphicFrameLocks noChangeAspect="1"/>
          </p:cNvGraphicFramePr>
          <p:nvPr/>
        </p:nvGraphicFramePr>
        <p:xfrm>
          <a:off x="1573213" y="5178425"/>
          <a:ext cx="31892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Формула" r:id="rId17" imgW="29870400" imgH="5181600" progId="Equation.3">
                  <p:embed/>
                </p:oleObj>
              </mc:Choice>
              <mc:Fallback>
                <p:oleObj name="Формула" r:id="rId17" imgW="29870400" imgH="5181600" progId="Equation.3">
                  <p:embed/>
                  <p:pic>
                    <p:nvPicPr>
                      <p:cNvPr id="0" name="Изображение 1229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73213" y="5178425"/>
                        <a:ext cx="3189287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Прямоугольник 142"/>
          <p:cNvSpPr/>
          <p:nvPr/>
        </p:nvSpPr>
        <p:spPr>
          <a:xfrm>
            <a:off x="1187624" y="5085184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46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47" name="Овал 14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Равнобедренный треугольник 15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55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56" name="Овал 15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Равнобедренный треугольник 16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С – середина отрезка АВ.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 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95536" y="198884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95536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6"/>
          <p:cNvGrpSpPr/>
          <p:nvPr/>
        </p:nvGrpSpPr>
        <p:grpSpPr>
          <a:xfrm>
            <a:off x="5148064" y="1916832"/>
            <a:ext cx="3528392" cy="792088"/>
            <a:chOff x="1043608" y="3645024"/>
            <a:chExt cx="3528392" cy="79208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2"/>
            <p:cNvGraphicFramePr>
              <a:graphicFrameLocks noChangeAspect="1"/>
            </p:cNvGraphicFramePr>
            <p:nvPr/>
          </p:nvGraphicFramePr>
          <p:xfrm>
            <a:off x="2064569" y="3734792"/>
            <a:ext cx="17002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13716000" imgH="5181600" progId="Equation.3">
                    <p:embed/>
                  </p:oleObj>
                </mc:Choice>
                <mc:Fallback>
                  <p:oleObj name="Формула" r:id="rId3" imgW="13716000" imgH="51816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64569" y="3734792"/>
                          <a:ext cx="1700213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1187624" y="1916832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Object 2"/>
          <p:cNvGraphicFramePr>
            <a:graphicFrameLocks noChangeAspect="1"/>
          </p:cNvGraphicFramePr>
          <p:nvPr/>
        </p:nvGraphicFramePr>
        <p:xfrm>
          <a:off x="1671638" y="2009775"/>
          <a:ext cx="2994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5" imgW="28041600" imgH="5181600" progId="Equation.3">
                  <p:embed/>
                </p:oleObj>
              </mc:Choice>
              <mc:Fallback>
                <p:oleObj name="Формула" r:id="rId5" imgW="28041600" imgH="51816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1638" y="2009775"/>
                        <a:ext cx="299402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1187624" y="191683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95536" y="422108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66"/>
          <p:cNvGrpSpPr/>
          <p:nvPr/>
        </p:nvGrpSpPr>
        <p:grpSpPr>
          <a:xfrm>
            <a:off x="5148064" y="3068960"/>
            <a:ext cx="3528392" cy="792088"/>
            <a:chOff x="1043608" y="3645024"/>
            <a:chExt cx="3528392" cy="79208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1988369" y="3735189"/>
            <a:ext cx="18526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4935200" imgH="5181600" progId="Equation.3">
                    <p:embed/>
                  </p:oleObj>
                </mc:Choice>
                <mc:Fallback>
                  <p:oleObj name="Формула" r:id="rId7" imgW="14935200" imgH="51816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88369" y="3735189"/>
                          <a:ext cx="1852613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Прямоугольник 56"/>
          <p:cNvSpPr/>
          <p:nvPr/>
        </p:nvSpPr>
        <p:spPr>
          <a:xfrm>
            <a:off x="1187624" y="306896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1801813" y="3162300"/>
          <a:ext cx="27336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9" imgW="25603200" imgH="5181600" progId="Equation.3">
                  <p:embed/>
                </p:oleObj>
              </mc:Choice>
              <mc:Fallback>
                <p:oleObj name="Формула" r:id="rId9" imgW="25603200" imgH="51816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1813" y="3162300"/>
                        <a:ext cx="273367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187624" y="306896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66"/>
          <p:cNvGrpSpPr/>
          <p:nvPr/>
        </p:nvGrpSpPr>
        <p:grpSpPr>
          <a:xfrm>
            <a:off x="5148064" y="4221088"/>
            <a:ext cx="3528392" cy="792088"/>
            <a:chOff x="1043608" y="3645024"/>
            <a:chExt cx="3528392" cy="79208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120132" y="3735586"/>
            <a:ext cx="15875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12801600" imgH="5181600" progId="Equation.3">
                    <p:embed/>
                  </p:oleObj>
                </mc:Choice>
                <mc:Fallback>
                  <p:oleObj name="Формула" r:id="rId11" imgW="12801600" imgH="51816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0132" y="3735586"/>
                          <a:ext cx="158750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1817688" y="4314825"/>
          <a:ext cx="2701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3" imgW="25298400" imgH="5181600" progId="Equation.3">
                  <p:embed/>
                </p:oleObj>
              </mc:Choice>
              <mc:Fallback>
                <p:oleObj name="Формула" r:id="rId13" imgW="25298400" imgH="51816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17688" y="4314825"/>
                        <a:ext cx="270192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8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69" name="Овал 6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77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78" name="Овал 7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111" name="Object 15"/>
          <p:cNvGraphicFramePr>
            <a:graphicFrameLocks noChangeAspect="1"/>
          </p:cNvGraphicFramePr>
          <p:nvPr/>
        </p:nvGraphicFramePr>
        <p:xfrm>
          <a:off x="5003800" y="2276475"/>
          <a:ext cx="3706813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3800" y="2276475"/>
                        <a:ext cx="3706813" cy="393700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2804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5536" y="1124744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43924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37138" y="3213100"/>
          <a:ext cx="14906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5" imgW="16154400" imgH="5181600" progId="Equation.3">
                  <p:embed/>
                </p:oleObj>
              </mc:Choice>
              <mc:Fallback>
                <p:oleObj name="Формула" r:id="rId5" imgW="16154400" imgH="51816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7138" y="3213100"/>
                        <a:ext cx="14906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380312" y="4725144"/>
          <a:ext cx="1235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7" imgW="13411200" imgH="5181600" progId="Equation.3">
                  <p:embed/>
                </p:oleObj>
              </mc:Choice>
              <mc:Fallback>
                <p:oleObj name="Формула" r:id="rId7" imgW="13411200" imgH="51816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0312" y="4725144"/>
                        <a:ext cx="1235075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115616" y="198884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91680" y="2564904"/>
          <a:ext cx="1549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15240000" imgH="4267200" progId="Equation.3">
                  <p:embed/>
                </p:oleObj>
              </mc:Choice>
              <mc:Fallback>
                <p:oleObj name="Формула" r:id="rId9" imgW="15240000" imgH="42672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80" y="2564904"/>
                        <a:ext cx="1549400" cy="403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380430" y="2997324"/>
          <a:ext cx="1978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1" imgW="19202400" imgH="9448800" progId="Equation.3">
                  <p:embed/>
                </p:oleObj>
              </mc:Choice>
              <mc:Fallback>
                <p:oleObj name="Формула" r:id="rId11" imgW="19202400" imgH="9448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430" y="2997324"/>
                        <a:ext cx="1978025" cy="987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2483768" y="2996952"/>
          <a:ext cx="19002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18592800" imgH="9448800" progId="Equation.3">
                  <p:embed/>
                </p:oleObj>
              </mc:Choice>
              <mc:Fallback>
                <p:oleObj name="Формула" r:id="rId13" imgW="18592800" imgH="94488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3768" y="2996952"/>
                        <a:ext cx="1900237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755576" y="3933056"/>
          <a:ext cx="15462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5" imgW="15240000" imgH="4267200" progId="Equation.3">
                  <p:embed/>
                </p:oleObj>
              </mc:Choice>
              <mc:Fallback>
                <p:oleObj name="Формула" r:id="rId15" imgW="15240000" imgH="42672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33056"/>
                        <a:ext cx="1546225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7020272" y="2348880"/>
          <a:ext cx="9858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17" imgW="10668000" imgH="5181600" progId="Equation.3">
                  <p:embed/>
                </p:oleObj>
              </mc:Choice>
              <mc:Fallback>
                <p:oleObj name="Формула" r:id="rId17" imgW="10668000" imgH="5181600" progId="Equation.3">
                  <p:embed/>
                  <p:pic>
                    <p:nvPicPr>
                      <p:cNvPr id="0" name="Изображение 1434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20272" y="2348880"/>
                        <a:ext cx="9858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699792" y="3861048"/>
          <a:ext cx="1184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9" imgW="11887200" imgH="5181600" progId="Equation.3">
                  <p:embed/>
                </p:oleObj>
              </mc:Choice>
              <mc:Fallback>
                <p:oleObj name="Формула" r:id="rId19" imgW="11887200" imgH="5181600" progId="Equation.3">
                  <p:embed/>
                  <p:pic>
                    <p:nvPicPr>
                      <p:cNvPr id="0" name="Изображение 1434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99792" y="3861048"/>
                        <a:ext cx="11842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539552" y="4365104"/>
          <a:ext cx="14430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21" imgW="14020800" imgH="9448800" progId="Equation.3">
                  <p:embed/>
                </p:oleObj>
              </mc:Choice>
              <mc:Fallback>
                <p:oleObj name="Формула" r:id="rId21" imgW="14020800" imgH="9448800" progId="Equation.3">
                  <p:embed/>
                  <p:pic>
                    <p:nvPicPr>
                      <p:cNvPr id="0" name="Изображение 1434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9552" y="4365104"/>
                        <a:ext cx="1443037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H="1">
            <a:off x="5508104" y="4581128"/>
            <a:ext cx="2088232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84168" y="2492896"/>
            <a:ext cx="2088232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2555776" y="4293096"/>
          <a:ext cx="17907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Формула" r:id="rId23" imgW="17373600" imgH="9448800" progId="Equation.3">
                  <p:embed/>
                </p:oleObj>
              </mc:Choice>
              <mc:Fallback>
                <p:oleObj name="Формула" r:id="rId23" imgW="17373600" imgH="9448800" progId="Equation.3">
                  <p:embed/>
                  <p:pic>
                    <p:nvPicPr>
                      <p:cNvPr id="0" name="Изображение 1434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55776" y="4293096"/>
                        <a:ext cx="1790700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339850" y="5621338"/>
          <a:ext cx="22304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Формула" r:id="rId25" imgW="21640800" imgH="5181600" progId="Equation.3">
                  <p:embed/>
                </p:oleObj>
              </mc:Choice>
              <mc:Fallback>
                <p:oleObj name="Формула" r:id="rId25" imgW="21640800" imgH="5181600" progId="Equation.3">
                  <p:embed/>
                  <p:pic>
                    <p:nvPicPr>
                      <p:cNvPr id="0" name="Изображение 14347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39850" y="5621338"/>
                        <a:ext cx="2230438" cy="542925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7596336" y="2492896"/>
            <a:ext cx="576064" cy="208823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508104" y="3789040"/>
            <a:ext cx="576064" cy="208823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2209800" y="1341438"/>
          <a:ext cx="4799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Формула" r:id="rId27" imgW="43586400" imgH="5181600" progId="Equation.3">
                  <p:embed/>
                </p:oleObj>
              </mc:Choice>
              <mc:Fallback>
                <p:oleObj name="Формула" r:id="rId27" imgW="43586400" imgH="5181600" progId="Equation.3">
                  <p:embed/>
                  <p:pic>
                    <p:nvPicPr>
                      <p:cNvPr id="0" name="Изображение 14348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209800" y="1341438"/>
                        <a:ext cx="47990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0113" name="Object 17"/>
          <p:cNvGraphicFramePr>
            <a:graphicFrameLocks noChangeAspect="1"/>
          </p:cNvGraphicFramePr>
          <p:nvPr/>
        </p:nvGraphicFramePr>
        <p:xfrm>
          <a:off x="5652120" y="5733256"/>
          <a:ext cx="16589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Формула" r:id="rId29" imgW="17983200" imgH="5181600" progId="Equation.3">
                  <p:embed/>
                </p:oleObj>
              </mc:Choice>
              <mc:Fallback>
                <p:oleObj name="Формула" r:id="rId29" imgW="17983200" imgH="5181600" progId="Equation.3">
                  <p:embed/>
                  <p:pic>
                    <p:nvPicPr>
                      <p:cNvPr id="0" name="Изображение 14349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52120" y="5733256"/>
                        <a:ext cx="1658937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Группа 53"/>
          <p:cNvGrpSpPr/>
          <p:nvPr/>
        </p:nvGrpSpPr>
        <p:grpSpPr>
          <a:xfrm>
            <a:off x="5004048" y="1988840"/>
            <a:ext cx="3744416" cy="4248472"/>
            <a:chOff x="4716016" y="1556792"/>
            <a:chExt cx="3524156" cy="417646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716016" y="1556792"/>
              <a:ext cx="3524156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0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3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Управляющая кнопка: справка 51">
            <a:hlinkClick r:id="" action="ppaction://noaction" highlightClick="1"/>
          </p:cNvPr>
          <p:cNvSpPr/>
          <p:nvPr/>
        </p:nvSpPr>
        <p:spPr>
          <a:xfrm>
            <a:off x="3995936" y="6165304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467544" y="4365104"/>
            <a:ext cx="4392488" cy="1440160"/>
          </a:xfrm>
          <a:prstGeom prst="wedgeRectCallout">
            <a:avLst>
              <a:gd name="adj1" fmla="val 31661"/>
              <a:gd name="adj2" fmla="val 68995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параллелограмме диагонали точкой пересечения делятся пополам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subSp spid="_x0000_s26010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111" name="Object 15"/>
          <p:cNvGraphicFramePr>
            <a:graphicFrameLocks noChangeAspect="1"/>
          </p:cNvGraphicFramePr>
          <p:nvPr/>
        </p:nvGraphicFramePr>
        <p:xfrm>
          <a:off x="5004048" y="2204864"/>
          <a:ext cx="3706813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4048" y="2204864"/>
                        <a:ext cx="3706813" cy="393700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2804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5536" y="1124744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43924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04248" y="4293096"/>
          <a:ext cx="1238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5" imgW="13411200" imgH="5181600" progId="Equation.3">
                  <p:embed/>
                </p:oleObj>
              </mc:Choice>
              <mc:Fallback>
                <p:oleObj name="Формула" r:id="rId5" imgW="13411200" imgH="51816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4248" y="4293096"/>
                        <a:ext cx="123825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21313" y="2276475"/>
          <a:ext cx="12636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7" imgW="13716000" imgH="5181600" progId="Equation.3">
                  <p:embed/>
                </p:oleObj>
              </mc:Choice>
              <mc:Fallback>
                <p:oleObj name="Формула" r:id="rId7" imgW="13716000" imgH="51816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1313" y="2276475"/>
                        <a:ext cx="1263650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115616" y="198884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30363" y="2522538"/>
          <a:ext cx="16732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9" imgW="16459200" imgH="5181600" progId="Equation.3">
                  <p:embed/>
                </p:oleObj>
              </mc:Choice>
              <mc:Fallback>
                <p:oleObj name="Формула" r:id="rId9" imgW="16459200" imgH="51816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0363" y="2522538"/>
                        <a:ext cx="1673225" cy="4905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476250" y="2997200"/>
          <a:ext cx="1789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1" imgW="17373600" imgH="9448800" progId="Equation.3">
                  <p:embed/>
                </p:oleObj>
              </mc:Choice>
              <mc:Fallback>
                <p:oleObj name="Формула" r:id="rId11" imgW="17373600" imgH="9448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2997200"/>
                        <a:ext cx="1789113" cy="987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2438400" y="2997200"/>
          <a:ext cx="1993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13" imgW="19507200" imgH="9448800" progId="Equation.3">
                  <p:embed/>
                </p:oleObj>
              </mc:Choice>
              <mc:Fallback>
                <p:oleObj name="Формула" r:id="rId13" imgW="19507200" imgH="9448800" progId="Equation.3">
                  <p:embed/>
                  <p:pic>
                    <p:nvPicPr>
                      <p:cNvPr id="0" name="Изображение 1536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2997200"/>
                        <a:ext cx="199390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1511300" y="3886200"/>
          <a:ext cx="1762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5" imgW="17373600" imgH="5181600" progId="Equation.3">
                  <p:embed/>
                </p:oleObj>
              </mc:Choice>
              <mc:Fallback>
                <p:oleObj name="Формула" r:id="rId15" imgW="17373600" imgH="5181600" progId="Equation.3">
                  <p:embed/>
                  <p:pic>
                    <p:nvPicPr>
                      <p:cNvPr id="0" name="Изображение 1536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11300" y="3886200"/>
                        <a:ext cx="17621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5076056" y="3356992"/>
          <a:ext cx="11826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7" imgW="12801600" imgH="5181600" progId="Equation.3">
                  <p:embed/>
                </p:oleObj>
              </mc:Choice>
              <mc:Fallback>
                <p:oleObj name="Формула" r:id="rId17" imgW="12801600" imgH="5181600" progId="Equation.3">
                  <p:embed/>
                  <p:pic>
                    <p:nvPicPr>
                      <p:cNvPr id="0" name="Изображение 1536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76056" y="3356992"/>
                        <a:ext cx="118268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49250" y="4365625"/>
          <a:ext cx="21002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19" imgW="20421600" imgH="9448800" progId="Equation.3">
                  <p:embed/>
                </p:oleObj>
              </mc:Choice>
              <mc:Fallback>
                <p:oleObj name="Формула" r:id="rId19" imgW="20421600" imgH="9448800" progId="Equation.3">
                  <p:embed/>
                  <p:pic>
                    <p:nvPicPr>
                      <p:cNvPr id="0" name="Изображение 1536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9250" y="4365625"/>
                        <a:ext cx="2100263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292080" y="2996952"/>
            <a:ext cx="2304256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2690813" y="4365625"/>
          <a:ext cx="16637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1" imgW="16154400" imgH="9448800" progId="Equation.3">
                  <p:embed/>
                </p:oleObj>
              </mc:Choice>
              <mc:Fallback>
                <p:oleObj name="Формула" r:id="rId21" imgW="16154400" imgH="94488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90813" y="4365625"/>
                        <a:ext cx="1663700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539552" y="5373216"/>
          <a:ext cx="3832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23" imgW="37185600" imgH="5181600" progId="Equation.3">
                  <p:embed/>
                </p:oleObj>
              </mc:Choice>
              <mc:Fallback>
                <p:oleObj name="Формула" r:id="rId23" imgW="37185600" imgH="5181600" progId="Equation.3">
                  <p:embed/>
                  <p:pic>
                    <p:nvPicPr>
                      <p:cNvPr id="0" name="Изображение 1537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9552" y="5373216"/>
                        <a:ext cx="3832225" cy="542925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5292080" y="2780928"/>
            <a:ext cx="288032" cy="21602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580112" y="2780928"/>
            <a:ext cx="2304256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1387475" y="1341438"/>
          <a:ext cx="64436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25" imgW="58521600" imgH="5181600" progId="Equation.3">
                  <p:embed/>
                </p:oleObj>
              </mc:Choice>
              <mc:Fallback>
                <p:oleObj name="Формула" r:id="rId25" imgW="58521600" imgH="5181600" progId="Equation.3">
                  <p:embed/>
                  <p:pic>
                    <p:nvPicPr>
                      <p:cNvPr id="0" name="Изображение 1537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87475" y="1341438"/>
                        <a:ext cx="644366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0113" name="Object 17"/>
          <p:cNvGraphicFramePr>
            <a:graphicFrameLocks noChangeAspect="1"/>
          </p:cNvGraphicFramePr>
          <p:nvPr/>
        </p:nvGraphicFramePr>
        <p:xfrm>
          <a:off x="7380312" y="3501008"/>
          <a:ext cx="12652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27" imgW="13716000" imgH="5181600" progId="Equation.3">
                  <p:embed/>
                </p:oleObj>
              </mc:Choice>
              <mc:Fallback>
                <p:oleObj name="Формула" r:id="rId27" imgW="13716000" imgH="5181600" progId="Equation.3">
                  <p:embed/>
                  <p:pic>
                    <p:nvPicPr>
                      <p:cNvPr id="0" name="Изображение 15372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80312" y="3501008"/>
                        <a:ext cx="126523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Управляющая кнопка: справка 51">
            <a:hlinkClick r:id="" action="ppaction://noaction" highlightClick="1"/>
          </p:cNvPr>
          <p:cNvSpPr/>
          <p:nvPr/>
        </p:nvSpPr>
        <p:spPr>
          <a:xfrm>
            <a:off x="3995936" y="6165304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467544" y="4365104"/>
            <a:ext cx="4392488" cy="1440160"/>
          </a:xfrm>
          <a:prstGeom prst="wedgeRectCallout">
            <a:avLst>
              <a:gd name="adj1" fmla="val 31661"/>
              <a:gd name="adj2" fmla="val 68995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параллелограмме диагонали точкой пересечения делятся пополам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596336" y="4077072"/>
            <a:ext cx="288032" cy="21602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53"/>
          <p:cNvGrpSpPr/>
          <p:nvPr/>
        </p:nvGrpSpPr>
        <p:grpSpPr>
          <a:xfrm>
            <a:off x="5004048" y="1988840"/>
            <a:ext cx="3744416" cy="4248472"/>
            <a:chOff x="4716016" y="1556792"/>
            <a:chExt cx="3524156" cy="417646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716016" y="1556792"/>
              <a:ext cx="3524156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49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subSp spid="_x0000_s26420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31" name="Object 15"/>
          <p:cNvGraphicFramePr>
            <a:graphicFrameLocks noChangeAspect="1"/>
          </p:cNvGraphicFramePr>
          <p:nvPr/>
        </p:nvGraphicFramePr>
        <p:xfrm>
          <a:off x="5004048" y="2204864"/>
          <a:ext cx="3744416" cy="397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4048" y="2204864"/>
                        <a:ext cx="3744416" cy="3977401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2804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5536" y="1124744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четырёхугольник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прямоугольник.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43924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19713" y="3573463"/>
          <a:ext cx="11826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Формула" r:id="rId5" imgW="12801600" imgH="5181600" progId="Equation.3">
                  <p:embed/>
                </p:oleObj>
              </mc:Choice>
              <mc:Fallback>
                <p:oleObj name="Формула" r:id="rId5" imgW="12801600" imgH="5181600" progId="Equation.3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9713" y="3573463"/>
                        <a:ext cx="1182687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596336" y="3789040"/>
          <a:ext cx="10112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7" imgW="10972800" imgH="5181600" progId="Equation.3">
                  <p:embed/>
                </p:oleObj>
              </mc:Choice>
              <mc:Fallback>
                <p:oleObj name="Формула" r:id="rId7" imgW="10972800" imgH="51816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6336" y="3789040"/>
                        <a:ext cx="101123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115616" y="198884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683568" y="2708920"/>
          <a:ext cx="16732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9" imgW="16459200" imgH="5181600" progId="Equation.3">
                  <p:embed/>
                </p:oleObj>
              </mc:Choice>
              <mc:Fallback>
                <p:oleObj name="Формула" r:id="rId9" imgW="16459200" imgH="5181600" progId="Equation.3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568" y="2708920"/>
                        <a:ext cx="1673225" cy="4905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2771800" y="2420888"/>
          <a:ext cx="16319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1" imgW="15849600" imgH="10363200" progId="Equation.3">
                  <p:embed/>
                </p:oleObj>
              </mc:Choice>
              <mc:Fallback>
                <p:oleObj name="Формула" r:id="rId11" imgW="15849600" imgH="103632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2420888"/>
                        <a:ext cx="1631950" cy="1082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683568" y="3645024"/>
          <a:ext cx="1762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3" imgW="17373600" imgH="5181600" progId="Equation.3">
                  <p:embed/>
                </p:oleObj>
              </mc:Choice>
              <mc:Fallback>
                <p:oleObj name="Формула" r:id="rId13" imgW="17373600" imgH="51816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568" y="3645024"/>
                        <a:ext cx="17621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6657975" y="2276475"/>
          <a:ext cx="1041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15" imgW="11277600" imgH="5181600" progId="Equation.3">
                  <p:embed/>
                </p:oleObj>
              </mc:Choice>
              <mc:Fallback>
                <p:oleObj name="Формула" r:id="rId15" imgW="11277600" imgH="5181600" progId="Equation.3">
                  <p:embed/>
                  <p:pic>
                    <p:nvPicPr>
                      <p:cNvPr id="0" name="Изображение 1639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7975" y="2276475"/>
                        <a:ext cx="1041400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2699792" y="3356992"/>
          <a:ext cx="166211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17" imgW="16154400" imgH="10363200" progId="Equation.3">
                  <p:embed/>
                </p:oleObj>
              </mc:Choice>
              <mc:Fallback>
                <p:oleObj name="Формула" r:id="rId17" imgW="16154400" imgH="10363200" progId="Equation.3">
                  <p:embed/>
                  <p:pic>
                    <p:nvPicPr>
                      <p:cNvPr id="0" name="Изображение 1639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99792" y="3356992"/>
                        <a:ext cx="1662113" cy="1084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148064" y="3861048"/>
            <a:ext cx="1872208" cy="180020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611560" y="4581128"/>
          <a:ext cx="17891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Формула" r:id="rId19" imgW="17373600" imgH="6400800" progId="Equation.3">
                  <p:embed/>
                </p:oleObj>
              </mc:Choice>
              <mc:Fallback>
                <p:oleObj name="Формула" r:id="rId19" imgW="17373600" imgH="6400800" progId="Equation.3">
                  <p:embed/>
                  <p:pic>
                    <p:nvPicPr>
                      <p:cNvPr id="0" name="Изображение 1639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1560" y="4581128"/>
                        <a:ext cx="1789112" cy="669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5148064" y="2492896"/>
            <a:ext cx="1368152" cy="136815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516216" y="2492896"/>
            <a:ext cx="1800200" cy="180020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1755775" y="1341438"/>
          <a:ext cx="5705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Формула" r:id="rId21" imgW="51816000" imgH="5181600" progId="Equation.3">
                  <p:embed/>
                </p:oleObj>
              </mc:Choice>
              <mc:Fallback>
                <p:oleObj name="Формула" r:id="rId21" imgW="51816000" imgH="5181600" progId="Equation.3">
                  <p:embed/>
                  <p:pic>
                    <p:nvPicPr>
                      <p:cNvPr id="0" name="Изображение 1639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55775" y="1341438"/>
                        <a:ext cx="57054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0113" name="Object 17"/>
          <p:cNvGraphicFramePr>
            <a:graphicFrameLocks noChangeAspect="1"/>
          </p:cNvGraphicFramePr>
          <p:nvPr/>
        </p:nvGraphicFramePr>
        <p:xfrm>
          <a:off x="7092280" y="5517232"/>
          <a:ext cx="12652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Формула" r:id="rId23" imgW="13716000" imgH="5181600" progId="Equation.3">
                  <p:embed/>
                </p:oleObj>
              </mc:Choice>
              <mc:Fallback>
                <p:oleObj name="Формула" r:id="rId23" imgW="13716000" imgH="5181600" progId="Equation.3">
                  <p:embed/>
                  <p:pic>
                    <p:nvPicPr>
                      <p:cNvPr id="0" name="Изображение 16394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92280" y="5517232"/>
                        <a:ext cx="126523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Управляющая кнопка: справка 51">
            <a:hlinkClick r:id="" action="ppaction://noaction" highlightClick="1"/>
          </p:cNvPr>
          <p:cNvSpPr/>
          <p:nvPr/>
        </p:nvSpPr>
        <p:spPr>
          <a:xfrm>
            <a:off x="4355976" y="5589240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020272" y="4293096"/>
            <a:ext cx="1296144" cy="136815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5" name="Группа 53"/>
          <p:cNvGrpSpPr/>
          <p:nvPr/>
        </p:nvGrpSpPr>
        <p:grpSpPr>
          <a:xfrm>
            <a:off x="5004048" y="1988840"/>
            <a:ext cx="3744416" cy="4248472"/>
            <a:chOff x="4716016" y="1556792"/>
            <a:chExt cx="3524156" cy="417646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716016" y="1556792"/>
              <a:ext cx="3524156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0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265233" name="Object 17"/>
          <p:cNvGraphicFramePr>
            <a:graphicFrameLocks noChangeAspect="1"/>
          </p:cNvGraphicFramePr>
          <p:nvPr/>
        </p:nvGraphicFramePr>
        <p:xfrm>
          <a:off x="2643188" y="4581525"/>
          <a:ext cx="17573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Формула" r:id="rId27" imgW="17068800" imgH="6400800" progId="Equation.3">
                  <p:embed/>
                </p:oleObj>
              </mc:Choice>
              <mc:Fallback>
                <p:oleObj name="Формула" r:id="rId27" imgW="17068800" imgH="6400800" progId="Equation.3">
                  <p:embed/>
                  <p:pic>
                    <p:nvPicPr>
                      <p:cNvPr id="0" name="Изображение 16395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43188" y="4581525"/>
                        <a:ext cx="1757362" cy="669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Управляющая кнопка: справка 54">
            <a:hlinkClick r:id="" action="ppaction://noaction" highlightClick="1"/>
          </p:cNvPr>
          <p:cNvSpPr/>
          <p:nvPr/>
        </p:nvSpPr>
        <p:spPr>
          <a:xfrm>
            <a:off x="4355976" y="6093296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ая выноска 55"/>
          <p:cNvSpPr/>
          <p:nvPr/>
        </p:nvSpPr>
        <p:spPr>
          <a:xfrm>
            <a:off x="251520" y="5805264"/>
            <a:ext cx="3888432" cy="792088"/>
          </a:xfrm>
          <a:prstGeom prst="wedgeRectCallout">
            <a:avLst>
              <a:gd name="adj1" fmla="val 58439"/>
              <a:gd name="adj2" fmla="val -9437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5234" name="Object 18"/>
          <p:cNvGraphicFramePr>
            <a:graphicFrameLocks noChangeAspect="1"/>
          </p:cNvGraphicFramePr>
          <p:nvPr/>
        </p:nvGraphicFramePr>
        <p:xfrm>
          <a:off x="323528" y="5877272"/>
          <a:ext cx="3742878" cy="68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Формула" r:id="rId29" imgW="44805600" imgH="7315200" progId="Equation.3">
                  <p:embed/>
                </p:oleObj>
              </mc:Choice>
              <mc:Fallback>
                <p:oleObj name="Формула" r:id="rId29" imgW="44805600" imgH="7315200" progId="Equation.3">
                  <p:embed/>
                  <p:pic>
                    <p:nvPicPr>
                      <p:cNvPr id="0" name="Изображение 16396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23528" y="5877272"/>
                        <a:ext cx="3742878" cy="68617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ая выноска 52"/>
          <p:cNvSpPr/>
          <p:nvPr/>
        </p:nvSpPr>
        <p:spPr>
          <a:xfrm>
            <a:off x="827584" y="3212976"/>
            <a:ext cx="4392488" cy="2016224"/>
          </a:xfrm>
          <a:prstGeom prst="wedgeRectCallout">
            <a:avLst>
              <a:gd name="adj1" fmla="val 31661"/>
              <a:gd name="adj2" fmla="val 68995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параллелограмме диагонали точкой пересечения делятся пополам.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в прямоугольнике равны.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3" grpId="0" animBg="1"/>
      <p:bldP spid="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точками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заданными координатами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3056"/>
            <a:ext cx="8352928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середины отрезка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4211960" y="494116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5436096" y="494116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660232" y="494116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5436096" y="544522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6660232" y="544522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2195736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7" action="ppaction://hlinksldjump" highlightClick="1"/>
          </p:cNvPr>
          <p:cNvSpPr/>
          <p:nvPr/>
        </p:nvSpPr>
        <p:spPr>
          <a:xfrm>
            <a:off x="3419872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4644008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9" action="ppaction://hlinksldjump" highlightClick="1"/>
          </p:cNvPr>
          <p:cNvSpPr/>
          <p:nvPr/>
        </p:nvSpPr>
        <p:spPr>
          <a:xfrm>
            <a:off x="5868144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0" action="ppaction://hlinksldjump" highlightClick="1"/>
          </p:cNvPr>
          <p:cNvSpPr/>
          <p:nvPr/>
        </p:nvSpPr>
        <p:spPr>
          <a:xfrm>
            <a:off x="2195736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1" action="ppaction://hlinksldjump" highlightClick="1"/>
          </p:cNvPr>
          <p:cNvSpPr/>
          <p:nvPr/>
        </p:nvSpPr>
        <p:spPr>
          <a:xfrm>
            <a:off x="3419872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2" action="ppaction://hlinksldjump" highlightClick="1"/>
          </p:cNvPr>
          <p:cNvSpPr/>
          <p:nvPr/>
        </p:nvSpPr>
        <p:spPr>
          <a:xfrm>
            <a:off x="4644008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3" action="ppaction://hlinksldjump" highlightClick="1"/>
          </p:cNvPr>
          <p:cNvSpPr/>
          <p:nvPr/>
        </p:nvSpPr>
        <p:spPr>
          <a:xfrm>
            <a:off x="5868144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 конец 18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точками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заданными координатами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4561" name="Object 1"/>
          <p:cNvGraphicFramePr>
            <a:graphicFrameLocks noChangeAspect="1"/>
          </p:cNvGraphicFramePr>
          <p:nvPr/>
        </p:nvGraphicFramePr>
        <p:xfrm>
          <a:off x="755576" y="1628800"/>
          <a:ext cx="3676538" cy="39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76538" cy="3905300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 flipV="1">
            <a:off x="1763688" y="2276872"/>
            <a:ext cx="1800200" cy="216024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1835696" y="1844824"/>
          <a:ext cx="13509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14630400" imgH="5181600" progId="Equation.3">
                  <p:embed/>
                </p:oleObj>
              </mc:Choice>
              <mc:Fallback>
                <p:oleObj name="Формула" r:id="rId3" imgW="14630400" imgH="51816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844824"/>
                        <a:ext cx="13509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2771800" y="4509120"/>
          <a:ext cx="13509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14630400" imgH="5181600" progId="Equation.3">
                  <p:embed/>
                </p:oleObj>
              </mc:Choice>
              <mc:Fallback>
                <p:oleObj name="Формула" r:id="rId5" imgW="14630400" imgH="51816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4509120"/>
                        <a:ext cx="13509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2843808" y="2492896"/>
          <a:ext cx="4718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46634400" imgH="7315200" progId="Equation.3">
                  <p:embed/>
                </p:oleObj>
              </mc:Choice>
              <mc:Fallback>
                <p:oleObj name="Формула" r:id="rId7" imgW="46634400" imgH="73152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808" y="2492896"/>
                        <a:ext cx="4718050" cy="76517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http://pngimg.com/uploads/teacher/teacher_PNG54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28184" y="2348880"/>
            <a:ext cx="25922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732240" y="6021288"/>
            <a:ext cx="826392" cy="432048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середины отрезка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755576" y="1628800"/>
          <a:ext cx="3676538" cy="39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76538" cy="3905300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 flipV="1">
            <a:off x="1763688" y="2276872"/>
            <a:ext cx="1800200" cy="216024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35696" y="1844824"/>
          <a:ext cx="13509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3" imgW="14630400" imgH="5181600" progId="Equation.3">
                  <p:embed/>
                </p:oleObj>
              </mc:Choice>
              <mc:Fallback>
                <p:oleObj name="Формула" r:id="rId3" imgW="14630400" imgH="51816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844824"/>
                        <a:ext cx="13509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771800" y="4509120"/>
          <a:ext cx="13509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5" imgW="14630400" imgH="5181600" progId="Equation.3">
                  <p:embed/>
                </p:oleObj>
              </mc:Choice>
              <mc:Fallback>
                <p:oleObj name="Формула" r:id="rId5" imgW="14630400" imgH="51816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4509120"/>
                        <a:ext cx="13509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995936" y="2636912"/>
          <a:ext cx="19732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7" imgW="19507200" imgH="9448800" progId="Equation.3">
                  <p:embed/>
                </p:oleObj>
              </mc:Choice>
              <mc:Fallback>
                <p:oleObj name="Формула" r:id="rId7" imgW="19507200" imgH="9448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2636912"/>
                        <a:ext cx="1973263" cy="9874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http://pngimg.com/uploads/teacher/teacher_PNG54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28184" y="2348880"/>
            <a:ext cx="25922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419872" y="1772816"/>
          <a:ext cx="18811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0" imgW="18592800" imgH="4267200" progId="Equation.3">
                  <p:embed/>
                </p:oleObj>
              </mc:Choice>
              <mc:Fallback>
                <p:oleObj name="Формула" r:id="rId10" imgW="18592800" imgH="42672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9872" y="1772816"/>
                        <a:ext cx="1881187" cy="446087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/>
          <p:cNvSpPr/>
          <p:nvPr/>
        </p:nvSpPr>
        <p:spPr>
          <a:xfrm>
            <a:off x="2627784" y="3356992"/>
            <a:ext cx="144016" cy="1440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1547664" y="3284984"/>
          <a:ext cx="1069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2" imgW="11582400" imgH="5181600" progId="Equation.3">
                  <p:embed/>
                </p:oleObj>
              </mc:Choice>
              <mc:Fallback>
                <p:oleObj name="Формула" r:id="rId12" imgW="11582400" imgH="51816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47664" y="3284984"/>
                        <a:ext cx="1069975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4355976" y="3717032"/>
          <a:ext cx="2035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4" imgW="20116800" imgH="9448800" progId="Equation.3">
                  <p:embed/>
                </p:oleObj>
              </mc:Choice>
              <mc:Fallback>
                <p:oleObj name="Формула" r:id="rId14" imgW="20116800" imgH="94488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55976" y="3717032"/>
                        <a:ext cx="2035175" cy="9874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732240" y="6021288"/>
            <a:ext cx="826392" cy="432048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точками А и В,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124744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3537" name="Object 1"/>
          <p:cNvGraphicFramePr>
            <a:graphicFrameLocks noChangeAspect="1"/>
          </p:cNvGraphicFramePr>
          <p:nvPr/>
        </p:nvGraphicFramePr>
        <p:xfrm>
          <a:off x="755576" y="1412776"/>
          <a:ext cx="3563888" cy="378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GraphC" r:id="rId2" imgW="7067550" imgH="7505700" progId="GraphCtrl.Document">
                  <p:embed/>
                </p:oleObj>
              </mc:Choice>
              <mc:Fallback>
                <p:oleObj name="GraphC" r:id="rId2" imgW="7067550" imgH="7505700" progId="GraphCtrl.Document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412776"/>
                        <a:ext cx="3563888" cy="3785641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4932040" y="1412776"/>
          <a:ext cx="352839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C" r:id="rId4" imgW="7067550" imgH="7505700" progId="GraphCtrl.Document">
                  <p:embed/>
                </p:oleObj>
              </mc:Choice>
              <mc:Fallback>
                <p:oleObj name="GraphC" r:id="rId4" imgW="7067550" imgH="7505700" progId="GraphCtrl.Document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1412776"/>
                        <a:ext cx="3528392" cy="3744416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2771800" y="1700808"/>
            <a:ext cx="1152128" cy="15121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4365104"/>
            <a:ext cx="2592288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555776" y="3284984"/>
          <a:ext cx="1012701" cy="43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10972800" imgH="5181600" progId="Equation.3">
                  <p:embed/>
                </p:oleObj>
              </mc:Choice>
              <mc:Fallback>
                <p:oleObj name="Формула" r:id="rId6" imgW="10972800" imgH="51816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5776" y="3284984"/>
                        <a:ext cx="1012701" cy="4356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2930525" y="1484313"/>
          <a:ext cx="984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10668000" imgH="5181600" progId="Equation.3">
                  <p:embed/>
                </p:oleObj>
              </mc:Choice>
              <mc:Fallback>
                <p:oleObj name="Формула" r:id="rId8" imgW="10668000" imgH="51816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0525" y="1484313"/>
                        <a:ext cx="98425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064125" y="3860800"/>
          <a:ext cx="11811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12801600" imgH="5181600" progId="Equation.3">
                  <p:embed/>
                </p:oleObj>
              </mc:Choice>
              <mc:Fallback>
                <p:oleObj name="Формула" r:id="rId10" imgW="12801600" imgH="51816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4125" y="3860800"/>
                        <a:ext cx="1181100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7539038" y="3860800"/>
          <a:ext cx="955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2" imgW="10363200" imgH="5181600" progId="Equation.3">
                  <p:embed/>
                </p:oleObj>
              </mc:Choice>
              <mc:Fallback>
                <p:oleObj name="Формула" r:id="rId12" imgW="10363200" imgH="51816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39038" y="3860800"/>
                        <a:ext cx="95567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66"/>
          <p:cNvGrpSpPr/>
          <p:nvPr/>
        </p:nvGrpSpPr>
        <p:grpSpPr>
          <a:xfrm>
            <a:off x="467544" y="5445224"/>
            <a:ext cx="4032448" cy="972121"/>
            <a:chOff x="-396552" y="4293095"/>
            <a:chExt cx="4032448" cy="97212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683568" y="4365103"/>
            <a:ext cx="1831975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4" imgW="12192000" imgH="6096000" progId="Equation.3">
                    <p:embed/>
                  </p:oleObj>
                </mc:Choice>
                <mc:Fallback>
                  <p:oleObj name="Формула" r:id="rId14" imgW="12192000" imgH="60960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3568" y="4365103"/>
                          <a:ext cx="1831975" cy="900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64"/>
          <p:cNvGrpSpPr/>
          <p:nvPr/>
        </p:nvGrpSpPr>
        <p:grpSpPr>
          <a:xfrm>
            <a:off x="467544" y="5445224"/>
            <a:ext cx="4032448" cy="936104"/>
            <a:chOff x="395536" y="1484784"/>
            <a:chExt cx="4032448" cy="93610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683568" y="1556792"/>
            <a:ext cx="3656533" cy="753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6" imgW="37185600" imgH="7315200" progId="Equation.3">
                    <p:embed/>
                  </p:oleObj>
                </mc:Choice>
                <mc:Fallback>
                  <p:oleObj name="Формула" r:id="rId16" imgW="37185600" imgH="73152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3568" y="1556792"/>
                          <a:ext cx="3656533" cy="7533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Группа 64"/>
          <p:cNvGrpSpPr/>
          <p:nvPr/>
        </p:nvGrpSpPr>
        <p:grpSpPr>
          <a:xfrm>
            <a:off x="467544" y="5445224"/>
            <a:ext cx="4032448" cy="936105"/>
            <a:chOff x="395536" y="1844824"/>
            <a:chExt cx="4032448" cy="93610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18" imgW="7010400" imgH="6096000" progId="Equation.3">
                    <p:embed/>
                  </p:oleObj>
                </mc:Choice>
                <mc:Fallback>
                  <p:oleObj name="Формула" r:id="rId18" imgW="7010400" imgH="6096000" progId="Equation.3">
                    <p:embed/>
                    <p:pic>
                      <p:nvPicPr>
                        <p:cNvPr id="0" name="Изображение 30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Прямоугольник 28"/>
          <p:cNvSpPr/>
          <p:nvPr/>
        </p:nvSpPr>
        <p:spPr>
          <a:xfrm>
            <a:off x="46754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20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66"/>
          <p:cNvGrpSpPr/>
          <p:nvPr/>
        </p:nvGrpSpPr>
        <p:grpSpPr>
          <a:xfrm>
            <a:off x="4788024" y="5445224"/>
            <a:ext cx="4032448" cy="971451"/>
            <a:chOff x="-396552" y="4293095"/>
            <a:chExt cx="4032448" cy="9714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660599" y="4364434"/>
            <a:ext cx="1878013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21" imgW="12496800" imgH="6096000" progId="Equation.3">
                    <p:embed/>
                  </p:oleObj>
                </mc:Choice>
                <mc:Fallback>
                  <p:oleObj name="Формула" r:id="rId21" imgW="12496800" imgH="6096000" progId="Equation.3">
                    <p:embed/>
                    <p:pic>
                      <p:nvPicPr>
                        <p:cNvPr id="0" name="Изображение 30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60599" y="4364434"/>
                          <a:ext cx="1878013" cy="900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Группа 64"/>
          <p:cNvGrpSpPr/>
          <p:nvPr/>
        </p:nvGrpSpPr>
        <p:grpSpPr>
          <a:xfrm>
            <a:off x="4788024" y="5445224"/>
            <a:ext cx="4032448" cy="936104"/>
            <a:chOff x="395536" y="1484784"/>
            <a:chExt cx="4032448" cy="93610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741884" y="1557239"/>
            <a:ext cx="3538538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23" imgW="35966400" imgH="7315200" progId="Equation.3">
                    <p:embed/>
                  </p:oleObj>
                </mc:Choice>
                <mc:Fallback>
                  <p:oleObj name="Формула" r:id="rId23" imgW="35966400" imgH="7315200" progId="Equation.3">
                    <p:embed/>
                    <p:pic>
                      <p:nvPicPr>
                        <p:cNvPr id="0" name="Изображение 30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41884" y="1557239"/>
                          <a:ext cx="3538538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64"/>
          <p:cNvGrpSpPr/>
          <p:nvPr/>
        </p:nvGrpSpPr>
        <p:grpSpPr>
          <a:xfrm>
            <a:off x="4788024" y="5445224"/>
            <a:ext cx="4032448" cy="936105"/>
            <a:chOff x="395536" y="1844824"/>
            <a:chExt cx="4032448" cy="93610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25" imgW="7010400" imgH="6096000" progId="Equation.3">
                    <p:embed/>
                  </p:oleObj>
                </mc:Choice>
                <mc:Fallback>
                  <p:oleObj name="Формула" r:id="rId25" imgW="7010400" imgH="6096000" progId="Equation.3">
                    <p:embed/>
                    <p:pic>
                      <p:nvPicPr>
                        <p:cNvPr id="0" name="Изображение 30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78802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28" name="Object 16"/>
          <p:cNvGraphicFramePr>
            <a:graphicFrameLocks noChangeAspect="1"/>
          </p:cNvGraphicFramePr>
          <p:nvPr/>
        </p:nvGraphicFramePr>
        <p:xfrm>
          <a:off x="4932040" y="1412776"/>
          <a:ext cx="359286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32040" y="1412776"/>
                        <a:ext cx="3592868" cy="3816424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6" name="Object 14"/>
          <p:cNvGraphicFramePr>
            <a:graphicFrameLocks noChangeAspect="1"/>
          </p:cNvGraphicFramePr>
          <p:nvPr/>
        </p:nvGraphicFramePr>
        <p:xfrm>
          <a:off x="755576" y="1412776"/>
          <a:ext cx="3581592" cy="380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aphC" r:id="rId3" imgW="7067550" imgH="7505700" progId="GraphCtrl.Document">
                  <p:embed/>
                </p:oleObj>
              </mc:Choice>
              <mc:Fallback>
                <p:oleObj name="GraphC" r:id="rId3" imgW="7067550" imgH="7505700" progId="GraphCtrl.Document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412776"/>
                        <a:ext cx="3581592" cy="3804446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точками А и В,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124744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627784" y="1772816"/>
            <a:ext cx="0" cy="302433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48264" y="1484784"/>
            <a:ext cx="1224136" cy="338437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699792" y="4581128"/>
          <a:ext cx="1266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6" imgW="13716000" imgH="5181600" progId="Equation.3">
                  <p:embed/>
                </p:oleObj>
              </mc:Choice>
              <mc:Fallback>
                <p:oleObj name="Формула" r:id="rId6" imgW="13716000" imgH="51816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9792" y="4581128"/>
                        <a:ext cx="1266825" cy="434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2699792" y="1556792"/>
          <a:ext cx="1012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8" imgW="10972800" imgH="5181600" progId="Equation.3">
                  <p:embed/>
                </p:oleObj>
              </mc:Choice>
              <mc:Fallback>
                <p:oleObj name="Формула" r:id="rId8" imgW="10972800" imgH="51816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1556792"/>
                        <a:ext cx="1012825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868144" y="4365104"/>
          <a:ext cx="12366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13411200" imgH="5181600" progId="Equation.3">
                  <p:embed/>
                </p:oleObj>
              </mc:Choice>
              <mc:Fallback>
                <p:oleObj name="Формула" r:id="rId10" imgW="13411200" imgH="51816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8144" y="4365104"/>
                        <a:ext cx="12366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916738" y="1484313"/>
          <a:ext cx="10112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10972800" imgH="5181600" progId="Equation.3">
                  <p:embed/>
                </p:oleObj>
              </mc:Choice>
              <mc:Fallback>
                <p:oleObj name="Формула" r:id="rId12" imgW="10972800" imgH="51816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16738" y="1484313"/>
                        <a:ext cx="1011237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66"/>
          <p:cNvGrpSpPr/>
          <p:nvPr/>
        </p:nvGrpSpPr>
        <p:grpSpPr>
          <a:xfrm>
            <a:off x="467544" y="5445224"/>
            <a:ext cx="4032448" cy="972121"/>
            <a:chOff x="-396552" y="4293095"/>
            <a:chExt cx="4032448" cy="97212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683568" y="4365103"/>
            <a:ext cx="1831975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4" imgW="12192000" imgH="6096000" progId="Equation.3">
                    <p:embed/>
                  </p:oleObj>
                </mc:Choice>
                <mc:Fallback>
                  <p:oleObj name="Формула" r:id="rId14" imgW="12192000" imgH="60960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3568" y="4365103"/>
                          <a:ext cx="1831975" cy="900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4"/>
          <p:cNvGrpSpPr/>
          <p:nvPr/>
        </p:nvGrpSpPr>
        <p:grpSpPr>
          <a:xfrm>
            <a:off x="467544" y="5445224"/>
            <a:ext cx="4032448" cy="936104"/>
            <a:chOff x="395536" y="1484784"/>
            <a:chExt cx="4032448" cy="93610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669355" y="1556123"/>
            <a:ext cx="3686175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6" imgW="37490400" imgH="7315200" progId="Equation.3">
                    <p:embed/>
                  </p:oleObj>
                </mc:Choice>
                <mc:Fallback>
                  <p:oleObj name="Формула" r:id="rId16" imgW="37490400" imgH="73152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69355" y="1556123"/>
                          <a:ext cx="3686175" cy="754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64"/>
          <p:cNvGrpSpPr/>
          <p:nvPr/>
        </p:nvGrpSpPr>
        <p:grpSpPr>
          <a:xfrm>
            <a:off x="467544" y="5445224"/>
            <a:ext cx="4032448" cy="936105"/>
            <a:chOff x="395536" y="1844824"/>
            <a:chExt cx="4032448" cy="93610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8" imgW="7010400" imgH="6096000" progId="Equation.3">
                    <p:embed/>
                  </p:oleObj>
                </mc:Choice>
                <mc:Fallback>
                  <p:oleObj name="Формула" r:id="rId18" imgW="7010400" imgH="60960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Прямоугольник 28"/>
          <p:cNvSpPr/>
          <p:nvPr/>
        </p:nvSpPr>
        <p:spPr>
          <a:xfrm>
            <a:off x="46754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20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66"/>
          <p:cNvGrpSpPr/>
          <p:nvPr/>
        </p:nvGrpSpPr>
        <p:grpSpPr>
          <a:xfrm>
            <a:off x="4788024" y="5445224"/>
            <a:ext cx="4032448" cy="971451"/>
            <a:chOff x="-396552" y="4293095"/>
            <a:chExt cx="4032448" cy="9714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68524" y="4364434"/>
            <a:ext cx="2062163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21" imgW="13716000" imgH="6096000" progId="Equation.3">
                    <p:embed/>
                  </p:oleObj>
                </mc:Choice>
                <mc:Fallback>
                  <p:oleObj name="Формула" r:id="rId21" imgW="13716000" imgH="60960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68524" y="4364434"/>
                          <a:ext cx="2062163" cy="900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64"/>
          <p:cNvGrpSpPr/>
          <p:nvPr/>
        </p:nvGrpSpPr>
        <p:grpSpPr>
          <a:xfrm>
            <a:off x="4788024" y="5445224"/>
            <a:ext cx="4032448" cy="936104"/>
            <a:chOff x="395536" y="1484784"/>
            <a:chExt cx="4032448" cy="93610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586557" y="1556941"/>
            <a:ext cx="3689350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3" imgW="37490400" imgH="7315200" progId="Equation.3">
                    <p:embed/>
                  </p:oleObj>
                </mc:Choice>
                <mc:Fallback>
                  <p:oleObj name="Формула" r:id="rId23" imgW="37490400" imgH="73152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86557" y="1556941"/>
                          <a:ext cx="3689350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64"/>
          <p:cNvGrpSpPr/>
          <p:nvPr/>
        </p:nvGrpSpPr>
        <p:grpSpPr>
          <a:xfrm>
            <a:off x="4788024" y="5445224"/>
            <a:ext cx="4032448" cy="936105"/>
            <a:chOff x="395536" y="1844824"/>
            <a:chExt cx="4032448" cy="93610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25" imgW="7010400" imgH="6096000" progId="Equation.3">
                    <p:embed/>
                  </p:oleObj>
                </mc:Choice>
                <mc:Fallback>
                  <p:oleObj name="Формула" r:id="rId25" imgW="7010400" imgH="6096000" progId="Equation.3">
                    <p:embed/>
                    <p:pic>
                      <p:nvPicPr>
                        <p:cNvPr id="0" name="Изображение 4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78802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27" name="Object 19"/>
          <p:cNvGraphicFramePr>
            <a:graphicFrameLocks noChangeAspect="1"/>
          </p:cNvGraphicFramePr>
          <p:nvPr/>
        </p:nvGraphicFramePr>
        <p:xfrm>
          <a:off x="5076056" y="2213308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13308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67544" y="2420888"/>
            <a:ext cx="388843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точки лежат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 прямой.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292080" y="2852936"/>
            <a:ext cx="3024336" cy="302433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508104" y="5517232"/>
          <a:ext cx="14906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16154400" imgH="5181600" progId="Equation.3">
                  <p:embed/>
                </p:oleObj>
              </mc:Choice>
              <mc:Fallback>
                <p:oleObj name="Формула" r:id="rId4" imgW="16154400" imgH="51816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5517232"/>
                        <a:ext cx="14906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789738" y="4365625"/>
          <a:ext cx="10398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6" imgW="11277600" imgH="5181600" progId="Equation.3">
                  <p:embed/>
                </p:oleObj>
              </mc:Choice>
              <mc:Fallback>
                <p:oleObj name="Формула" r:id="rId6" imgW="11277600" imgH="51816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9738" y="4365625"/>
                        <a:ext cx="103981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2132856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899592" y="2852936"/>
          <a:ext cx="30924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9" imgW="27127200" imgH="6400800" progId="Equation.3">
                  <p:embed/>
                </p:oleObj>
              </mc:Choice>
              <mc:Fallback>
                <p:oleObj name="Формула" r:id="rId9" imgW="27127200" imgH="64008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592" y="2852936"/>
                        <a:ext cx="309245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905421" y="3540398"/>
          <a:ext cx="30924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1" imgW="27127200" imgH="6400800" progId="Equation.3">
                  <p:embed/>
                </p:oleObj>
              </mc:Choice>
              <mc:Fallback>
                <p:oleObj name="Формула" r:id="rId11" imgW="27127200" imgH="6400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5421" y="3540398"/>
                        <a:ext cx="309245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905421" y="4260478"/>
          <a:ext cx="3302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3" imgW="28956000" imgH="6400800" progId="Equation.3">
                  <p:embed/>
                </p:oleObj>
              </mc:Choice>
              <mc:Fallback>
                <p:oleObj name="Формула" r:id="rId13" imgW="28956000" imgH="6400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5421" y="4260478"/>
                        <a:ext cx="330200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905421" y="5196582"/>
          <a:ext cx="2954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5" imgW="25908000" imgH="6096000" progId="Equation.3">
                  <p:embed/>
                </p:oleObj>
              </mc:Choice>
              <mc:Fallback>
                <p:oleObj name="Формула" r:id="rId15" imgW="25908000" imgH="60960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5421" y="5196582"/>
                        <a:ext cx="2954337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2123728" y="1189038"/>
          <a:ext cx="5040559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17" imgW="39014400" imgH="5181600" progId="Equation.3">
                  <p:embed/>
                </p:oleObj>
              </mc:Choice>
              <mc:Fallback>
                <p:oleObj name="Формула" r:id="rId17" imgW="39014400" imgH="51816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3728" y="1189038"/>
                        <a:ext cx="5040559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2229" name="Object 21"/>
          <p:cNvGraphicFramePr>
            <a:graphicFrameLocks noChangeAspect="1"/>
          </p:cNvGraphicFramePr>
          <p:nvPr/>
        </p:nvGraphicFramePr>
        <p:xfrm>
          <a:off x="7137400" y="2565400"/>
          <a:ext cx="1095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19" imgW="11887200" imgH="5181600" progId="Equation.3">
                  <p:embed/>
                </p:oleObj>
              </mc:Choice>
              <mc:Fallback>
                <p:oleObj name="Формула" r:id="rId19" imgW="11887200" imgH="5181600" progId="Equation.3">
                  <p:embed/>
                  <p:pic>
                    <p:nvPicPr>
                      <p:cNvPr id="0" name="Изображение 512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37400" y="2565400"/>
                        <a:ext cx="109537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Овал 50"/>
          <p:cNvSpPr/>
          <p:nvPr/>
        </p:nvSpPr>
        <p:spPr>
          <a:xfrm>
            <a:off x="6588224" y="4437112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5004048" y="2060848"/>
            <a:ext cx="3672408" cy="4248472"/>
            <a:chOff x="4716016" y="1556792"/>
            <a:chExt cx="34563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7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5076056" y="2204864"/>
          <a:ext cx="3608350" cy="383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04864"/>
                        <a:ext cx="3608350" cy="383287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67544" y="2420888"/>
            <a:ext cx="388843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треугольник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 - равнобедренный.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236296" y="3284984"/>
            <a:ext cx="360040" cy="180020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6886575" y="5084763"/>
          <a:ext cx="11811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12801600" imgH="5181600" progId="Equation.3">
                  <p:embed/>
                </p:oleObj>
              </mc:Choice>
              <mc:Fallback>
                <p:oleObj name="Формула" r:id="rId4" imgW="12801600" imgH="51816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6575" y="5084763"/>
                        <a:ext cx="118110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762750" y="2781300"/>
          <a:ext cx="1265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6" imgW="13716000" imgH="5181600" progId="Equation.3">
                  <p:embed/>
                </p:oleObj>
              </mc:Choice>
              <mc:Fallback>
                <p:oleObj name="Формула" r:id="rId6" imgW="13716000" imgH="51816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2750" y="2781300"/>
                        <a:ext cx="12652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2132856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490663" y="2852738"/>
          <a:ext cx="19113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9" imgW="16764000" imgH="6400800" progId="Equation.3">
                  <p:embed/>
                </p:oleObj>
              </mc:Choice>
              <mc:Fallback>
                <p:oleObj name="Формула" r:id="rId9" imgW="16764000" imgH="6400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0663" y="2852738"/>
                        <a:ext cx="191135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1477963" y="3540125"/>
          <a:ext cx="19446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1" imgW="17068800" imgH="6400800" progId="Equation.3">
                  <p:embed/>
                </p:oleObj>
              </mc:Choice>
              <mc:Fallback>
                <p:oleObj name="Формула" r:id="rId11" imgW="17068800" imgH="64008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7963" y="3540125"/>
                        <a:ext cx="1944687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1475656" y="4221088"/>
          <a:ext cx="19462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3" imgW="17068800" imgH="6400800" progId="Equation.3">
                  <p:embed/>
                </p:oleObj>
              </mc:Choice>
              <mc:Fallback>
                <p:oleObj name="Формула" r:id="rId13" imgW="17068800" imgH="64008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656" y="4221088"/>
                        <a:ext cx="1946275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547664" y="5157192"/>
          <a:ext cx="1911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15" imgW="16764000" imgH="6096000" progId="Equation.3">
                  <p:embed/>
                </p:oleObj>
              </mc:Choice>
              <mc:Fallback>
                <p:oleObj name="Формула" r:id="rId15" imgW="16764000" imgH="6096000" progId="Equation.3">
                  <p:embed/>
                  <p:pic>
                    <p:nvPicPr>
                      <p:cNvPr id="0" name="Изображение 615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47664" y="5157192"/>
                        <a:ext cx="1911350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1907704" y="1196752"/>
          <a:ext cx="5434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17" imgW="42062400" imgH="5181600" progId="Equation.3">
                  <p:embed/>
                </p:oleObj>
              </mc:Choice>
              <mc:Fallback>
                <p:oleObj name="Формула" r:id="rId17" imgW="42062400" imgH="5181600" progId="Equation.3">
                  <p:embed/>
                  <p:pic>
                    <p:nvPicPr>
                      <p:cNvPr id="0" name="Изображение 615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07704" y="1196752"/>
                        <a:ext cx="54340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5436096" y="3284984"/>
            <a:ext cx="2160240" cy="136815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36096" y="4653136"/>
            <a:ext cx="1800200" cy="43204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5076056" y="4797152"/>
          <a:ext cx="1265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19" imgW="13716000" imgH="5181600" progId="Equation.3">
                  <p:embed/>
                </p:oleObj>
              </mc:Choice>
              <mc:Fallback>
                <p:oleObj name="Формула" r:id="rId19" imgW="13716000" imgH="5181600" progId="Equation.3">
                  <p:embed/>
                  <p:pic>
                    <p:nvPicPr>
                      <p:cNvPr id="0" name="Изображение 615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76056" y="4797152"/>
                        <a:ext cx="12652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6444208" y="4725144"/>
            <a:ext cx="144016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236296" y="4365104"/>
            <a:ext cx="3600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004048" y="2060848"/>
            <a:ext cx="3672408" cy="4248472"/>
            <a:chOff x="4716016" y="1556792"/>
            <a:chExt cx="3456384" cy="4176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3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51520" y="2564904"/>
            <a:ext cx="4320480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неизвестные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" name="Управляющая кнопка: сведения 29">
            <a:hlinkClick r:id="rId2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043608" y="234888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323528" y="3068960"/>
          <a:ext cx="4176464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3" imgW="44500800" imgH="7315200" progId="Equation.3">
                  <p:embed/>
                </p:oleObj>
              </mc:Choice>
              <mc:Fallback>
                <p:oleObj name="Формула" r:id="rId3" imgW="44500800" imgH="7315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068960"/>
                        <a:ext cx="4176464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899592" y="3717032"/>
          <a:ext cx="30908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5" imgW="27127200" imgH="5791200" progId="Equation.3">
                  <p:embed/>
                </p:oleObj>
              </mc:Choice>
              <mc:Fallback>
                <p:oleObj name="Формула" r:id="rId5" imgW="27127200" imgH="57912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717032"/>
                        <a:ext cx="3090862" cy="60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971600" y="4293096"/>
          <a:ext cx="2849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7" imgW="24993600" imgH="4876800" progId="Equation.3">
                  <p:embed/>
                </p:oleObj>
              </mc:Choice>
              <mc:Fallback>
                <p:oleObj name="Формула" r:id="rId7" imgW="24993600" imgH="4876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4293096"/>
                        <a:ext cx="2849563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734517" y="4909145"/>
          <a:ext cx="188508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19507200" imgH="4876800" progId="Equation.3">
                  <p:embed/>
                </p:oleObj>
              </mc:Choice>
              <mc:Fallback>
                <p:oleObj name="Формула" r:id="rId9" imgW="19507200" imgH="48768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4517" y="4909145"/>
                        <a:ext cx="1885082" cy="509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899592" y="1196752"/>
          <a:ext cx="3130426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1" imgW="25908000" imgH="5181600" progId="Equation.3">
                  <p:embed/>
                </p:oleObj>
              </mc:Choice>
              <mc:Fallback>
                <p:oleObj name="Формула" r:id="rId11" imgW="25908000" imgH="51816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9592" y="1196752"/>
                        <a:ext cx="3130426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1691680" y="1628800"/>
          <a:ext cx="1657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3" imgW="13716000" imgH="6096000" progId="Equation.3">
                  <p:embed/>
                </p:oleObj>
              </mc:Choice>
              <mc:Fallback>
                <p:oleObj name="Формула" r:id="rId13" imgW="13716000" imgH="60960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1680" y="1628800"/>
                        <a:ext cx="1657350" cy="638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3131840" y="4941168"/>
          <a:ext cx="12652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5" imgW="13106400" imgH="4267200" progId="Equation.3">
                  <p:embed/>
                </p:oleObj>
              </mc:Choice>
              <mc:Fallback>
                <p:oleObj name="Формула" r:id="rId15" imgW="13106400" imgH="42672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31840" y="4941168"/>
                        <a:ext cx="1265238" cy="446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3" name="Object 13"/>
          <p:cNvGraphicFramePr>
            <a:graphicFrameLocks noChangeAspect="1"/>
          </p:cNvGraphicFramePr>
          <p:nvPr/>
        </p:nvGraphicFramePr>
        <p:xfrm>
          <a:off x="827584" y="5589240"/>
          <a:ext cx="34051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7" imgW="29870400" imgH="5181600" progId="Equation.3">
                  <p:embed/>
                </p:oleObj>
              </mc:Choice>
              <mc:Fallback>
                <p:oleObj name="Формула" r:id="rId17" imgW="29870400" imgH="51816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4" y="5589240"/>
                        <a:ext cx="3405188" cy="5429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4" name="Object 14"/>
          <p:cNvGraphicFramePr>
            <a:graphicFrameLocks noChangeAspect="1"/>
          </p:cNvGraphicFramePr>
          <p:nvPr/>
        </p:nvGraphicFramePr>
        <p:xfrm>
          <a:off x="5148064" y="1196752"/>
          <a:ext cx="3130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19" imgW="25908000" imgH="5181600" progId="Equation.3">
                  <p:embed/>
                </p:oleObj>
              </mc:Choice>
              <mc:Fallback>
                <p:oleObj name="Формула" r:id="rId19" imgW="25908000" imgH="5181600" progId="Equation.3">
                  <p:embed/>
                  <p:pic>
                    <p:nvPicPr>
                      <p:cNvPr id="0" name="Изображение 717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48064" y="1196752"/>
                        <a:ext cx="313055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6032500" y="1628775"/>
          <a:ext cx="1473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21" imgW="12192000" imgH="6096000" progId="Equation.3">
                  <p:embed/>
                </p:oleObj>
              </mc:Choice>
              <mc:Fallback>
                <p:oleObj name="Формула" r:id="rId21" imgW="12192000" imgH="6096000" progId="Equation.3">
                  <p:embed/>
                  <p:pic>
                    <p:nvPicPr>
                      <p:cNvPr id="0" name="Изображение 717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32500" y="1628775"/>
                        <a:ext cx="1473200" cy="638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4644008" y="2564904"/>
            <a:ext cx="4320480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5436096" y="234888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4787900" y="3068638"/>
          <a:ext cx="40338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23" imgW="42976800" imgH="7315200" progId="Equation.3">
                  <p:embed/>
                </p:oleObj>
              </mc:Choice>
              <mc:Fallback>
                <p:oleObj name="Формула" r:id="rId23" imgW="42976800" imgH="7315200" progId="Equation.3">
                  <p:embed/>
                  <p:pic>
                    <p:nvPicPr>
                      <p:cNvPr id="0" name="Изображение 717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87900" y="3068638"/>
                        <a:ext cx="4033838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5"/>
          <p:cNvGraphicFramePr>
            <a:graphicFrameLocks noChangeAspect="1"/>
          </p:cNvGraphicFramePr>
          <p:nvPr/>
        </p:nvGraphicFramePr>
        <p:xfrm>
          <a:off x="5360988" y="3716338"/>
          <a:ext cx="2952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25" imgW="25908000" imgH="5791200" progId="Equation.3">
                  <p:embed/>
                </p:oleObj>
              </mc:Choice>
              <mc:Fallback>
                <p:oleObj name="Формула" r:id="rId25" imgW="25908000" imgH="5791200" progId="Equation.3">
                  <p:embed/>
                  <p:pic>
                    <p:nvPicPr>
                      <p:cNvPr id="0" name="Изображение 7179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60988" y="3716338"/>
                        <a:ext cx="2952750" cy="60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6"/>
          <p:cNvGraphicFramePr>
            <a:graphicFrameLocks noChangeAspect="1"/>
          </p:cNvGraphicFramePr>
          <p:nvPr/>
        </p:nvGraphicFramePr>
        <p:xfrm>
          <a:off x="5519738" y="4260850"/>
          <a:ext cx="2536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27" imgW="22250400" imgH="5486400" progId="Equation.3">
                  <p:embed/>
                </p:oleObj>
              </mc:Choice>
              <mc:Fallback>
                <p:oleObj name="Формула" r:id="rId27" imgW="22250400" imgH="5486400" progId="Equation.3">
                  <p:embed/>
                  <p:pic>
                    <p:nvPicPr>
                      <p:cNvPr id="0" name="Изображение 7180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19738" y="4260850"/>
                        <a:ext cx="2536825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/>
        </p:nvGraphicFramePr>
        <p:xfrm>
          <a:off x="5141913" y="4892675"/>
          <a:ext cx="1854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29" imgW="19202400" imgH="5181600" progId="Equation.3">
                  <p:embed/>
                </p:oleObj>
              </mc:Choice>
              <mc:Fallback>
                <p:oleObj name="Формула" r:id="rId29" imgW="19202400" imgH="5181600" progId="Equation.3">
                  <p:embed/>
                  <p:pic>
                    <p:nvPicPr>
                      <p:cNvPr id="0" name="Изображение 7181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41913" y="4892675"/>
                        <a:ext cx="1854200" cy="541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/>
        </p:nvGraphicFramePr>
        <p:xfrm>
          <a:off x="7236296" y="4869160"/>
          <a:ext cx="14144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Формула" r:id="rId31" imgW="14630400" imgH="5181600" progId="Equation.3">
                  <p:embed/>
                </p:oleObj>
              </mc:Choice>
              <mc:Fallback>
                <p:oleObj name="Формула" r:id="rId31" imgW="14630400" imgH="5181600" progId="Equation.3">
                  <p:embed/>
                  <p:pic>
                    <p:nvPicPr>
                      <p:cNvPr id="0" name="Изображение 7182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36296" y="4869160"/>
                        <a:ext cx="14144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5305425" y="5589588"/>
          <a:ext cx="3232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Формула" r:id="rId33" imgW="28346400" imgH="5181600" progId="Equation.3">
                  <p:embed/>
                </p:oleObj>
              </mc:Choice>
              <mc:Fallback>
                <p:oleObj name="Формула" r:id="rId33" imgW="28346400" imgH="5181600" progId="Equation.3">
                  <p:embed/>
                  <p:pic>
                    <p:nvPicPr>
                      <p:cNvPr id="0" name="Изображение 7183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305425" y="5589588"/>
                        <a:ext cx="3232150" cy="5429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8388424" y="1772816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388424" y="1556792"/>
            <a:ext cx="622809" cy="1202094"/>
          </a:xfrm>
          <a:prstGeom prst="rect">
            <a:avLst/>
          </a:prstGeom>
          <a:noFill/>
        </p:spPr>
      </p:pic>
      <p:pic>
        <p:nvPicPr>
          <p:cNvPr id="5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WPS Presentation</Application>
  <PresentationFormat>Экран (4:3)</PresentationFormat>
  <Paragraphs>322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172</vt:i4>
      </vt:variant>
      <vt:variant>
        <vt:lpstr>幻灯片标题</vt:lpstr>
      </vt:variant>
      <vt:variant>
        <vt:i4>19</vt:i4>
      </vt:variant>
    </vt:vector>
  </HeadingPairs>
  <TitlesOfParts>
    <vt:vector size="19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352</cp:revision>
  <dcterms:created xsi:type="dcterms:W3CDTF">2019-05-22T06:30:00Z</dcterms:created>
  <dcterms:modified xsi:type="dcterms:W3CDTF">2025-02-16T17:01:52Z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AC95054B9F8A4B39B4E5876513341FAB_12</vt:lpwstr>
  </property>
  <property fmtid="{D5CDD505-2E9C-101B-9397-08002B2CF9AE}" pid="3" name="KSOProductBuildVer">
    <vt:lpwstr>1049-12.2.0.19805</vt:lpwstr>
  </property>
</Properties>
</file>