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9" r:id="rId4"/>
    <p:sldId id="258" r:id="rId5"/>
    <p:sldId id="288" r:id="rId7"/>
    <p:sldId id="260" r:id="rId8"/>
    <p:sldId id="289" r:id="rId9"/>
    <p:sldId id="277" r:id="rId10"/>
    <p:sldId id="290" r:id="rId11"/>
    <p:sldId id="291" r:id="rId12"/>
    <p:sldId id="267" r:id="rId13"/>
    <p:sldId id="293" r:id="rId14"/>
    <p:sldId id="279" r:id="rId15"/>
    <p:sldId id="294" r:id="rId16"/>
    <p:sldId id="295" r:id="rId17"/>
    <p:sldId id="296" r:id="rId18"/>
    <p:sldId id="297" r:id="rId19"/>
    <p:sldId id="298" r:id="rId20"/>
    <p:sldId id="272" r:id="rId21"/>
    <p:sldId id="300" r:id="rId22"/>
    <p:sldId id="301" r:id="rId23"/>
    <p:sldId id="302" r:id="rId24"/>
    <p:sldId id="303" r:id="rId25"/>
    <p:sldId id="304" r:id="rId26"/>
    <p:sldId id="310" r:id="rId27"/>
    <p:sldId id="311" r:id="rId28"/>
    <p:sldId id="309" r:id="rId29"/>
    <p:sldId id="25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8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46" autoAdjust="0"/>
  </p:normalViewPr>
  <p:slideViewPr>
    <p:cSldViewPr>
      <p:cViewPr varScale="1">
        <p:scale>
          <a:sx n="100" d="100"/>
          <a:sy n="100" d="100"/>
        </p:scale>
        <p:origin x="-18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image" Target="../media/image17.wmf"/><Relationship Id="rId7" Type="http://schemas.openxmlformats.org/officeDocument/2006/relationships/image" Target="../media/image16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0" Type="http://schemas.openxmlformats.org/officeDocument/2006/relationships/image" Target="../media/image29.wmf"/><Relationship Id="rId2" Type="http://schemas.openxmlformats.org/officeDocument/2006/relationships/image" Target="../media/image11.wmf"/><Relationship Id="rId19" Type="http://schemas.openxmlformats.org/officeDocument/2006/relationships/image" Target="../media/image28.wmf"/><Relationship Id="rId18" Type="http://schemas.openxmlformats.org/officeDocument/2006/relationships/image" Target="../media/image27.wmf"/><Relationship Id="rId17" Type="http://schemas.openxmlformats.org/officeDocument/2006/relationships/image" Target="../media/image26.wmf"/><Relationship Id="rId16" Type="http://schemas.openxmlformats.org/officeDocument/2006/relationships/image" Target="../media/image25.wmf"/><Relationship Id="rId15" Type="http://schemas.openxmlformats.org/officeDocument/2006/relationships/image" Target="../media/image24.wmf"/><Relationship Id="rId14" Type="http://schemas.openxmlformats.org/officeDocument/2006/relationships/image" Target="../media/image23.wmf"/><Relationship Id="rId13" Type="http://schemas.openxmlformats.org/officeDocument/2006/relationships/image" Target="../media/image22.wmf"/><Relationship Id="rId12" Type="http://schemas.openxmlformats.org/officeDocument/2006/relationships/image" Target="../media/image21.wmf"/><Relationship Id="rId11" Type="http://schemas.openxmlformats.org/officeDocument/2006/relationships/image" Target="../media/image20.wmf"/><Relationship Id="rId10" Type="http://schemas.openxmlformats.org/officeDocument/2006/relationships/image" Target="../media/image19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7" Type="http://schemas.openxmlformats.org/officeDocument/2006/relationships/image" Target="../media/image98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7" Type="http://schemas.openxmlformats.org/officeDocument/2006/relationships/image" Target="../media/image106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12.vml.rels><?xml version="1.0" encoding="UTF-8" standalone="yes"?>
<Relationships xmlns="http://schemas.openxmlformats.org/package/2006/relationships"><Relationship Id="rId7" Type="http://schemas.openxmlformats.org/officeDocument/2006/relationships/image" Target="../media/image114.wmf"/><Relationship Id="rId6" Type="http://schemas.openxmlformats.org/officeDocument/2006/relationships/image" Target="../media/image113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13.vml.rels><?xml version="1.0" encoding="UTF-8" standalone="yes"?>
<Relationships xmlns="http://schemas.openxmlformats.org/package/2006/relationships"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14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9.wmf"/><Relationship Id="rId8" Type="http://schemas.openxmlformats.org/officeDocument/2006/relationships/image" Target="../media/image128.wmf"/><Relationship Id="rId7" Type="http://schemas.openxmlformats.org/officeDocument/2006/relationships/image" Target="../media/image127.wmf"/><Relationship Id="rId6" Type="http://schemas.openxmlformats.org/officeDocument/2006/relationships/image" Target="../media/image126.wmf"/><Relationship Id="rId5" Type="http://schemas.openxmlformats.org/officeDocument/2006/relationships/image" Target="../media/image125.wmf"/><Relationship Id="rId4" Type="http://schemas.openxmlformats.org/officeDocument/2006/relationships/image" Target="../media/image124.wmf"/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2" Type="http://schemas.openxmlformats.org/officeDocument/2006/relationships/image" Target="../media/image132.wmf"/><Relationship Id="rId11" Type="http://schemas.openxmlformats.org/officeDocument/2006/relationships/image" Target="../media/image131.wmf"/><Relationship Id="rId10" Type="http://schemas.openxmlformats.org/officeDocument/2006/relationships/image" Target="../media/image130.wmf"/><Relationship Id="rId1" Type="http://schemas.openxmlformats.org/officeDocument/2006/relationships/image" Target="../media/image121.wmf"/></Relationships>
</file>

<file path=ppt/drawings/_rels/vmlDrawing15.vml.rels><?xml version="1.0" encoding="UTF-8" standalone="yes"?>
<Relationships xmlns="http://schemas.openxmlformats.org/package/2006/relationships"><Relationship Id="rId9" Type="http://schemas.openxmlformats.org/officeDocument/2006/relationships/image" Target="../media/image141.wmf"/><Relationship Id="rId8" Type="http://schemas.openxmlformats.org/officeDocument/2006/relationships/image" Target="../media/image140.wmf"/><Relationship Id="rId7" Type="http://schemas.openxmlformats.org/officeDocument/2006/relationships/image" Target="../media/image139.wmf"/><Relationship Id="rId6" Type="http://schemas.openxmlformats.org/officeDocument/2006/relationships/image" Target="../media/image138.wmf"/><Relationship Id="rId5" Type="http://schemas.openxmlformats.org/officeDocument/2006/relationships/image" Target="../media/image137.wmf"/><Relationship Id="rId4" Type="http://schemas.openxmlformats.org/officeDocument/2006/relationships/image" Target="../media/image136.wmf"/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6" Type="http://schemas.openxmlformats.org/officeDocument/2006/relationships/image" Target="../media/image148.wmf"/><Relationship Id="rId15" Type="http://schemas.openxmlformats.org/officeDocument/2006/relationships/image" Target="../media/image147.wmf"/><Relationship Id="rId14" Type="http://schemas.openxmlformats.org/officeDocument/2006/relationships/image" Target="../media/image146.wmf"/><Relationship Id="rId13" Type="http://schemas.openxmlformats.org/officeDocument/2006/relationships/image" Target="../media/image145.wmf"/><Relationship Id="rId12" Type="http://schemas.openxmlformats.org/officeDocument/2006/relationships/image" Target="../media/image144.wmf"/><Relationship Id="rId11" Type="http://schemas.openxmlformats.org/officeDocument/2006/relationships/image" Target="../media/image143.wmf"/><Relationship Id="rId10" Type="http://schemas.openxmlformats.org/officeDocument/2006/relationships/image" Target="../media/image142.wmf"/><Relationship Id="rId1" Type="http://schemas.openxmlformats.org/officeDocument/2006/relationships/image" Target="../media/image133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7" Type="http://schemas.openxmlformats.org/officeDocument/2006/relationships/image" Target="../media/image155.wmf"/><Relationship Id="rId6" Type="http://schemas.openxmlformats.org/officeDocument/2006/relationships/image" Target="../media/image154.wmf"/><Relationship Id="rId5" Type="http://schemas.openxmlformats.org/officeDocument/2006/relationships/image" Target="../media/image153.wmf"/><Relationship Id="rId4" Type="http://schemas.openxmlformats.org/officeDocument/2006/relationships/image" Target="../media/image152.wmf"/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/Relationships>
</file>

<file path=ppt/drawings/_rels/vmlDrawing17.vml.rels><?xml version="1.0" encoding="UTF-8" standalone="yes"?>
<Relationships xmlns="http://schemas.openxmlformats.org/package/2006/relationships"><Relationship Id="rId5" Type="http://schemas.openxmlformats.org/officeDocument/2006/relationships/image" Target="../media/image156.wmf"/><Relationship Id="rId4" Type="http://schemas.openxmlformats.org/officeDocument/2006/relationships/image" Target="../media/image155.wmf"/><Relationship Id="rId3" Type="http://schemas.openxmlformats.org/officeDocument/2006/relationships/image" Target="../media/image159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7" Type="http://schemas.openxmlformats.org/officeDocument/2006/relationships/image" Target="../media/image156.wmf"/><Relationship Id="rId6" Type="http://schemas.openxmlformats.org/officeDocument/2006/relationships/image" Target="../media/image155.wmf"/><Relationship Id="rId5" Type="http://schemas.openxmlformats.org/officeDocument/2006/relationships/image" Target="../media/image164.wmf"/><Relationship Id="rId4" Type="http://schemas.openxmlformats.org/officeDocument/2006/relationships/image" Target="../media/image163.wmf"/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7" Type="http://schemas.openxmlformats.org/officeDocument/2006/relationships/image" Target="../media/image155.wmf"/><Relationship Id="rId6" Type="http://schemas.openxmlformats.org/officeDocument/2006/relationships/image" Target="../media/image171.wmf"/><Relationship Id="rId5" Type="http://schemas.openxmlformats.org/officeDocument/2006/relationships/image" Target="../media/image170.wmf"/><Relationship Id="rId4" Type="http://schemas.openxmlformats.org/officeDocument/2006/relationships/image" Target="../media/image169.wmf"/><Relationship Id="rId3" Type="http://schemas.openxmlformats.org/officeDocument/2006/relationships/image" Target="../media/image168.wmf"/><Relationship Id="rId2" Type="http://schemas.openxmlformats.org/officeDocument/2006/relationships/image" Target="../media/image167.wmf"/><Relationship Id="rId1" Type="http://schemas.openxmlformats.org/officeDocument/2006/relationships/image" Target="../media/image166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38.wmf"/><Relationship Id="rId8" Type="http://schemas.openxmlformats.org/officeDocument/2006/relationships/image" Target="../media/image37.wmf"/><Relationship Id="rId7" Type="http://schemas.openxmlformats.org/officeDocument/2006/relationships/image" Target="../media/image36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6" Type="http://schemas.openxmlformats.org/officeDocument/2006/relationships/image" Target="../media/image45.wmf"/><Relationship Id="rId15" Type="http://schemas.openxmlformats.org/officeDocument/2006/relationships/image" Target="../media/image44.wmf"/><Relationship Id="rId14" Type="http://schemas.openxmlformats.org/officeDocument/2006/relationships/image" Target="../media/image43.wmf"/><Relationship Id="rId13" Type="http://schemas.openxmlformats.org/officeDocument/2006/relationships/image" Target="../media/image42.wmf"/><Relationship Id="rId12" Type="http://schemas.openxmlformats.org/officeDocument/2006/relationships/image" Target="../media/image41.wmf"/><Relationship Id="rId11" Type="http://schemas.openxmlformats.org/officeDocument/2006/relationships/image" Target="../media/image40.wmf"/><Relationship Id="rId10" Type="http://schemas.openxmlformats.org/officeDocument/2006/relationships/image" Target="../media/image39.wmf"/><Relationship Id="rId1" Type="http://schemas.openxmlformats.org/officeDocument/2006/relationships/image" Target="../media/image30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7" Type="http://schemas.openxmlformats.org/officeDocument/2006/relationships/image" Target="../media/image155.wmf"/><Relationship Id="rId6" Type="http://schemas.openxmlformats.org/officeDocument/2006/relationships/image" Target="../media/image177.wmf"/><Relationship Id="rId5" Type="http://schemas.openxmlformats.org/officeDocument/2006/relationships/image" Target="../media/image176.wmf"/><Relationship Id="rId4" Type="http://schemas.openxmlformats.org/officeDocument/2006/relationships/image" Target="../media/image175.wmf"/><Relationship Id="rId3" Type="http://schemas.openxmlformats.org/officeDocument/2006/relationships/image" Target="../media/image174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/Relationships>
</file>

<file path=ppt/drawings/_rels/vmlDrawing2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86.wmf"/><Relationship Id="rId8" Type="http://schemas.openxmlformats.org/officeDocument/2006/relationships/image" Target="../media/image185.wmf"/><Relationship Id="rId7" Type="http://schemas.openxmlformats.org/officeDocument/2006/relationships/image" Target="../media/image184.wmf"/><Relationship Id="rId6" Type="http://schemas.openxmlformats.org/officeDocument/2006/relationships/image" Target="../media/image183.wmf"/><Relationship Id="rId5" Type="http://schemas.openxmlformats.org/officeDocument/2006/relationships/image" Target="../media/image182.wmf"/><Relationship Id="rId4" Type="http://schemas.openxmlformats.org/officeDocument/2006/relationships/image" Target="../media/image181.wmf"/><Relationship Id="rId3" Type="http://schemas.openxmlformats.org/officeDocument/2006/relationships/image" Target="../media/image180.wmf"/><Relationship Id="rId29" Type="http://schemas.openxmlformats.org/officeDocument/2006/relationships/image" Target="../media/image156.wmf"/><Relationship Id="rId28" Type="http://schemas.openxmlformats.org/officeDocument/2006/relationships/image" Target="../media/image155.wmf"/><Relationship Id="rId27" Type="http://schemas.openxmlformats.org/officeDocument/2006/relationships/image" Target="../media/image204.wmf"/><Relationship Id="rId26" Type="http://schemas.openxmlformats.org/officeDocument/2006/relationships/image" Target="../media/image203.wmf"/><Relationship Id="rId25" Type="http://schemas.openxmlformats.org/officeDocument/2006/relationships/image" Target="../media/image202.wmf"/><Relationship Id="rId24" Type="http://schemas.openxmlformats.org/officeDocument/2006/relationships/image" Target="../media/image201.wmf"/><Relationship Id="rId23" Type="http://schemas.openxmlformats.org/officeDocument/2006/relationships/image" Target="../media/image200.wmf"/><Relationship Id="rId22" Type="http://schemas.openxmlformats.org/officeDocument/2006/relationships/image" Target="../media/image199.wmf"/><Relationship Id="rId21" Type="http://schemas.openxmlformats.org/officeDocument/2006/relationships/image" Target="../media/image198.wmf"/><Relationship Id="rId20" Type="http://schemas.openxmlformats.org/officeDocument/2006/relationships/image" Target="../media/image197.wmf"/><Relationship Id="rId2" Type="http://schemas.openxmlformats.org/officeDocument/2006/relationships/image" Target="../media/image179.wmf"/><Relationship Id="rId19" Type="http://schemas.openxmlformats.org/officeDocument/2006/relationships/image" Target="../media/image196.wmf"/><Relationship Id="rId18" Type="http://schemas.openxmlformats.org/officeDocument/2006/relationships/image" Target="../media/image195.wmf"/><Relationship Id="rId17" Type="http://schemas.openxmlformats.org/officeDocument/2006/relationships/image" Target="../media/image194.wmf"/><Relationship Id="rId16" Type="http://schemas.openxmlformats.org/officeDocument/2006/relationships/image" Target="../media/image193.wmf"/><Relationship Id="rId15" Type="http://schemas.openxmlformats.org/officeDocument/2006/relationships/image" Target="../media/image192.wmf"/><Relationship Id="rId14" Type="http://schemas.openxmlformats.org/officeDocument/2006/relationships/image" Target="../media/image191.wmf"/><Relationship Id="rId13" Type="http://schemas.openxmlformats.org/officeDocument/2006/relationships/image" Target="../media/image190.wmf"/><Relationship Id="rId12" Type="http://schemas.openxmlformats.org/officeDocument/2006/relationships/image" Target="../media/image189.wmf"/><Relationship Id="rId11" Type="http://schemas.openxmlformats.org/officeDocument/2006/relationships/image" Target="../media/image188.wmf"/><Relationship Id="rId10" Type="http://schemas.openxmlformats.org/officeDocument/2006/relationships/image" Target="../media/image187.wmf"/><Relationship Id="rId1" Type="http://schemas.openxmlformats.org/officeDocument/2006/relationships/image" Target="../media/image178.wmf"/></Relationships>
</file>

<file path=ppt/drawings/_rels/vmlDrawing22.vml.rels><?xml version="1.0" encoding="UTF-8" standalone="yes"?>
<Relationships xmlns="http://schemas.openxmlformats.org/package/2006/relationships"><Relationship Id="rId9" Type="http://schemas.openxmlformats.org/officeDocument/2006/relationships/image" Target="../media/image213.wmf"/><Relationship Id="rId8" Type="http://schemas.openxmlformats.org/officeDocument/2006/relationships/image" Target="../media/image212.wmf"/><Relationship Id="rId7" Type="http://schemas.openxmlformats.org/officeDocument/2006/relationships/image" Target="../media/image211.wmf"/><Relationship Id="rId6" Type="http://schemas.openxmlformats.org/officeDocument/2006/relationships/image" Target="../media/image210.wmf"/><Relationship Id="rId5" Type="http://schemas.openxmlformats.org/officeDocument/2006/relationships/image" Target="../media/image209.wmf"/><Relationship Id="rId4" Type="http://schemas.openxmlformats.org/officeDocument/2006/relationships/image" Target="../media/image208.wmf"/><Relationship Id="rId3" Type="http://schemas.openxmlformats.org/officeDocument/2006/relationships/image" Target="../media/image207.wmf"/><Relationship Id="rId2" Type="http://schemas.openxmlformats.org/officeDocument/2006/relationships/image" Target="../media/image206.wmf"/><Relationship Id="rId16" Type="http://schemas.openxmlformats.org/officeDocument/2006/relationships/image" Target="../media/image156.wmf"/><Relationship Id="rId15" Type="http://schemas.openxmlformats.org/officeDocument/2006/relationships/image" Target="../media/image155.wmf"/><Relationship Id="rId14" Type="http://schemas.openxmlformats.org/officeDocument/2006/relationships/image" Target="../media/image218.wmf"/><Relationship Id="rId13" Type="http://schemas.openxmlformats.org/officeDocument/2006/relationships/image" Target="../media/image217.wmf"/><Relationship Id="rId12" Type="http://schemas.openxmlformats.org/officeDocument/2006/relationships/image" Target="../media/image216.wmf"/><Relationship Id="rId11" Type="http://schemas.openxmlformats.org/officeDocument/2006/relationships/image" Target="../media/image215.wmf"/><Relationship Id="rId10" Type="http://schemas.openxmlformats.org/officeDocument/2006/relationships/image" Target="../media/image214.wmf"/><Relationship Id="rId1" Type="http://schemas.openxmlformats.org/officeDocument/2006/relationships/image" Target="../media/image205.wmf"/></Relationships>
</file>

<file path=ppt/drawings/_rels/vmlDrawing23.vml.rels><?xml version="1.0" encoding="UTF-8" standalone="yes"?>
<Relationships xmlns="http://schemas.openxmlformats.org/package/2006/relationships"><Relationship Id="rId9" Type="http://schemas.openxmlformats.org/officeDocument/2006/relationships/image" Target="../media/image227.wmf"/><Relationship Id="rId8" Type="http://schemas.openxmlformats.org/officeDocument/2006/relationships/image" Target="../media/image226.wmf"/><Relationship Id="rId7" Type="http://schemas.openxmlformats.org/officeDocument/2006/relationships/image" Target="../media/image225.wmf"/><Relationship Id="rId6" Type="http://schemas.openxmlformats.org/officeDocument/2006/relationships/image" Target="../media/image224.wmf"/><Relationship Id="rId5" Type="http://schemas.openxmlformats.org/officeDocument/2006/relationships/image" Target="../media/image223.wmf"/><Relationship Id="rId4" Type="http://schemas.openxmlformats.org/officeDocument/2006/relationships/image" Target="../media/image222.wmf"/><Relationship Id="rId3" Type="http://schemas.openxmlformats.org/officeDocument/2006/relationships/image" Target="../media/image221.wmf"/><Relationship Id="rId2" Type="http://schemas.openxmlformats.org/officeDocument/2006/relationships/image" Target="../media/image220.wmf"/><Relationship Id="rId18" Type="http://schemas.openxmlformats.org/officeDocument/2006/relationships/image" Target="../media/image156.wmf"/><Relationship Id="rId17" Type="http://schemas.openxmlformats.org/officeDocument/2006/relationships/image" Target="../media/image155.wmf"/><Relationship Id="rId16" Type="http://schemas.openxmlformats.org/officeDocument/2006/relationships/image" Target="../media/image234.wmf"/><Relationship Id="rId15" Type="http://schemas.openxmlformats.org/officeDocument/2006/relationships/image" Target="../media/image233.wmf"/><Relationship Id="rId14" Type="http://schemas.openxmlformats.org/officeDocument/2006/relationships/image" Target="../media/image232.wmf"/><Relationship Id="rId13" Type="http://schemas.openxmlformats.org/officeDocument/2006/relationships/image" Target="../media/image231.wmf"/><Relationship Id="rId12" Type="http://schemas.openxmlformats.org/officeDocument/2006/relationships/image" Target="../media/image230.wmf"/><Relationship Id="rId11" Type="http://schemas.openxmlformats.org/officeDocument/2006/relationships/image" Target="../media/image229.wmf"/><Relationship Id="rId10" Type="http://schemas.openxmlformats.org/officeDocument/2006/relationships/image" Target="../media/image228.wmf"/><Relationship Id="rId1" Type="http://schemas.openxmlformats.org/officeDocument/2006/relationships/image" Target="../media/image219.wmf"/></Relationships>
</file>

<file path=ppt/drawings/_rels/vmlDrawing24.vml.rels><?xml version="1.0" encoding="UTF-8" standalone="yes"?>
<Relationships xmlns="http://schemas.openxmlformats.org/package/2006/relationships"><Relationship Id="rId9" Type="http://schemas.openxmlformats.org/officeDocument/2006/relationships/image" Target="../media/image243.wmf"/><Relationship Id="rId8" Type="http://schemas.openxmlformats.org/officeDocument/2006/relationships/image" Target="../media/image242.wmf"/><Relationship Id="rId7" Type="http://schemas.openxmlformats.org/officeDocument/2006/relationships/image" Target="../media/image241.wmf"/><Relationship Id="rId6" Type="http://schemas.openxmlformats.org/officeDocument/2006/relationships/image" Target="../media/image240.wmf"/><Relationship Id="rId5" Type="http://schemas.openxmlformats.org/officeDocument/2006/relationships/image" Target="../media/image239.wmf"/><Relationship Id="rId4" Type="http://schemas.openxmlformats.org/officeDocument/2006/relationships/image" Target="../media/image238.wmf"/><Relationship Id="rId3" Type="http://schemas.openxmlformats.org/officeDocument/2006/relationships/image" Target="../media/image237.wmf"/><Relationship Id="rId2" Type="http://schemas.openxmlformats.org/officeDocument/2006/relationships/image" Target="../media/image236.wmf"/><Relationship Id="rId14" Type="http://schemas.openxmlformats.org/officeDocument/2006/relationships/image" Target="../media/image156.wmf"/><Relationship Id="rId13" Type="http://schemas.openxmlformats.org/officeDocument/2006/relationships/image" Target="../media/image155.wmf"/><Relationship Id="rId12" Type="http://schemas.openxmlformats.org/officeDocument/2006/relationships/image" Target="../media/image246.wmf"/><Relationship Id="rId11" Type="http://schemas.openxmlformats.org/officeDocument/2006/relationships/image" Target="../media/image245.wmf"/><Relationship Id="rId10" Type="http://schemas.openxmlformats.org/officeDocument/2006/relationships/image" Target="../media/image244.wmf"/><Relationship Id="rId1" Type="http://schemas.openxmlformats.org/officeDocument/2006/relationships/image" Target="../media/image235.wmf"/></Relationships>
</file>

<file path=ppt/drawings/_rels/vmlDrawing3.vml.rels><?xml version="1.0" encoding="UTF-8" standalone="yes"?>
<Relationships xmlns="http://schemas.openxmlformats.org/package/2006/relationships"><Relationship Id="rId5" Type="http://schemas.openxmlformats.org/officeDocument/2006/relationships/image" Target="../media/image50.wmf"/><Relationship Id="rId4" Type="http://schemas.openxmlformats.org/officeDocument/2006/relationships/image" Target="../media/image49.wmf"/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55.wmf"/><Relationship Id="rId4" Type="http://schemas.openxmlformats.org/officeDocument/2006/relationships/image" Target="../media/image54.wmf"/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7" Type="http://schemas.openxmlformats.org/officeDocument/2006/relationships/image" Target="../media/image62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7.vml.rels><?xml version="1.0" encoding="UTF-8" standalone="yes"?>
<Relationships xmlns="http://schemas.openxmlformats.org/package/2006/relationships"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7" Type="http://schemas.openxmlformats.org/officeDocument/2006/relationships/image" Target="../media/image82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7" Type="http://schemas.openxmlformats.org/officeDocument/2006/relationships/image" Target="../media/image90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6962B-BF58-4387-BE77-0273E85E5939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 Для визуализации правильного ответа необходимо нажать на прямоугольник с примером.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 Для визуализации правильного ответа необходимо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 Для визуализации правильного ответа необходимо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сладе использован технологический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 Для визуализации правильного ответа необходимо нажать на прямоугольник с примером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 Для визуализации правильного ответа необходимо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с заданием.</a:t>
            </a:r>
            <a:r>
              <a:rPr lang="en-US" baseline="0" dirty="0" smtClean="0"/>
              <a:t> </a:t>
            </a:r>
            <a:r>
              <a:rPr lang="ru-RU" baseline="0" dirty="0" smtClean="0"/>
              <a:t>Нажимая на кнопку со знаком вопроса, появляется подсказка – формулы.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с заданием.</a:t>
            </a:r>
            <a:r>
              <a:rPr lang="en-US" baseline="0" dirty="0" smtClean="0"/>
              <a:t> </a:t>
            </a:r>
            <a:r>
              <a:rPr lang="ru-RU" baseline="0" dirty="0" smtClean="0"/>
              <a:t>Нажимая на кнопку со знаком вопроса, появляется </a:t>
            </a:r>
            <a:r>
              <a:rPr lang="ru-RU" baseline="0" smtClean="0"/>
              <a:t>подсказка – формулы.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с заданием.</a:t>
            </a:r>
            <a:r>
              <a:rPr lang="en-US" baseline="0" dirty="0" smtClean="0"/>
              <a:t> </a:t>
            </a:r>
            <a:r>
              <a:rPr lang="ru-RU" baseline="0" dirty="0" smtClean="0"/>
              <a:t>Нажимая на кнопку со знаком вопроса, появляется </a:t>
            </a:r>
            <a:r>
              <a:rPr lang="ru-RU" baseline="0" smtClean="0"/>
              <a:t>подсказка – формулы.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с заданием.</a:t>
            </a:r>
            <a:r>
              <a:rPr lang="en-US" baseline="0" dirty="0" smtClean="0"/>
              <a:t> </a:t>
            </a:r>
            <a:r>
              <a:rPr lang="ru-RU" baseline="0" dirty="0" smtClean="0"/>
              <a:t>Нажимая на кнопку со знаком вопроса, появляется </a:t>
            </a:r>
            <a:r>
              <a:rPr lang="ru-RU" baseline="0" smtClean="0"/>
              <a:t>подсказка – формулы.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 Для визуализации правильного ответа необходимо нажать на прямоугольник с примером.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с заданием.</a:t>
            </a:r>
            <a:r>
              <a:rPr lang="en-US" baseline="0" dirty="0" smtClean="0"/>
              <a:t> </a:t>
            </a:r>
            <a:r>
              <a:rPr lang="ru-RU" baseline="0" dirty="0" smtClean="0"/>
              <a:t>Нажимая на кнопку со знаком вопроса, появляется </a:t>
            </a:r>
            <a:r>
              <a:rPr lang="ru-RU" baseline="0" smtClean="0"/>
              <a:t>подсказка – формулы.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с заданием.</a:t>
            </a:r>
            <a:r>
              <a:rPr lang="en-US" baseline="0" dirty="0" smtClean="0"/>
              <a:t> </a:t>
            </a:r>
            <a:r>
              <a:rPr lang="ru-RU" baseline="0" dirty="0" smtClean="0"/>
              <a:t>Нажимая на кнопку со знаком вопроса, появляется подсказка – формулы. 207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с заданием.</a:t>
            </a:r>
            <a:r>
              <a:rPr lang="en-US" baseline="0" dirty="0" smtClean="0"/>
              <a:t> </a:t>
            </a:r>
            <a:r>
              <a:rPr lang="ru-RU" baseline="0" dirty="0" smtClean="0"/>
              <a:t>Нажимая на кнопку со знаком вопроса, появляется подсказка – формулы. 207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с заданием.</a:t>
            </a:r>
            <a:r>
              <a:rPr lang="en-US" baseline="0" dirty="0" smtClean="0"/>
              <a:t> </a:t>
            </a:r>
            <a:r>
              <a:rPr lang="ru-RU" baseline="0" dirty="0" smtClean="0"/>
              <a:t>Нажимая на кнопку со знаком вопроса, появляется подсказка – формулы. 207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с заданием.</a:t>
            </a:r>
            <a:r>
              <a:rPr lang="en-US" baseline="0" dirty="0" smtClean="0"/>
              <a:t> </a:t>
            </a:r>
            <a:r>
              <a:rPr lang="ru-RU" baseline="0" dirty="0" smtClean="0"/>
              <a:t>Нажимая на кнопку со знаком вопроса, появляется подсказка – формулы. 207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прямоугольники с примером.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прямоугольники с примером.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с примером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с примером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сладе использован технологический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 Для визуализации правильного ответа необходимо нажать на прямоугольник с примером.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прямоугольник, который закрывает правильный ответ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jpeg"/><Relationship Id="rId4" Type="http://schemas.openxmlformats.org/officeDocument/2006/relationships/image" Target="../media/image7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441580" y="1268760"/>
            <a:ext cx="4608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 – 9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7544" y="332656"/>
            <a:ext cx="8247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712973" y="1988840"/>
            <a:ext cx="17826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Часть 11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927105" y="6211669"/>
            <a:ext cx="6216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СОШ №256 ГО ЗАТО г.Фокино Приморский край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21057199">
            <a:off x="2281667" y="3379292"/>
            <a:ext cx="689708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ЧИСЛОВЫЕ 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ПОСЛЕДОВАТЕЛЬНОСТИ.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АРИФМЕТИЧЕСКАЯ</a:t>
            </a:r>
            <a:r>
              <a:rPr lang="ru-RU" sz="4000" b="1" cap="none" spc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cap="none" spc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ПРОГРЕССИЯ.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-1" y="2492896"/>
            <a:ext cx="3397909" cy="4365104"/>
            <a:chOff x="-1" y="2492896"/>
            <a:chExt cx="3397909" cy="4365104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 rot="10800000">
              <a:off x="1187624" y="4077072"/>
              <a:ext cx="648072" cy="9144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259632" y="3356992"/>
              <a:ext cx="720080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39552" y="3717032"/>
              <a:ext cx="21602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8" descr="https://sch629u.mskobr.ru/images/picture%202017-18/%D1%83%D1%87%D0%B5%D0%BD%D0%B8%D0%BA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1" y="2492896"/>
              <a:ext cx="3397909" cy="4365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grpSp>
        <p:nvGrpSpPr>
          <p:cNvPr id="2" name="Группа 12"/>
          <p:cNvGrpSpPr/>
          <p:nvPr userDrawn="1"/>
        </p:nvGrpSpPr>
        <p:grpSpPr>
          <a:xfrm>
            <a:off x="-1" y="2492896"/>
            <a:ext cx="3397909" cy="4365104"/>
            <a:chOff x="-1" y="2492896"/>
            <a:chExt cx="3397909" cy="4365104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 rot="10800000">
              <a:off x="1187624" y="4077072"/>
              <a:ext cx="648072" cy="9144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259632" y="3356992"/>
              <a:ext cx="720080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39552" y="3717032"/>
              <a:ext cx="21602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8" descr="https://sch629u.mskobr.ru/images/picture%202017-18/%D1%83%D1%87%D0%B5%D0%BD%D0%B8%D0%BA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1" y="2492896"/>
              <a:ext cx="3397909" cy="4365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6632"/>
            <a:ext cx="2247900" cy="1476375"/>
          </a:xfrm>
          <a:prstGeom prst="rect">
            <a:avLst/>
          </a:prstGeom>
          <a:noFill/>
        </p:spPr>
      </p:pic>
      <p:pic>
        <p:nvPicPr>
          <p:cNvPr id="11" name="Picture 4" descr="http://imaginewal.com/imagenes/images/863Bookworm_Book_02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00834" y="4249451"/>
            <a:ext cx="5543166" cy="2608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6632"/>
            <a:ext cx="22479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i.pinimg.com/originals/ab/3c/b0/ab3cb090b4bc43ed16ac88c18fbed530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64160" y="116632"/>
            <a:ext cx="6179840" cy="3530234"/>
          </a:xfrm>
          <a:prstGeom prst="rect">
            <a:avLst/>
          </a:prstGeom>
          <a:noFill/>
        </p:spPr>
      </p:pic>
      <p:pic>
        <p:nvPicPr>
          <p:cNvPr id="12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81625"/>
            <a:ext cx="22479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6632"/>
            <a:ext cx="2247900" cy="1476375"/>
          </a:xfrm>
          <a:prstGeom prst="rect">
            <a:avLst/>
          </a:prstGeom>
          <a:noFill/>
        </p:spPr>
      </p:pic>
      <p:pic>
        <p:nvPicPr>
          <p:cNvPr id="1026" name="Picture 2" descr="https://techflourish.com/images/book-library-clipart-15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0" y="2021377"/>
            <a:ext cx="3203848" cy="4836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techflourish.com/images/book-library-clipart-15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021377"/>
            <a:ext cx="3203848" cy="4836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://imaginewal.com/imagenes/images/863Bookworm_Book_02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00834" y="4249451"/>
            <a:ext cx="5543166" cy="2608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9.wmf"/><Relationship Id="rId8" Type="http://schemas.openxmlformats.org/officeDocument/2006/relationships/oleObject" Target="../embeddings/oleObject70.bin"/><Relationship Id="rId7" Type="http://schemas.openxmlformats.org/officeDocument/2006/relationships/image" Target="../media/image78.wmf"/><Relationship Id="rId6" Type="http://schemas.openxmlformats.org/officeDocument/2006/relationships/oleObject" Target="../embeddings/oleObject69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68.bin"/><Relationship Id="rId3" Type="http://schemas.openxmlformats.org/officeDocument/2006/relationships/image" Target="../media/image76.wmf"/><Relationship Id="rId20" Type="http://schemas.openxmlformats.org/officeDocument/2006/relationships/notesSlide" Target="../notesSlides/notesSlide8.xml"/><Relationship Id="rId2" Type="http://schemas.openxmlformats.org/officeDocument/2006/relationships/oleObject" Target="../embeddings/oleObject67.bin"/><Relationship Id="rId19" Type="http://schemas.openxmlformats.org/officeDocument/2006/relationships/vmlDrawing" Target="../drawings/vmlDrawing8.vml"/><Relationship Id="rId18" Type="http://schemas.openxmlformats.org/officeDocument/2006/relationships/slideLayout" Target="../slideLayouts/slideLayout5.xml"/><Relationship Id="rId17" Type="http://schemas.openxmlformats.org/officeDocument/2006/relationships/image" Target="../media/image83.wmf"/><Relationship Id="rId16" Type="http://schemas.openxmlformats.org/officeDocument/2006/relationships/oleObject" Target="../embeddings/oleObject74.bin"/><Relationship Id="rId15" Type="http://schemas.openxmlformats.org/officeDocument/2006/relationships/image" Target="../media/image82.wmf"/><Relationship Id="rId14" Type="http://schemas.openxmlformats.org/officeDocument/2006/relationships/oleObject" Target="../embeddings/oleObject73.bin"/><Relationship Id="rId13" Type="http://schemas.openxmlformats.org/officeDocument/2006/relationships/image" Target="../media/image81.wmf"/><Relationship Id="rId12" Type="http://schemas.openxmlformats.org/officeDocument/2006/relationships/oleObject" Target="../embeddings/oleObject72.bin"/><Relationship Id="rId11" Type="http://schemas.openxmlformats.org/officeDocument/2006/relationships/image" Target="../media/image80.wmf"/><Relationship Id="rId10" Type="http://schemas.openxmlformats.org/officeDocument/2006/relationships/oleObject" Target="../embeddings/oleObject71.bin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7.wmf"/><Relationship Id="rId8" Type="http://schemas.openxmlformats.org/officeDocument/2006/relationships/oleObject" Target="../embeddings/oleObject78.bin"/><Relationship Id="rId7" Type="http://schemas.openxmlformats.org/officeDocument/2006/relationships/image" Target="../media/image86.wmf"/><Relationship Id="rId6" Type="http://schemas.openxmlformats.org/officeDocument/2006/relationships/oleObject" Target="../embeddings/oleObject77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76.bin"/><Relationship Id="rId3" Type="http://schemas.openxmlformats.org/officeDocument/2006/relationships/image" Target="../media/image84.wmf"/><Relationship Id="rId20" Type="http://schemas.openxmlformats.org/officeDocument/2006/relationships/notesSlide" Target="../notesSlides/notesSlide9.xml"/><Relationship Id="rId2" Type="http://schemas.openxmlformats.org/officeDocument/2006/relationships/oleObject" Target="../embeddings/oleObject75.bin"/><Relationship Id="rId19" Type="http://schemas.openxmlformats.org/officeDocument/2006/relationships/vmlDrawing" Target="../drawings/vmlDrawing9.vml"/><Relationship Id="rId18" Type="http://schemas.openxmlformats.org/officeDocument/2006/relationships/slideLayout" Target="../slideLayouts/slideLayout5.xml"/><Relationship Id="rId17" Type="http://schemas.openxmlformats.org/officeDocument/2006/relationships/image" Target="../media/image91.wmf"/><Relationship Id="rId16" Type="http://schemas.openxmlformats.org/officeDocument/2006/relationships/oleObject" Target="../embeddings/oleObject82.bin"/><Relationship Id="rId15" Type="http://schemas.openxmlformats.org/officeDocument/2006/relationships/image" Target="../media/image90.wmf"/><Relationship Id="rId14" Type="http://schemas.openxmlformats.org/officeDocument/2006/relationships/oleObject" Target="../embeddings/oleObject81.bin"/><Relationship Id="rId13" Type="http://schemas.openxmlformats.org/officeDocument/2006/relationships/image" Target="../media/image89.wmf"/><Relationship Id="rId12" Type="http://schemas.openxmlformats.org/officeDocument/2006/relationships/oleObject" Target="../embeddings/oleObject80.bin"/><Relationship Id="rId11" Type="http://schemas.openxmlformats.org/officeDocument/2006/relationships/image" Target="../media/image88.wmf"/><Relationship Id="rId10" Type="http://schemas.openxmlformats.org/officeDocument/2006/relationships/oleObject" Target="../embeddings/oleObject79.bin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5.wmf"/><Relationship Id="rId8" Type="http://schemas.openxmlformats.org/officeDocument/2006/relationships/oleObject" Target="../embeddings/oleObject86.bin"/><Relationship Id="rId7" Type="http://schemas.openxmlformats.org/officeDocument/2006/relationships/image" Target="../media/image94.wmf"/><Relationship Id="rId6" Type="http://schemas.openxmlformats.org/officeDocument/2006/relationships/oleObject" Target="../embeddings/oleObject85.bin"/><Relationship Id="rId5" Type="http://schemas.openxmlformats.org/officeDocument/2006/relationships/image" Target="../media/image93.wmf"/><Relationship Id="rId4" Type="http://schemas.openxmlformats.org/officeDocument/2006/relationships/oleObject" Target="../embeddings/oleObject84.bin"/><Relationship Id="rId3" Type="http://schemas.openxmlformats.org/officeDocument/2006/relationships/image" Target="../media/image92.wmf"/><Relationship Id="rId20" Type="http://schemas.openxmlformats.org/officeDocument/2006/relationships/notesSlide" Target="../notesSlides/notesSlide10.xml"/><Relationship Id="rId2" Type="http://schemas.openxmlformats.org/officeDocument/2006/relationships/oleObject" Target="../embeddings/oleObject83.bin"/><Relationship Id="rId19" Type="http://schemas.openxmlformats.org/officeDocument/2006/relationships/vmlDrawing" Target="../drawings/vmlDrawing10.vml"/><Relationship Id="rId18" Type="http://schemas.openxmlformats.org/officeDocument/2006/relationships/slideLayout" Target="../slideLayouts/slideLayout5.xml"/><Relationship Id="rId17" Type="http://schemas.openxmlformats.org/officeDocument/2006/relationships/image" Target="../media/image99.wmf"/><Relationship Id="rId16" Type="http://schemas.openxmlformats.org/officeDocument/2006/relationships/oleObject" Target="../embeddings/oleObject90.bin"/><Relationship Id="rId15" Type="http://schemas.openxmlformats.org/officeDocument/2006/relationships/image" Target="../media/image98.wmf"/><Relationship Id="rId14" Type="http://schemas.openxmlformats.org/officeDocument/2006/relationships/oleObject" Target="../embeddings/oleObject89.bin"/><Relationship Id="rId13" Type="http://schemas.openxmlformats.org/officeDocument/2006/relationships/image" Target="../media/image97.wmf"/><Relationship Id="rId12" Type="http://schemas.openxmlformats.org/officeDocument/2006/relationships/oleObject" Target="../embeddings/oleObject88.bin"/><Relationship Id="rId11" Type="http://schemas.openxmlformats.org/officeDocument/2006/relationships/image" Target="../media/image96.wmf"/><Relationship Id="rId10" Type="http://schemas.openxmlformats.org/officeDocument/2006/relationships/oleObject" Target="../embeddings/oleObject87.bin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3.wmf"/><Relationship Id="rId8" Type="http://schemas.openxmlformats.org/officeDocument/2006/relationships/oleObject" Target="../embeddings/oleObject94.bin"/><Relationship Id="rId7" Type="http://schemas.openxmlformats.org/officeDocument/2006/relationships/image" Target="../media/image102.wmf"/><Relationship Id="rId6" Type="http://schemas.openxmlformats.org/officeDocument/2006/relationships/oleObject" Target="../embeddings/oleObject93.bin"/><Relationship Id="rId5" Type="http://schemas.openxmlformats.org/officeDocument/2006/relationships/image" Target="../media/image101.wmf"/><Relationship Id="rId4" Type="http://schemas.openxmlformats.org/officeDocument/2006/relationships/oleObject" Target="../embeddings/oleObject92.bin"/><Relationship Id="rId3" Type="http://schemas.openxmlformats.org/officeDocument/2006/relationships/image" Target="../media/image100.wmf"/><Relationship Id="rId20" Type="http://schemas.openxmlformats.org/officeDocument/2006/relationships/notesSlide" Target="../notesSlides/notesSlide11.xml"/><Relationship Id="rId2" Type="http://schemas.openxmlformats.org/officeDocument/2006/relationships/oleObject" Target="../embeddings/oleObject91.bin"/><Relationship Id="rId19" Type="http://schemas.openxmlformats.org/officeDocument/2006/relationships/vmlDrawing" Target="../drawings/vmlDrawing11.vml"/><Relationship Id="rId18" Type="http://schemas.openxmlformats.org/officeDocument/2006/relationships/slideLayout" Target="../slideLayouts/slideLayout5.xml"/><Relationship Id="rId17" Type="http://schemas.openxmlformats.org/officeDocument/2006/relationships/image" Target="../media/image107.wmf"/><Relationship Id="rId16" Type="http://schemas.openxmlformats.org/officeDocument/2006/relationships/oleObject" Target="../embeddings/oleObject98.bin"/><Relationship Id="rId15" Type="http://schemas.openxmlformats.org/officeDocument/2006/relationships/image" Target="../media/image106.wmf"/><Relationship Id="rId14" Type="http://schemas.openxmlformats.org/officeDocument/2006/relationships/oleObject" Target="../embeddings/oleObject97.bin"/><Relationship Id="rId13" Type="http://schemas.openxmlformats.org/officeDocument/2006/relationships/image" Target="../media/image105.wmf"/><Relationship Id="rId12" Type="http://schemas.openxmlformats.org/officeDocument/2006/relationships/oleObject" Target="../embeddings/oleObject96.bin"/><Relationship Id="rId11" Type="http://schemas.openxmlformats.org/officeDocument/2006/relationships/image" Target="../media/image104.wmf"/><Relationship Id="rId10" Type="http://schemas.openxmlformats.org/officeDocument/2006/relationships/oleObject" Target="../embeddings/oleObject95.bin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1.wmf"/><Relationship Id="rId8" Type="http://schemas.openxmlformats.org/officeDocument/2006/relationships/oleObject" Target="../embeddings/oleObject102.bin"/><Relationship Id="rId7" Type="http://schemas.openxmlformats.org/officeDocument/2006/relationships/image" Target="../media/image110.wmf"/><Relationship Id="rId6" Type="http://schemas.openxmlformats.org/officeDocument/2006/relationships/oleObject" Target="../embeddings/oleObject101.bin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100.bin"/><Relationship Id="rId3" Type="http://schemas.openxmlformats.org/officeDocument/2006/relationships/image" Target="../media/image108.wmf"/><Relationship Id="rId2" Type="http://schemas.openxmlformats.org/officeDocument/2006/relationships/oleObject" Target="../embeddings/oleObject99.bin"/><Relationship Id="rId18" Type="http://schemas.openxmlformats.org/officeDocument/2006/relationships/notesSlide" Target="../notesSlides/notesSlide12.xml"/><Relationship Id="rId17" Type="http://schemas.openxmlformats.org/officeDocument/2006/relationships/vmlDrawing" Target="../drawings/vmlDrawing12.v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14.wmf"/><Relationship Id="rId14" Type="http://schemas.openxmlformats.org/officeDocument/2006/relationships/oleObject" Target="../embeddings/oleObject105.bin"/><Relationship Id="rId13" Type="http://schemas.openxmlformats.org/officeDocument/2006/relationships/image" Target="../media/image113.wmf"/><Relationship Id="rId12" Type="http://schemas.openxmlformats.org/officeDocument/2006/relationships/oleObject" Target="../embeddings/oleObject104.bin"/><Relationship Id="rId11" Type="http://schemas.openxmlformats.org/officeDocument/2006/relationships/image" Target="../media/image112.wmf"/><Relationship Id="rId10" Type="http://schemas.openxmlformats.org/officeDocument/2006/relationships/oleObject" Target="../embeddings/oleObject103.bin"/><Relationship Id="rId1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8.wmf"/><Relationship Id="rId8" Type="http://schemas.openxmlformats.org/officeDocument/2006/relationships/oleObject" Target="../embeddings/oleObject109.bin"/><Relationship Id="rId7" Type="http://schemas.openxmlformats.org/officeDocument/2006/relationships/image" Target="../media/image117.wmf"/><Relationship Id="rId6" Type="http://schemas.openxmlformats.org/officeDocument/2006/relationships/oleObject" Target="../embeddings/oleObject108.bin"/><Relationship Id="rId5" Type="http://schemas.openxmlformats.org/officeDocument/2006/relationships/image" Target="../media/image116.wmf"/><Relationship Id="rId4" Type="http://schemas.openxmlformats.org/officeDocument/2006/relationships/oleObject" Target="../embeddings/oleObject107.bin"/><Relationship Id="rId3" Type="http://schemas.openxmlformats.org/officeDocument/2006/relationships/image" Target="../media/image115.wmf"/><Relationship Id="rId2" Type="http://schemas.openxmlformats.org/officeDocument/2006/relationships/oleObject" Target="../embeddings/oleObject106.bin"/><Relationship Id="rId16" Type="http://schemas.openxmlformats.org/officeDocument/2006/relationships/notesSlide" Target="../notesSlides/notesSlide13.xml"/><Relationship Id="rId15" Type="http://schemas.openxmlformats.org/officeDocument/2006/relationships/vmlDrawing" Target="../drawings/vmlDrawing13.v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120.wmf"/><Relationship Id="rId12" Type="http://schemas.openxmlformats.org/officeDocument/2006/relationships/oleObject" Target="../embeddings/oleObject111.bin"/><Relationship Id="rId11" Type="http://schemas.openxmlformats.org/officeDocument/2006/relationships/image" Target="../media/image119.wmf"/><Relationship Id="rId10" Type="http://schemas.openxmlformats.org/officeDocument/2006/relationships/oleObject" Target="../embeddings/oleObject110.bin"/><Relationship Id="rId1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6.bin"/><Relationship Id="rId8" Type="http://schemas.openxmlformats.org/officeDocument/2006/relationships/image" Target="../media/image124.wmf"/><Relationship Id="rId7" Type="http://schemas.openxmlformats.org/officeDocument/2006/relationships/oleObject" Target="../embeddings/oleObject115.bin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122.wmf"/><Relationship Id="rId3" Type="http://schemas.openxmlformats.org/officeDocument/2006/relationships/oleObject" Target="../embeddings/oleObject113.bin"/><Relationship Id="rId27" Type="http://schemas.openxmlformats.org/officeDocument/2006/relationships/notesSlide" Target="../notesSlides/notesSlide14.xml"/><Relationship Id="rId26" Type="http://schemas.openxmlformats.org/officeDocument/2006/relationships/vmlDrawing" Target="../drawings/vmlDrawing14.vml"/><Relationship Id="rId25" Type="http://schemas.openxmlformats.org/officeDocument/2006/relationships/slideLayout" Target="../slideLayouts/slideLayout5.xml"/><Relationship Id="rId24" Type="http://schemas.openxmlformats.org/officeDocument/2006/relationships/image" Target="../media/image132.wmf"/><Relationship Id="rId23" Type="http://schemas.openxmlformats.org/officeDocument/2006/relationships/oleObject" Target="../embeddings/oleObject123.bin"/><Relationship Id="rId22" Type="http://schemas.openxmlformats.org/officeDocument/2006/relationships/image" Target="../media/image131.wmf"/><Relationship Id="rId21" Type="http://schemas.openxmlformats.org/officeDocument/2006/relationships/oleObject" Target="../embeddings/oleObject122.bin"/><Relationship Id="rId20" Type="http://schemas.openxmlformats.org/officeDocument/2006/relationships/image" Target="../media/image130.wmf"/><Relationship Id="rId2" Type="http://schemas.openxmlformats.org/officeDocument/2006/relationships/image" Target="../media/image121.wmf"/><Relationship Id="rId19" Type="http://schemas.openxmlformats.org/officeDocument/2006/relationships/oleObject" Target="../embeddings/oleObject121.bin"/><Relationship Id="rId18" Type="http://schemas.openxmlformats.org/officeDocument/2006/relationships/image" Target="../media/image129.wmf"/><Relationship Id="rId17" Type="http://schemas.openxmlformats.org/officeDocument/2006/relationships/oleObject" Target="../embeddings/oleObject120.bin"/><Relationship Id="rId16" Type="http://schemas.openxmlformats.org/officeDocument/2006/relationships/image" Target="../media/image128.wmf"/><Relationship Id="rId15" Type="http://schemas.openxmlformats.org/officeDocument/2006/relationships/oleObject" Target="../embeddings/oleObject119.bin"/><Relationship Id="rId14" Type="http://schemas.openxmlformats.org/officeDocument/2006/relationships/image" Target="../media/image127.wmf"/><Relationship Id="rId13" Type="http://schemas.openxmlformats.org/officeDocument/2006/relationships/oleObject" Target="../embeddings/oleObject118.bin"/><Relationship Id="rId12" Type="http://schemas.openxmlformats.org/officeDocument/2006/relationships/image" Target="../media/image126.wmf"/><Relationship Id="rId11" Type="http://schemas.openxmlformats.org/officeDocument/2006/relationships/oleObject" Target="../embeddings/oleObject117.bin"/><Relationship Id="rId10" Type="http://schemas.openxmlformats.org/officeDocument/2006/relationships/image" Target="../media/image125.wmf"/><Relationship Id="rId1" Type="http://schemas.openxmlformats.org/officeDocument/2006/relationships/oleObject" Target="../embeddings/oleObject112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6.wmf"/><Relationship Id="rId8" Type="http://schemas.openxmlformats.org/officeDocument/2006/relationships/oleObject" Target="../embeddings/oleObject127.bin"/><Relationship Id="rId7" Type="http://schemas.openxmlformats.org/officeDocument/2006/relationships/image" Target="../media/image135.wmf"/><Relationship Id="rId6" Type="http://schemas.openxmlformats.org/officeDocument/2006/relationships/oleObject" Target="../embeddings/oleObject126.bin"/><Relationship Id="rId5" Type="http://schemas.openxmlformats.org/officeDocument/2006/relationships/slide" Target="slide2.xml"/><Relationship Id="rId4" Type="http://schemas.openxmlformats.org/officeDocument/2006/relationships/image" Target="../media/image134.wmf"/><Relationship Id="rId36" Type="http://schemas.openxmlformats.org/officeDocument/2006/relationships/notesSlide" Target="../notesSlides/notesSlide15.xml"/><Relationship Id="rId35" Type="http://schemas.openxmlformats.org/officeDocument/2006/relationships/vmlDrawing" Target="../drawings/vmlDrawing15.vml"/><Relationship Id="rId34" Type="http://schemas.openxmlformats.org/officeDocument/2006/relationships/slideLayout" Target="../slideLayouts/slideLayout5.xml"/><Relationship Id="rId33" Type="http://schemas.openxmlformats.org/officeDocument/2006/relationships/image" Target="../media/image148.wmf"/><Relationship Id="rId32" Type="http://schemas.openxmlformats.org/officeDocument/2006/relationships/oleObject" Target="../embeddings/oleObject139.bin"/><Relationship Id="rId31" Type="http://schemas.openxmlformats.org/officeDocument/2006/relationships/image" Target="../media/image147.wmf"/><Relationship Id="rId30" Type="http://schemas.openxmlformats.org/officeDocument/2006/relationships/oleObject" Target="../embeddings/oleObject138.bin"/><Relationship Id="rId3" Type="http://schemas.openxmlformats.org/officeDocument/2006/relationships/oleObject" Target="../embeddings/oleObject125.bin"/><Relationship Id="rId29" Type="http://schemas.openxmlformats.org/officeDocument/2006/relationships/image" Target="../media/image146.wmf"/><Relationship Id="rId28" Type="http://schemas.openxmlformats.org/officeDocument/2006/relationships/oleObject" Target="../embeddings/oleObject137.bin"/><Relationship Id="rId27" Type="http://schemas.openxmlformats.org/officeDocument/2006/relationships/image" Target="../media/image145.wmf"/><Relationship Id="rId26" Type="http://schemas.openxmlformats.org/officeDocument/2006/relationships/oleObject" Target="../embeddings/oleObject136.bin"/><Relationship Id="rId25" Type="http://schemas.openxmlformats.org/officeDocument/2006/relationships/image" Target="../media/image144.wmf"/><Relationship Id="rId24" Type="http://schemas.openxmlformats.org/officeDocument/2006/relationships/oleObject" Target="../embeddings/oleObject135.bin"/><Relationship Id="rId23" Type="http://schemas.openxmlformats.org/officeDocument/2006/relationships/image" Target="../media/image143.wmf"/><Relationship Id="rId22" Type="http://schemas.openxmlformats.org/officeDocument/2006/relationships/oleObject" Target="../embeddings/oleObject134.bin"/><Relationship Id="rId21" Type="http://schemas.openxmlformats.org/officeDocument/2006/relationships/image" Target="../media/image142.wmf"/><Relationship Id="rId20" Type="http://schemas.openxmlformats.org/officeDocument/2006/relationships/oleObject" Target="../embeddings/oleObject133.bin"/><Relationship Id="rId2" Type="http://schemas.openxmlformats.org/officeDocument/2006/relationships/image" Target="../media/image133.wmf"/><Relationship Id="rId19" Type="http://schemas.openxmlformats.org/officeDocument/2006/relationships/image" Target="../media/image141.wmf"/><Relationship Id="rId18" Type="http://schemas.openxmlformats.org/officeDocument/2006/relationships/oleObject" Target="../embeddings/oleObject132.bin"/><Relationship Id="rId17" Type="http://schemas.openxmlformats.org/officeDocument/2006/relationships/image" Target="../media/image140.wmf"/><Relationship Id="rId16" Type="http://schemas.openxmlformats.org/officeDocument/2006/relationships/oleObject" Target="../embeddings/oleObject131.bin"/><Relationship Id="rId15" Type="http://schemas.openxmlformats.org/officeDocument/2006/relationships/image" Target="../media/image139.wmf"/><Relationship Id="rId14" Type="http://schemas.openxmlformats.org/officeDocument/2006/relationships/oleObject" Target="../embeddings/oleObject130.bin"/><Relationship Id="rId13" Type="http://schemas.openxmlformats.org/officeDocument/2006/relationships/image" Target="../media/image138.wmf"/><Relationship Id="rId12" Type="http://schemas.openxmlformats.org/officeDocument/2006/relationships/oleObject" Target="../embeddings/oleObject129.bin"/><Relationship Id="rId11" Type="http://schemas.openxmlformats.org/officeDocument/2006/relationships/image" Target="../media/image137.wmf"/><Relationship Id="rId10" Type="http://schemas.openxmlformats.org/officeDocument/2006/relationships/oleObject" Target="../embeddings/oleObject128.bin"/><Relationship Id="rId1" Type="http://schemas.openxmlformats.org/officeDocument/2006/relationships/oleObject" Target="../embeddings/oleObject124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2.wmf"/><Relationship Id="rId8" Type="http://schemas.openxmlformats.org/officeDocument/2006/relationships/oleObject" Target="../embeddings/oleObject143.bin"/><Relationship Id="rId7" Type="http://schemas.openxmlformats.org/officeDocument/2006/relationships/image" Target="../media/image151.wmf"/><Relationship Id="rId6" Type="http://schemas.openxmlformats.org/officeDocument/2006/relationships/oleObject" Target="../embeddings/oleObject142.bin"/><Relationship Id="rId5" Type="http://schemas.openxmlformats.org/officeDocument/2006/relationships/image" Target="../media/image150.wmf"/><Relationship Id="rId4" Type="http://schemas.openxmlformats.org/officeDocument/2006/relationships/oleObject" Target="../embeddings/oleObject141.bin"/><Relationship Id="rId3" Type="http://schemas.openxmlformats.org/officeDocument/2006/relationships/image" Target="../media/image149.wmf"/><Relationship Id="rId20" Type="http://schemas.openxmlformats.org/officeDocument/2006/relationships/notesSlide" Target="../notesSlides/notesSlide16.xml"/><Relationship Id="rId2" Type="http://schemas.openxmlformats.org/officeDocument/2006/relationships/oleObject" Target="../embeddings/oleObject140.bin"/><Relationship Id="rId19" Type="http://schemas.openxmlformats.org/officeDocument/2006/relationships/vmlDrawing" Target="../drawings/vmlDrawing16.vml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156.wmf"/><Relationship Id="rId16" Type="http://schemas.openxmlformats.org/officeDocument/2006/relationships/oleObject" Target="../embeddings/oleObject147.bin"/><Relationship Id="rId15" Type="http://schemas.openxmlformats.org/officeDocument/2006/relationships/image" Target="../media/image155.wmf"/><Relationship Id="rId14" Type="http://schemas.openxmlformats.org/officeDocument/2006/relationships/oleObject" Target="../embeddings/oleObject146.bin"/><Relationship Id="rId13" Type="http://schemas.openxmlformats.org/officeDocument/2006/relationships/image" Target="../media/image154.wmf"/><Relationship Id="rId12" Type="http://schemas.openxmlformats.org/officeDocument/2006/relationships/oleObject" Target="../embeddings/oleObject145.bin"/><Relationship Id="rId11" Type="http://schemas.openxmlformats.org/officeDocument/2006/relationships/image" Target="../media/image153.wmf"/><Relationship Id="rId10" Type="http://schemas.openxmlformats.org/officeDocument/2006/relationships/oleObject" Target="../embeddings/oleObject144.bin"/><Relationship Id="rId1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5.wmf"/><Relationship Id="rId8" Type="http://schemas.openxmlformats.org/officeDocument/2006/relationships/oleObject" Target="../embeddings/oleObject151.bin"/><Relationship Id="rId7" Type="http://schemas.openxmlformats.org/officeDocument/2006/relationships/image" Target="../media/image159.wmf"/><Relationship Id="rId6" Type="http://schemas.openxmlformats.org/officeDocument/2006/relationships/oleObject" Target="../embeddings/oleObject150.bin"/><Relationship Id="rId5" Type="http://schemas.openxmlformats.org/officeDocument/2006/relationships/image" Target="../media/image158.wmf"/><Relationship Id="rId4" Type="http://schemas.openxmlformats.org/officeDocument/2006/relationships/oleObject" Target="../embeddings/oleObject149.bin"/><Relationship Id="rId3" Type="http://schemas.openxmlformats.org/officeDocument/2006/relationships/image" Target="../media/image157.wmf"/><Relationship Id="rId2" Type="http://schemas.openxmlformats.org/officeDocument/2006/relationships/oleObject" Target="../embeddings/oleObject148.bin"/><Relationship Id="rId14" Type="http://schemas.openxmlformats.org/officeDocument/2006/relationships/notesSlide" Target="../notesSlides/notesSlide17.xml"/><Relationship Id="rId13" Type="http://schemas.openxmlformats.org/officeDocument/2006/relationships/vmlDrawing" Target="../drawings/vmlDrawing17.v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56.wmf"/><Relationship Id="rId10" Type="http://schemas.openxmlformats.org/officeDocument/2006/relationships/oleObject" Target="../embeddings/oleObject152.bin"/><Relationship Id="rId1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5.xml"/><Relationship Id="rId8" Type="http://schemas.openxmlformats.org/officeDocument/2006/relationships/slide" Target="slide14.xml"/><Relationship Id="rId7" Type="http://schemas.openxmlformats.org/officeDocument/2006/relationships/slide" Target="slide13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3" Type="http://schemas.openxmlformats.org/officeDocument/2006/relationships/slide" Target="slide9.xml"/><Relationship Id="rId23" Type="http://schemas.openxmlformats.org/officeDocument/2006/relationships/slideLayout" Target="../slideLayouts/slideLayout2.xml"/><Relationship Id="rId22" Type="http://schemas.openxmlformats.org/officeDocument/2006/relationships/slide" Target="slide26.xml"/><Relationship Id="rId21" Type="http://schemas.openxmlformats.org/officeDocument/2006/relationships/slide" Target="slide25.xml"/><Relationship Id="rId20" Type="http://schemas.openxmlformats.org/officeDocument/2006/relationships/slide" Target="slide24.xml"/><Relationship Id="rId2" Type="http://schemas.openxmlformats.org/officeDocument/2006/relationships/slide" Target="slide7.xml"/><Relationship Id="rId19" Type="http://schemas.openxmlformats.org/officeDocument/2006/relationships/slide" Target="slide20.xml"/><Relationship Id="rId18" Type="http://schemas.openxmlformats.org/officeDocument/2006/relationships/slide" Target="slide19.xml"/><Relationship Id="rId17" Type="http://schemas.openxmlformats.org/officeDocument/2006/relationships/slide" Target="slide18.xml"/><Relationship Id="rId16" Type="http://schemas.openxmlformats.org/officeDocument/2006/relationships/slide" Target="slide23.xml"/><Relationship Id="rId15" Type="http://schemas.openxmlformats.org/officeDocument/2006/relationships/slide" Target="slide22.xml"/><Relationship Id="rId14" Type="http://schemas.openxmlformats.org/officeDocument/2006/relationships/slide" Target="slide21.xml"/><Relationship Id="rId13" Type="http://schemas.openxmlformats.org/officeDocument/2006/relationships/slide" Target="slide16.xml"/><Relationship Id="rId12" Type="http://schemas.openxmlformats.org/officeDocument/2006/relationships/slide" Target="slide12.xml"/><Relationship Id="rId11" Type="http://schemas.openxmlformats.org/officeDocument/2006/relationships/slide" Target="slide11.xml"/><Relationship Id="rId10" Type="http://schemas.openxmlformats.org/officeDocument/2006/relationships/slide" Target="slide10.xml"/><Relationship Id="rId1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3.wmf"/><Relationship Id="rId8" Type="http://schemas.openxmlformats.org/officeDocument/2006/relationships/oleObject" Target="../embeddings/oleObject156.bin"/><Relationship Id="rId7" Type="http://schemas.openxmlformats.org/officeDocument/2006/relationships/image" Target="../media/image162.wmf"/><Relationship Id="rId6" Type="http://schemas.openxmlformats.org/officeDocument/2006/relationships/oleObject" Target="../embeddings/oleObject155.bin"/><Relationship Id="rId5" Type="http://schemas.openxmlformats.org/officeDocument/2006/relationships/image" Target="../media/image161.wmf"/><Relationship Id="rId4" Type="http://schemas.openxmlformats.org/officeDocument/2006/relationships/oleObject" Target="../embeddings/oleObject154.bin"/><Relationship Id="rId3" Type="http://schemas.openxmlformats.org/officeDocument/2006/relationships/image" Target="../media/image160.wmf"/><Relationship Id="rId20" Type="http://schemas.openxmlformats.org/officeDocument/2006/relationships/notesSlide" Target="../notesSlides/notesSlide18.xml"/><Relationship Id="rId2" Type="http://schemas.openxmlformats.org/officeDocument/2006/relationships/oleObject" Target="../embeddings/oleObject153.bin"/><Relationship Id="rId19" Type="http://schemas.openxmlformats.org/officeDocument/2006/relationships/vmlDrawing" Target="../drawings/vmlDrawing18.vml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165.wmf"/><Relationship Id="rId16" Type="http://schemas.openxmlformats.org/officeDocument/2006/relationships/oleObject" Target="../embeddings/oleObject160.bin"/><Relationship Id="rId15" Type="http://schemas.openxmlformats.org/officeDocument/2006/relationships/image" Target="../media/image156.wmf"/><Relationship Id="rId14" Type="http://schemas.openxmlformats.org/officeDocument/2006/relationships/oleObject" Target="../embeddings/oleObject159.bin"/><Relationship Id="rId13" Type="http://schemas.openxmlformats.org/officeDocument/2006/relationships/image" Target="../media/image155.wmf"/><Relationship Id="rId12" Type="http://schemas.openxmlformats.org/officeDocument/2006/relationships/oleObject" Target="../embeddings/oleObject158.bin"/><Relationship Id="rId11" Type="http://schemas.openxmlformats.org/officeDocument/2006/relationships/image" Target="../media/image164.wmf"/><Relationship Id="rId10" Type="http://schemas.openxmlformats.org/officeDocument/2006/relationships/oleObject" Target="../embeddings/oleObject157.bin"/><Relationship Id="rId1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9.wmf"/><Relationship Id="rId8" Type="http://schemas.openxmlformats.org/officeDocument/2006/relationships/oleObject" Target="../embeddings/oleObject164.bin"/><Relationship Id="rId7" Type="http://schemas.openxmlformats.org/officeDocument/2006/relationships/image" Target="../media/image168.wmf"/><Relationship Id="rId6" Type="http://schemas.openxmlformats.org/officeDocument/2006/relationships/oleObject" Target="../embeddings/oleObject163.bin"/><Relationship Id="rId5" Type="http://schemas.openxmlformats.org/officeDocument/2006/relationships/image" Target="../media/image167.wmf"/><Relationship Id="rId4" Type="http://schemas.openxmlformats.org/officeDocument/2006/relationships/oleObject" Target="../embeddings/oleObject162.bin"/><Relationship Id="rId3" Type="http://schemas.openxmlformats.org/officeDocument/2006/relationships/image" Target="../media/image166.wmf"/><Relationship Id="rId20" Type="http://schemas.openxmlformats.org/officeDocument/2006/relationships/notesSlide" Target="../notesSlides/notesSlide19.xml"/><Relationship Id="rId2" Type="http://schemas.openxmlformats.org/officeDocument/2006/relationships/oleObject" Target="../embeddings/oleObject161.bin"/><Relationship Id="rId19" Type="http://schemas.openxmlformats.org/officeDocument/2006/relationships/vmlDrawing" Target="../drawings/vmlDrawing19.vml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156.wmf"/><Relationship Id="rId16" Type="http://schemas.openxmlformats.org/officeDocument/2006/relationships/oleObject" Target="../embeddings/oleObject168.bin"/><Relationship Id="rId15" Type="http://schemas.openxmlformats.org/officeDocument/2006/relationships/image" Target="../media/image155.wmf"/><Relationship Id="rId14" Type="http://schemas.openxmlformats.org/officeDocument/2006/relationships/oleObject" Target="../embeddings/oleObject167.bin"/><Relationship Id="rId13" Type="http://schemas.openxmlformats.org/officeDocument/2006/relationships/image" Target="../media/image171.wmf"/><Relationship Id="rId12" Type="http://schemas.openxmlformats.org/officeDocument/2006/relationships/oleObject" Target="../embeddings/oleObject166.bin"/><Relationship Id="rId11" Type="http://schemas.openxmlformats.org/officeDocument/2006/relationships/image" Target="../media/image170.wmf"/><Relationship Id="rId10" Type="http://schemas.openxmlformats.org/officeDocument/2006/relationships/oleObject" Target="../embeddings/oleObject165.bin"/><Relationship Id="rId1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5.wmf"/><Relationship Id="rId8" Type="http://schemas.openxmlformats.org/officeDocument/2006/relationships/oleObject" Target="../embeddings/oleObject172.bin"/><Relationship Id="rId7" Type="http://schemas.openxmlformats.org/officeDocument/2006/relationships/image" Target="../media/image174.wmf"/><Relationship Id="rId6" Type="http://schemas.openxmlformats.org/officeDocument/2006/relationships/oleObject" Target="../embeddings/oleObject171.bin"/><Relationship Id="rId5" Type="http://schemas.openxmlformats.org/officeDocument/2006/relationships/image" Target="../media/image173.wmf"/><Relationship Id="rId4" Type="http://schemas.openxmlformats.org/officeDocument/2006/relationships/oleObject" Target="../embeddings/oleObject170.bin"/><Relationship Id="rId3" Type="http://schemas.openxmlformats.org/officeDocument/2006/relationships/image" Target="../media/image172.wmf"/><Relationship Id="rId20" Type="http://schemas.openxmlformats.org/officeDocument/2006/relationships/notesSlide" Target="../notesSlides/notesSlide20.xml"/><Relationship Id="rId2" Type="http://schemas.openxmlformats.org/officeDocument/2006/relationships/oleObject" Target="../embeddings/oleObject169.bin"/><Relationship Id="rId19" Type="http://schemas.openxmlformats.org/officeDocument/2006/relationships/vmlDrawing" Target="../drawings/vmlDrawing20.vml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156.wmf"/><Relationship Id="rId16" Type="http://schemas.openxmlformats.org/officeDocument/2006/relationships/oleObject" Target="../embeddings/oleObject176.bin"/><Relationship Id="rId15" Type="http://schemas.openxmlformats.org/officeDocument/2006/relationships/image" Target="../media/image155.wmf"/><Relationship Id="rId14" Type="http://schemas.openxmlformats.org/officeDocument/2006/relationships/oleObject" Target="../embeddings/oleObject175.bin"/><Relationship Id="rId13" Type="http://schemas.openxmlformats.org/officeDocument/2006/relationships/image" Target="../media/image177.wmf"/><Relationship Id="rId12" Type="http://schemas.openxmlformats.org/officeDocument/2006/relationships/oleObject" Target="../embeddings/oleObject174.bin"/><Relationship Id="rId11" Type="http://schemas.openxmlformats.org/officeDocument/2006/relationships/image" Target="../media/image176.wmf"/><Relationship Id="rId10" Type="http://schemas.openxmlformats.org/officeDocument/2006/relationships/oleObject" Target="../embeddings/oleObject173.bin"/><Relationship Id="rId1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1.wmf"/><Relationship Id="rId8" Type="http://schemas.openxmlformats.org/officeDocument/2006/relationships/oleObject" Target="../embeddings/oleObject180.bin"/><Relationship Id="rId7" Type="http://schemas.openxmlformats.org/officeDocument/2006/relationships/image" Target="../media/image180.wmf"/><Relationship Id="rId62" Type="http://schemas.openxmlformats.org/officeDocument/2006/relationships/notesSlide" Target="../notesSlides/notesSlide21.xml"/><Relationship Id="rId61" Type="http://schemas.openxmlformats.org/officeDocument/2006/relationships/vmlDrawing" Target="../drawings/vmlDrawing21.vml"/><Relationship Id="rId60" Type="http://schemas.openxmlformats.org/officeDocument/2006/relationships/slideLayout" Target="../slideLayouts/slideLayout7.xml"/><Relationship Id="rId6" Type="http://schemas.openxmlformats.org/officeDocument/2006/relationships/oleObject" Target="../embeddings/oleObject179.bin"/><Relationship Id="rId59" Type="http://schemas.openxmlformats.org/officeDocument/2006/relationships/image" Target="../media/image156.wmf"/><Relationship Id="rId58" Type="http://schemas.openxmlformats.org/officeDocument/2006/relationships/oleObject" Target="../embeddings/oleObject205.bin"/><Relationship Id="rId57" Type="http://schemas.openxmlformats.org/officeDocument/2006/relationships/image" Target="../media/image155.wmf"/><Relationship Id="rId56" Type="http://schemas.openxmlformats.org/officeDocument/2006/relationships/oleObject" Target="../embeddings/oleObject204.bin"/><Relationship Id="rId55" Type="http://schemas.openxmlformats.org/officeDocument/2006/relationships/image" Target="../media/image204.wmf"/><Relationship Id="rId54" Type="http://schemas.openxmlformats.org/officeDocument/2006/relationships/oleObject" Target="../embeddings/oleObject203.bin"/><Relationship Id="rId53" Type="http://schemas.openxmlformats.org/officeDocument/2006/relationships/image" Target="../media/image203.wmf"/><Relationship Id="rId52" Type="http://schemas.openxmlformats.org/officeDocument/2006/relationships/oleObject" Target="../embeddings/oleObject202.bin"/><Relationship Id="rId51" Type="http://schemas.openxmlformats.org/officeDocument/2006/relationships/image" Target="../media/image202.wmf"/><Relationship Id="rId50" Type="http://schemas.openxmlformats.org/officeDocument/2006/relationships/oleObject" Target="../embeddings/oleObject201.bin"/><Relationship Id="rId5" Type="http://schemas.openxmlformats.org/officeDocument/2006/relationships/image" Target="../media/image179.wmf"/><Relationship Id="rId49" Type="http://schemas.openxmlformats.org/officeDocument/2006/relationships/image" Target="../media/image201.wmf"/><Relationship Id="rId48" Type="http://schemas.openxmlformats.org/officeDocument/2006/relationships/oleObject" Target="../embeddings/oleObject200.bin"/><Relationship Id="rId47" Type="http://schemas.openxmlformats.org/officeDocument/2006/relationships/image" Target="../media/image200.wmf"/><Relationship Id="rId46" Type="http://schemas.openxmlformats.org/officeDocument/2006/relationships/oleObject" Target="../embeddings/oleObject199.bin"/><Relationship Id="rId45" Type="http://schemas.openxmlformats.org/officeDocument/2006/relationships/image" Target="../media/image199.wmf"/><Relationship Id="rId44" Type="http://schemas.openxmlformats.org/officeDocument/2006/relationships/oleObject" Target="../embeddings/oleObject198.bin"/><Relationship Id="rId43" Type="http://schemas.openxmlformats.org/officeDocument/2006/relationships/image" Target="../media/image198.wmf"/><Relationship Id="rId42" Type="http://schemas.openxmlformats.org/officeDocument/2006/relationships/oleObject" Target="../embeddings/oleObject197.bin"/><Relationship Id="rId41" Type="http://schemas.openxmlformats.org/officeDocument/2006/relationships/image" Target="../media/image197.wmf"/><Relationship Id="rId40" Type="http://schemas.openxmlformats.org/officeDocument/2006/relationships/oleObject" Target="../embeddings/oleObject196.bin"/><Relationship Id="rId4" Type="http://schemas.openxmlformats.org/officeDocument/2006/relationships/oleObject" Target="../embeddings/oleObject178.bin"/><Relationship Id="rId39" Type="http://schemas.openxmlformats.org/officeDocument/2006/relationships/image" Target="../media/image196.wmf"/><Relationship Id="rId38" Type="http://schemas.openxmlformats.org/officeDocument/2006/relationships/oleObject" Target="../embeddings/oleObject195.bin"/><Relationship Id="rId37" Type="http://schemas.openxmlformats.org/officeDocument/2006/relationships/image" Target="../media/image195.wmf"/><Relationship Id="rId36" Type="http://schemas.openxmlformats.org/officeDocument/2006/relationships/oleObject" Target="../embeddings/oleObject194.bin"/><Relationship Id="rId35" Type="http://schemas.openxmlformats.org/officeDocument/2006/relationships/image" Target="../media/image194.wmf"/><Relationship Id="rId34" Type="http://schemas.openxmlformats.org/officeDocument/2006/relationships/oleObject" Target="../embeddings/oleObject193.bin"/><Relationship Id="rId33" Type="http://schemas.openxmlformats.org/officeDocument/2006/relationships/image" Target="../media/image193.wmf"/><Relationship Id="rId32" Type="http://schemas.openxmlformats.org/officeDocument/2006/relationships/oleObject" Target="../embeddings/oleObject192.bin"/><Relationship Id="rId31" Type="http://schemas.openxmlformats.org/officeDocument/2006/relationships/image" Target="../media/image192.wmf"/><Relationship Id="rId30" Type="http://schemas.openxmlformats.org/officeDocument/2006/relationships/oleObject" Target="../embeddings/oleObject191.bin"/><Relationship Id="rId3" Type="http://schemas.openxmlformats.org/officeDocument/2006/relationships/image" Target="../media/image178.wmf"/><Relationship Id="rId29" Type="http://schemas.openxmlformats.org/officeDocument/2006/relationships/image" Target="../media/image191.wmf"/><Relationship Id="rId28" Type="http://schemas.openxmlformats.org/officeDocument/2006/relationships/oleObject" Target="../embeddings/oleObject190.bin"/><Relationship Id="rId27" Type="http://schemas.openxmlformats.org/officeDocument/2006/relationships/image" Target="../media/image190.wmf"/><Relationship Id="rId26" Type="http://schemas.openxmlformats.org/officeDocument/2006/relationships/oleObject" Target="../embeddings/oleObject189.bin"/><Relationship Id="rId25" Type="http://schemas.openxmlformats.org/officeDocument/2006/relationships/image" Target="../media/image189.wmf"/><Relationship Id="rId24" Type="http://schemas.openxmlformats.org/officeDocument/2006/relationships/oleObject" Target="../embeddings/oleObject188.bin"/><Relationship Id="rId23" Type="http://schemas.openxmlformats.org/officeDocument/2006/relationships/image" Target="../media/image188.wmf"/><Relationship Id="rId22" Type="http://schemas.openxmlformats.org/officeDocument/2006/relationships/oleObject" Target="../embeddings/oleObject187.bin"/><Relationship Id="rId21" Type="http://schemas.openxmlformats.org/officeDocument/2006/relationships/image" Target="../media/image187.wmf"/><Relationship Id="rId20" Type="http://schemas.openxmlformats.org/officeDocument/2006/relationships/oleObject" Target="../embeddings/oleObject186.bin"/><Relationship Id="rId2" Type="http://schemas.openxmlformats.org/officeDocument/2006/relationships/oleObject" Target="../embeddings/oleObject177.bin"/><Relationship Id="rId19" Type="http://schemas.openxmlformats.org/officeDocument/2006/relationships/image" Target="../media/image186.wmf"/><Relationship Id="rId18" Type="http://schemas.openxmlformats.org/officeDocument/2006/relationships/oleObject" Target="../embeddings/oleObject185.bin"/><Relationship Id="rId17" Type="http://schemas.openxmlformats.org/officeDocument/2006/relationships/image" Target="../media/image185.wmf"/><Relationship Id="rId16" Type="http://schemas.openxmlformats.org/officeDocument/2006/relationships/oleObject" Target="../embeddings/oleObject184.bin"/><Relationship Id="rId15" Type="http://schemas.openxmlformats.org/officeDocument/2006/relationships/image" Target="../media/image184.wmf"/><Relationship Id="rId14" Type="http://schemas.openxmlformats.org/officeDocument/2006/relationships/oleObject" Target="../embeddings/oleObject183.bin"/><Relationship Id="rId13" Type="http://schemas.openxmlformats.org/officeDocument/2006/relationships/image" Target="../media/image183.wmf"/><Relationship Id="rId12" Type="http://schemas.openxmlformats.org/officeDocument/2006/relationships/oleObject" Target="../embeddings/oleObject182.bin"/><Relationship Id="rId11" Type="http://schemas.openxmlformats.org/officeDocument/2006/relationships/image" Target="../media/image182.wmf"/><Relationship Id="rId10" Type="http://schemas.openxmlformats.org/officeDocument/2006/relationships/oleObject" Target="../embeddings/oleObject181.bin"/><Relationship Id="rId1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8.wmf"/><Relationship Id="rId8" Type="http://schemas.openxmlformats.org/officeDocument/2006/relationships/oleObject" Target="../embeddings/oleObject209.bin"/><Relationship Id="rId7" Type="http://schemas.openxmlformats.org/officeDocument/2006/relationships/image" Target="../media/image207.wmf"/><Relationship Id="rId6" Type="http://schemas.openxmlformats.org/officeDocument/2006/relationships/oleObject" Target="../embeddings/oleObject208.bin"/><Relationship Id="rId5" Type="http://schemas.openxmlformats.org/officeDocument/2006/relationships/image" Target="../media/image206.wmf"/><Relationship Id="rId4" Type="http://schemas.openxmlformats.org/officeDocument/2006/relationships/oleObject" Target="../embeddings/oleObject207.bin"/><Relationship Id="rId37" Type="http://schemas.openxmlformats.org/officeDocument/2006/relationships/notesSlide" Target="../notesSlides/notesSlide22.xml"/><Relationship Id="rId36" Type="http://schemas.openxmlformats.org/officeDocument/2006/relationships/vmlDrawing" Target="../drawings/vmlDrawing22.vml"/><Relationship Id="rId35" Type="http://schemas.openxmlformats.org/officeDocument/2006/relationships/slideLayout" Target="../slideLayouts/slideLayout7.xml"/><Relationship Id="rId34" Type="http://schemas.openxmlformats.org/officeDocument/2006/relationships/image" Target="../media/image156.wmf"/><Relationship Id="rId33" Type="http://schemas.openxmlformats.org/officeDocument/2006/relationships/oleObject" Target="../embeddings/oleObject222.bin"/><Relationship Id="rId32" Type="http://schemas.openxmlformats.org/officeDocument/2006/relationships/image" Target="../media/image155.wmf"/><Relationship Id="rId31" Type="http://schemas.openxmlformats.org/officeDocument/2006/relationships/oleObject" Target="../embeddings/oleObject221.bin"/><Relationship Id="rId30" Type="http://schemas.openxmlformats.org/officeDocument/2006/relationships/image" Target="../media/image218.wmf"/><Relationship Id="rId3" Type="http://schemas.openxmlformats.org/officeDocument/2006/relationships/image" Target="../media/image205.wmf"/><Relationship Id="rId29" Type="http://schemas.openxmlformats.org/officeDocument/2006/relationships/oleObject" Target="../embeddings/oleObject220.bin"/><Relationship Id="rId28" Type="http://schemas.openxmlformats.org/officeDocument/2006/relationships/image" Target="../media/image217.wmf"/><Relationship Id="rId27" Type="http://schemas.openxmlformats.org/officeDocument/2006/relationships/oleObject" Target="../embeddings/oleObject219.bin"/><Relationship Id="rId26" Type="http://schemas.openxmlformats.org/officeDocument/2006/relationships/image" Target="../media/image216.wmf"/><Relationship Id="rId25" Type="http://schemas.openxmlformats.org/officeDocument/2006/relationships/oleObject" Target="../embeddings/oleObject218.bin"/><Relationship Id="rId24" Type="http://schemas.openxmlformats.org/officeDocument/2006/relationships/image" Target="../media/image215.wmf"/><Relationship Id="rId23" Type="http://schemas.openxmlformats.org/officeDocument/2006/relationships/oleObject" Target="../embeddings/oleObject217.bin"/><Relationship Id="rId22" Type="http://schemas.openxmlformats.org/officeDocument/2006/relationships/image" Target="../media/image214.wmf"/><Relationship Id="rId21" Type="http://schemas.openxmlformats.org/officeDocument/2006/relationships/oleObject" Target="../embeddings/oleObject216.bin"/><Relationship Id="rId20" Type="http://schemas.openxmlformats.org/officeDocument/2006/relationships/oleObject" Target="../embeddings/oleObject215.bin"/><Relationship Id="rId2" Type="http://schemas.openxmlformats.org/officeDocument/2006/relationships/oleObject" Target="../embeddings/oleObject206.bin"/><Relationship Id="rId19" Type="http://schemas.openxmlformats.org/officeDocument/2006/relationships/image" Target="../media/image213.wmf"/><Relationship Id="rId18" Type="http://schemas.openxmlformats.org/officeDocument/2006/relationships/oleObject" Target="../embeddings/oleObject214.bin"/><Relationship Id="rId17" Type="http://schemas.openxmlformats.org/officeDocument/2006/relationships/image" Target="../media/image212.wmf"/><Relationship Id="rId16" Type="http://schemas.openxmlformats.org/officeDocument/2006/relationships/oleObject" Target="../embeddings/oleObject213.bin"/><Relationship Id="rId15" Type="http://schemas.openxmlformats.org/officeDocument/2006/relationships/image" Target="../media/image211.wmf"/><Relationship Id="rId14" Type="http://schemas.openxmlformats.org/officeDocument/2006/relationships/oleObject" Target="../embeddings/oleObject212.bin"/><Relationship Id="rId13" Type="http://schemas.openxmlformats.org/officeDocument/2006/relationships/image" Target="../media/image210.wmf"/><Relationship Id="rId12" Type="http://schemas.openxmlformats.org/officeDocument/2006/relationships/oleObject" Target="../embeddings/oleObject211.bin"/><Relationship Id="rId11" Type="http://schemas.openxmlformats.org/officeDocument/2006/relationships/image" Target="../media/image209.wmf"/><Relationship Id="rId10" Type="http://schemas.openxmlformats.org/officeDocument/2006/relationships/oleObject" Target="../embeddings/oleObject210.bin"/><Relationship Id="rId1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222.wmf"/><Relationship Id="rId7" Type="http://schemas.openxmlformats.org/officeDocument/2006/relationships/oleObject" Target="../embeddings/oleObject226.bin"/><Relationship Id="rId6" Type="http://schemas.openxmlformats.org/officeDocument/2006/relationships/image" Target="../media/image221.wmf"/><Relationship Id="rId5" Type="http://schemas.openxmlformats.org/officeDocument/2006/relationships/oleObject" Target="../embeddings/oleObject225.bin"/><Relationship Id="rId40" Type="http://schemas.openxmlformats.org/officeDocument/2006/relationships/notesSlide" Target="../notesSlides/notesSlide23.xml"/><Relationship Id="rId4" Type="http://schemas.openxmlformats.org/officeDocument/2006/relationships/image" Target="../media/image220.wmf"/><Relationship Id="rId39" Type="http://schemas.openxmlformats.org/officeDocument/2006/relationships/vmlDrawing" Target="../drawings/vmlDrawing23.vml"/><Relationship Id="rId38" Type="http://schemas.openxmlformats.org/officeDocument/2006/relationships/slideLayout" Target="../slideLayouts/slideLayout7.xml"/><Relationship Id="rId37" Type="http://schemas.openxmlformats.org/officeDocument/2006/relationships/image" Target="../media/image156.wmf"/><Relationship Id="rId36" Type="http://schemas.openxmlformats.org/officeDocument/2006/relationships/oleObject" Target="../embeddings/oleObject240.bin"/><Relationship Id="rId35" Type="http://schemas.openxmlformats.org/officeDocument/2006/relationships/image" Target="../media/image155.wmf"/><Relationship Id="rId34" Type="http://schemas.openxmlformats.org/officeDocument/2006/relationships/oleObject" Target="../embeddings/oleObject239.bin"/><Relationship Id="rId33" Type="http://schemas.openxmlformats.org/officeDocument/2006/relationships/image" Target="../media/image234.wmf"/><Relationship Id="rId32" Type="http://schemas.openxmlformats.org/officeDocument/2006/relationships/oleObject" Target="../embeddings/oleObject238.bin"/><Relationship Id="rId31" Type="http://schemas.openxmlformats.org/officeDocument/2006/relationships/image" Target="../media/image233.wmf"/><Relationship Id="rId30" Type="http://schemas.openxmlformats.org/officeDocument/2006/relationships/oleObject" Target="../embeddings/oleObject237.bin"/><Relationship Id="rId3" Type="http://schemas.openxmlformats.org/officeDocument/2006/relationships/oleObject" Target="../embeddings/oleObject224.bin"/><Relationship Id="rId29" Type="http://schemas.openxmlformats.org/officeDocument/2006/relationships/image" Target="../media/image232.wmf"/><Relationship Id="rId28" Type="http://schemas.openxmlformats.org/officeDocument/2006/relationships/oleObject" Target="../embeddings/oleObject236.bin"/><Relationship Id="rId27" Type="http://schemas.openxmlformats.org/officeDocument/2006/relationships/image" Target="../media/image231.wmf"/><Relationship Id="rId26" Type="http://schemas.openxmlformats.org/officeDocument/2006/relationships/oleObject" Target="../embeddings/oleObject235.bin"/><Relationship Id="rId25" Type="http://schemas.openxmlformats.org/officeDocument/2006/relationships/image" Target="../media/image230.wmf"/><Relationship Id="rId24" Type="http://schemas.openxmlformats.org/officeDocument/2006/relationships/oleObject" Target="../embeddings/oleObject234.bin"/><Relationship Id="rId23" Type="http://schemas.openxmlformats.org/officeDocument/2006/relationships/image" Target="../media/image229.wmf"/><Relationship Id="rId22" Type="http://schemas.openxmlformats.org/officeDocument/2006/relationships/oleObject" Target="../embeddings/oleObject233.bin"/><Relationship Id="rId21" Type="http://schemas.openxmlformats.org/officeDocument/2006/relationships/image" Target="../media/image228.wmf"/><Relationship Id="rId20" Type="http://schemas.openxmlformats.org/officeDocument/2006/relationships/oleObject" Target="../embeddings/oleObject232.bin"/><Relationship Id="rId2" Type="http://schemas.openxmlformats.org/officeDocument/2006/relationships/image" Target="../media/image219.wmf"/><Relationship Id="rId19" Type="http://schemas.openxmlformats.org/officeDocument/2006/relationships/image" Target="../media/image227.wmf"/><Relationship Id="rId18" Type="http://schemas.openxmlformats.org/officeDocument/2006/relationships/oleObject" Target="../embeddings/oleObject231.bin"/><Relationship Id="rId17" Type="http://schemas.openxmlformats.org/officeDocument/2006/relationships/image" Target="../media/image226.wmf"/><Relationship Id="rId16" Type="http://schemas.openxmlformats.org/officeDocument/2006/relationships/oleObject" Target="../embeddings/oleObject230.bin"/><Relationship Id="rId15" Type="http://schemas.openxmlformats.org/officeDocument/2006/relationships/image" Target="../media/image225.wmf"/><Relationship Id="rId14" Type="http://schemas.openxmlformats.org/officeDocument/2006/relationships/oleObject" Target="../embeddings/oleObject229.bin"/><Relationship Id="rId13" Type="http://schemas.openxmlformats.org/officeDocument/2006/relationships/image" Target="../media/image224.wmf"/><Relationship Id="rId12" Type="http://schemas.openxmlformats.org/officeDocument/2006/relationships/oleObject" Target="../embeddings/oleObject228.bin"/><Relationship Id="rId11" Type="http://schemas.openxmlformats.org/officeDocument/2006/relationships/image" Target="../media/image223.wmf"/><Relationship Id="rId10" Type="http://schemas.openxmlformats.org/officeDocument/2006/relationships/oleObject" Target="../embeddings/oleObject227.bin"/><Relationship Id="rId1" Type="http://schemas.openxmlformats.org/officeDocument/2006/relationships/oleObject" Target="../embeddings/oleObject223.bin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8.wmf"/><Relationship Id="rId8" Type="http://schemas.openxmlformats.org/officeDocument/2006/relationships/oleObject" Target="../embeddings/oleObject244.bin"/><Relationship Id="rId7" Type="http://schemas.openxmlformats.org/officeDocument/2006/relationships/image" Target="../media/image237.wmf"/><Relationship Id="rId6" Type="http://schemas.openxmlformats.org/officeDocument/2006/relationships/oleObject" Target="../embeddings/oleObject243.bin"/><Relationship Id="rId5" Type="http://schemas.openxmlformats.org/officeDocument/2006/relationships/slide" Target="slide2.xml"/><Relationship Id="rId4" Type="http://schemas.openxmlformats.org/officeDocument/2006/relationships/image" Target="../media/image236.wmf"/><Relationship Id="rId32" Type="http://schemas.openxmlformats.org/officeDocument/2006/relationships/notesSlide" Target="../notesSlides/notesSlide24.xml"/><Relationship Id="rId31" Type="http://schemas.openxmlformats.org/officeDocument/2006/relationships/vmlDrawing" Target="../drawings/vmlDrawing24.vml"/><Relationship Id="rId30" Type="http://schemas.openxmlformats.org/officeDocument/2006/relationships/slideLayout" Target="../slideLayouts/slideLayout7.xml"/><Relationship Id="rId3" Type="http://schemas.openxmlformats.org/officeDocument/2006/relationships/oleObject" Target="../embeddings/oleObject242.bin"/><Relationship Id="rId29" Type="http://schemas.openxmlformats.org/officeDocument/2006/relationships/image" Target="../media/image156.wmf"/><Relationship Id="rId28" Type="http://schemas.openxmlformats.org/officeDocument/2006/relationships/oleObject" Target="../embeddings/oleObject254.bin"/><Relationship Id="rId27" Type="http://schemas.openxmlformats.org/officeDocument/2006/relationships/image" Target="../media/image155.wmf"/><Relationship Id="rId26" Type="http://schemas.openxmlformats.org/officeDocument/2006/relationships/oleObject" Target="../embeddings/oleObject253.bin"/><Relationship Id="rId25" Type="http://schemas.openxmlformats.org/officeDocument/2006/relationships/image" Target="../media/image246.wmf"/><Relationship Id="rId24" Type="http://schemas.openxmlformats.org/officeDocument/2006/relationships/oleObject" Target="../embeddings/oleObject252.bin"/><Relationship Id="rId23" Type="http://schemas.openxmlformats.org/officeDocument/2006/relationships/image" Target="../media/image245.wmf"/><Relationship Id="rId22" Type="http://schemas.openxmlformats.org/officeDocument/2006/relationships/oleObject" Target="../embeddings/oleObject251.bin"/><Relationship Id="rId21" Type="http://schemas.openxmlformats.org/officeDocument/2006/relationships/image" Target="../media/image244.wmf"/><Relationship Id="rId20" Type="http://schemas.openxmlformats.org/officeDocument/2006/relationships/oleObject" Target="../embeddings/oleObject250.bin"/><Relationship Id="rId2" Type="http://schemas.openxmlformats.org/officeDocument/2006/relationships/image" Target="../media/image235.wmf"/><Relationship Id="rId19" Type="http://schemas.openxmlformats.org/officeDocument/2006/relationships/image" Target="../media/image243.wmf"/><Relationship Id="rId18" Type="http://schemas.openxmlformats.org/officeDocument/2006/relationships/oleObject" Target="../embeddings/oleObject249.bin"/><Relationship Id="rId17" Type="http://schemas.openxmlformats.org/officeDocument/2006/relationships/image" Target="../media/image242.wmf"/><Relationship Id="rId16" Type="http://schemas.openxmlformats.org/officeDocument/2006/relationships/oleObject" Target="../embeddings/oleObject248.bin"/><Relationship Id="rId15" Type="http://schemas.openxmlformats.org/officeDocument/2006/relationships/image" Target="../media/image241.wmf"/><Relationship Id="rId14" Type="http://schemas.openxmlformats.org/officeDocument/2006/relationships/oleObject" Target="../embeddings/oleObject247.bin"/><Relationship Id="rId13" Type="http://schemas.openxmlformats.org/officeDocument/2006/relationships/image" Target="../media/image240.wmf"/><Relationship Id="rId12" Type="http://schemas.openxmlformats.org/officeDocument/2006/relationships/oleObject" Target="../embeddings/oleObject246.bin"/><Relationship Id="rId11" Type="http://schemas.openxmlformats.org/officeDocument/2006/relationships/image" Target="../media/image239.wmf"/><Relationship Id="rId10" Type="http://schemas.openxmlformats.org/officeDocument/2006/relationships/oleObject" Target="../embeddings/oleObject245.bin"/><Relationship Id="rId1" Type="http://schemas.openxmlformats.org/officeDocument/2006/relationships/oleObject" Target="../embeddings/oleObject24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7" Type="http://schemas.openxmlformats.org/officeDocument/2006/relationships/image" Target="../media/image247.jpeg"/><Relationship Id="rId6" Type="http://schemas.openxmlformats.org/officeDocument/2006/relationships/hyperlink" Target="https://techflourish.com/images/book-library-clipart-15.png" TargetMode="External"/><Relationship Id="rId5" Type="http://schemas.openxmlformats.org/officeDocument/2006/relationships/hyperlink" Target="https://i.pinimg.com/originals/ab/3c/b0/ab3cb090b4bc43ed16ac88c18fbed530.png" TargetMode="External"/><Relationship Id="rId4" Type="http://schemas.openxmlformats.org/officeDocument/2006/relationships/hyperlink" Target="http://imaginewal.com/imagenes/images/863Bookworm_Book_02.png" TargetMode="External"/><Relationship Id="rId3" Type="http://schemas.openxmlformats.org/officeDocument/2006/relationships/hyperlink" Target="https://i.pinimg.com/236x/1f/1a/9e/1f1a9e2ce3fe6be65acc651df927bfc8--graduation-cupcakes-graduation-day.jpg?b=t" TargetMode="External"/><Relationship Id="rId2" Type="http://schemas.openxmlformats.org/officeDocument/2006/relationships/hyperlink" Target="https://sch629u.mskobr.ru/images/picture%202017-18/%D1%83%D1%87%D0%B5%D0%BD%D0%B8%D0%BA.jpg" TargetMode="External"/><Relationship Id="rId1" Type="http://schemas.openxmlformats.org/officeDocument/2006/relationships/hyperlink" Target="https://im0-tub-ru.yandex.net/i?id=a79d7521c3eb7091d42c88106a271ad4&amp;n=13&amp;exp=1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13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4" Type="http://schemas.openxmlformats.org/officeDocument/2006/relationships/notesSlide" Target="../notesSlides/notesSlide1.xml"/><Relationship Id="rId43" Type="http://schemas.openxmlformats.org/officeDocument/2006/relationships/vmlDrawing" Target="../drawings/vmlDrawing1.vml"/><Relationship Id="rId42" Type="http://schemas.openxmlformats.org/officeDocument/2006/relationships/slideLayout" Target="../slideLayouts/slideLayout3.xml"/><Relationship Id="rId41" Type="http://schemas.openxmlformats.org/officeDocument/2006/relationships/image" Target="../media/image29.wmf"/><Relationship Id="rId40" Type="http://schemas.openxmlformats.org/officeDocument/2006/relationships/oleObject" Target="../embeddings/oleObject20.bin"/><Relationship Id="rId4" Type="http://schemas.openxmlformats.org/officeDocument/2006/relationships/image" Target="../media/image11.wmf"/><Relationship Id="rId39" Type="http://schemas.openxmlformats.org/officeDocument/2006/relationships/image" Target="../media/image28.wmf"/><Relationship Id="rId38" Type="http://schemas.openxmlformats.org/officeDocument/2006/relationships/oleObject" Target="../embeddings/oleObject19.bin"/><Relationship Id="rId37" Type="http://schemas.openxmlformats.org/officeDocument/2006/relationships/image" Target="../media/image27.wmf"/><Relationship Id="rId36" Type="http://schemas.openxmlformats.org/officeDocument/2006/relationships/oleObject" Target="../embeddings/oleObject18.bin"/><Relationship Id="rId35" Type="http://schemas.openxmlformats.org/officeDocument/2006/relationships/image" Target="../media/image26.wmf"/><Relationship Id="rId34" Type="http://schemas.openxmlformats.org/officeDocument/2006/relationships/oleObject" Target="../embeddings/oleObject17.bin"/><Relationship Id="rId33" Type="http://schemas.openxmlformats.org/officeDocument/2006/relationships/image" Target="../media/image25.wmf"/><Relationship Id="rId32" Type="http://schemas.openxmlformats.org/officeDocument/2006/relationships/oleObject" Target="../embeddings/oleObject16.bin"/><Relationship Id="rId31" Type="http://schemas.openxmlformats.org/officeDocument/2006/relationships/image" Target="../media/image24.wmf"/><Relationship Id="rId30" Type="http://schemas.openxmlformats.org/officeDocument/2006/relationships/oleObject" Target="../embeddings/oleObject15.bin"/><Relationship Id="rId3" Type="http://schemas.openxmlformats.org/officeDocument/2006/relationships/oleObject" Target="../embeddings/oleObject2.bin"/><Relationship Id="rId29" Type="http://schemas.openxmlformats.org/officeDocument/2006/relationships/image" Target="../media/image23.wmf"/><Relationship Id="rId28" Type="http://schemas.openxmlformats.org/officeDocument/2006/relationships/oleObject" Target="../embeddings/oleObject14.bin"/><Relationship Id="rId27" Type="http://schemas.openxmlformats.org/officeDocument/2006/relationships/image" Target="../media/image22.wmf"/><Relationship Id="rId26" Type="http://schemas.openxmlformats.org/officeDocument/2006/relationships/oleObject" Target="../embeddings/oleObject13.bin"/><Relationship Id="rId25" Type="http://schemas.openxmlformats.org/officeDocument/2006/relationships/image" Target="../media/image21.wmf"/><Relationship Id="rId24" Type="http://schemas.openxmlformats.org/officeDocument/2006/relationships/oleObject" Target="../embeddings/oleObject12.bin"/><Relationship Id="rId23" Type="http://schemas.openxmlformats.org/officeDocument/2006/relationships/image" Target="../media/image20.wmf"/><Relationship Id="rId22" Type="http://schemas.openxmlformats.org/officeDocument/2006/relationships/oleObject" Target="../embeddings/oleObject11.bin"/><Relationship Id="rId21" Type="http://schemas.openxmlformats.org/officeDocument/2006/relationships/image" Target="../media/image19.wmf"/><Relationship Id="rId20" Type="http://schemas.openxmlformats.org/officeDocument/2006/relationships/oleObject" Target="../embeddings/oleObject10.bin"/><Relationship Id="rId2" Type="http://schemas.openxmlformats.org/officeDocument/2006/relationships/image" Target="../media/image10.wmf"/><Relationship Id="rId19" Type="http://schemas.openxmlformats.org/officeDocument/2006/relationships/image" Target="../media/image18.wmf"/><Relationship Id="rId18" Type="http://schemas.openxmlformats.org/officeDocument/2006/relationships/oleObject" Target="../embeddings/oleObject9.bin"/><Relationship Id="rId17" Type="http://schemas.openxmlformats.org/officeDocument/2006/relationships/image" Target="../media/image17.wmf"/><Relationship Id="rId16" Type="http://schemas.openxmlformats.org/officeDocument/2006/relationships/oleObject" Target="../embeddings/oleObject8.bin"/><Relationship Id="rId15" Type="http://schemas.openxmlformats.org/officeDocument/2006/relationships/image" Target="../media/image16.wmf"/><Relationship Id="rId14" Type="http://schemas.openxmlformats.org/officeDocument/2006/relationships/oleObject" Target="../embeddings/oleObject7.bin"/><Relationship Id="rId13" Type="http://schemas.openxmlformats.org/officeDocument/2006/relationships/image" Target="../media/image15.wmf"/><Relationship Id="rId12" Type="http://schemas.openxmlformats.org/officeDocument/2006/relationships/oleObject" Target="../embeddings/oleObject6.bin"/><Relationship Id="rId11" Type="http://schemas.openxmlformats.org/officeDocument/2006/relationships/image" Target="../media/image14.wmf"/><Relationship Id="rId10" Type="http://schemas.openxmlformats.org/officeDocument/2006/relationships/oleObject" Target="../embeddings/oleObject5.bin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wmf"/><Relationship Id="rId8" Type="http://schemas.openxmlformats.org/officeDocument/2006/relationships/oleObject" Target="../embeddings/oleObject24.bin"/><Relationship Id="rId7" Type="http://schemas.openxmlformats.org/officeDocument/2006/relationships/slide" Target="slide2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1.wmf"/><Relationship Id="rId36" Type="http://schemas.openxmlformats.org/officeDocument/2006/relationships/notesSlide" Target="../notesSlides/notesSlide2.xml"/><Relationship Id="rId35" Type="http://schemas.openxmlformats.org/officeDocument/2006/relationships/vmlDrawing" Target="../drawings/vmlDrawing2.vml"/><Relationship Id="rId34" Type="http://schemas.openxmlformats.org/officeDocument/2006/relationships/slideLayout" Target="../slideLayouts/slideLayout3.xml"/><Relationship Id="rId33" Type="http://schemas.openxmlformats.org/officeDocument/2006/relationships/image" Target="../media/image45.wmf"/><Relationship Id="rId32" Type="http://schemas.openxmlformats.org/officeDocument/2006/relationships/oleObject" Target="../embeddings/oleObject36.bin"/><Relationship Id="rId31" Type="http://schemas.openxmlformats.org/officeDocument/2006/relationships/image" Target="../media/image44.wmf"/><Relationship Id="rId30" Type="http://schemas.openxmlformats.org/officeDocument/2006/relationships/oleObject" Target="../embeddings/oleObject35.bin"/><Relationship Id="rId3" Type="http://schemas.openxmlformats.org/officeDocument/2006/relationships/oleObject" Target="../embeddings/oleObject22.bin"/><Relationship Id="rId29" Type="http://schemas.openxmlformats.org/officeDocument/2006/relationships/image" Target="../media/image43.wmf"/><Relationship Id="rId28" Type="http://schemas.openxmlformats.org/officeDocument/2006/relationships/oleObject" Target="../embeddings/oleObject34.bin"/><Relationship Id="rId27" Type="http://schemas.openxmlformats.org/officeDocument/2006/relationships/image" Target="../media/image42.wmf"/><Relationship Id="rId26" Type="http://schemas.openxmlformats.org/officeDocument/2006/relationships/oleObject" Target="../embeddings/oleObject33.bin"/><Relationship Id="rId25" Type="http://schemas.openxmlformats.org/officeDocument/2006/relationships/image" Target="../media/image41.wmf"/><Relationship Id="rId24" Type="http://schemas.openxmlformats.org/officeDocument/2006/relationships/oleObject" Target="../embeddings/oleObject32.bin"/><Relationship Id="rId23" Type="http://schemas.openxmlformats.org/officeDocument/2006/relationships/image" Target="../media/image40.wmf"/><Relationship Id="rId22" Type="http://schemas.openxmlformats.org/officeDocument/2006/relationships/oleObject" Target="../embeddings/oleObject31.bin"/><Relationship Id="rId21" Type="http://schemas.openxmlformats.org/officeDocument/2006/relationships/image" Target="../media/image39.wmf"/><Relationship Id="rId20" Type="http://schemas.openxmlformats.org/officeDocument/2006/relationships/oleObject" Target="../embeddings/oleObject30.bin"/><Relationship Id="rId2" Type="http://schemas.openxmlformats.org/officeDocument/2006/relationships/image" Target="../media/image30.wmf"/><Relationship Id="rId19" Type="http://schemas.openxmlformats.org/officeDocument/2006/relationships/image" Target="../media/image38.wmf"/><Relationship Id="rId18" Type="http://schemas.openxmlformats.org/officeDocument/2006/relationships/oleObject" Target="../embeddings/oleObject29.bin"/><Relationship Id="rId17" Type="http://schemas.openxmlformats.org/officeDocument/2006/relationships/image" Target="../media/image37.wmf"/><Relationship Id="rId16" Type="http://schemas.openxmlformats.org/officeDocument/2006/relationships/oleObject" Target="../embeddings/oleObject28.bin"/><Relationship Id="rId15" Type="http://schemas.openxmlformats.org/officeDocument/2006/relationships/image" Target="../media/image36.wmf"/><Relationship Id="rId14" Type="http://schemas.openxmlformats.org/officeDocument/2006/relationships/oleObject" Target="../embeddings/oleObject27.bin"/><Relationship Id="rId13" Type="http://schemas.openxmlformats.org/officeDocument/2006/relationships/image" Target="../media/image35.wmf"/><Relationship Id="rId12" Type="http://schemas.openxmlformats.org/officeDocument/2006/relationships/oleObject" Target="../embeddings/oleObject26.bin"/><Relationship Id="rId11" Type="http://schemas.openxmlformats.org/officeDocument/2006/relationships/image" Target="../media/image34.wmf"/><Relationship Id="rId10" Type="http://schemas.openxmlformats.org/officeDocument/2006/relationships/oleObject" Target="../embeddings/oleObject25.bin"/><Relationship Id="rId1" Type="http://schemas.openxmlformats.org/officeDocument/2006/relationships/oleObject" Target="../embeddings/oleObject21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wmf"/><Relationship Id="rId8" Type="http://schemas.openxmlformats.org/officeDocument/2006/relationships/oleObject" Target="../embeddings/oleObject40.bin"/><Relationship Id="rId7" Type="http://schemas.openxmlformats.org/officeDocument/2006/relationships/image" Target="../media/image48.wmf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8.bin"/><Relationship Id="rId3" Type="http://schemas.openxmlformats.org/officeDocument/2006/relationships/image" Target="../media/image46.wmf"/><Relationship Id="rId2" Type="http://schemas.openxmlformats.org/officeDocument/2006/relationships/oleObject" Target="../embeddings/oleObject37.bin"/><Relationship Id="rId14" Type="http://schemas.openxmlformats.org/officeDocument/2006/relationships/notesSlide" Target="../notesSlides/notesSlide3.xml"/><Relationship Id="rId13" Type="http://schemas.openxmlformats.org/officeDocument/2006/relationships/vmlDrawing" Target="../drawings/vmlDrawing3.vml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50.wmf"/><Relationship Id="rId10" Type="http://schemas.openxmlformats.org/officeDocument/2006/relationships/oleObject" Target="../embeddings/oleObject41.bin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wmf"/><Relationship Id="rId8" Type="http://schemas.openxmlformats.org/officeDocument/2006/relationships/oleObject" Target="../embeddings/oleObject45.bin"/><Relationship Id="rId7" Type="http://schemas.openxmlformats.org/officeDocument/2006/relationships/image" Target="../media/image53.wmf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3.bin"/><Relationship Id="rId3" Type="http://schemas.openxmlformats.org/officeDocument/2006/relationships/image" Target="../media/image51.wmf"/><Relationship Id="rId2" Type="http://schemas.openxmlformats.org/officeDocument/2006/relationships/oleObject" Target="../embeddings/oleObject42.bin"/><Relationship Id="rId14" Type="http://schemas.openxmlformats.org/officeDocument/2006/relationships/notesSlide" Target="../notesSlides/notesSlide4.xml"/><Relationship Id="rId13" Type="http://schemas.openxmlformats.org/officeDocument/2006/relationships/vmlDrawing" Target="../drawings/vmlDrawing4.vml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55.wmf"/><Relationship Id="rId10" Type="http://schemas.openxmlformats.org/officeDocument/2006/relationships/oleObject" Target="../embeddings/oleObject46.bin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1.bin"/><Relationship Id="rId8" Type="http://schemas.openxmlformats.org/officeDocument/2006/relationships/image" Target="../media/image59.wmf"/><Relationship Id="rId7" Type="http://schemas.openxmlformats.org/officeDocument/2006/relationships/oleObject" Target="../embeddings/oleObject50.bin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7.wmf"/><Relationship Id="rId3" Type="http://schemas.openxmlformats.org/officeDocument/2006/relationships/oleObject" Target="../embeddings/oleObject48.bin"/><Relationship Id="rId2" Type="http://schemas.openxmlformats.org/officeDocument/2006/relationships/image" Target="../media/image56.wmf"/><Relationship Id="rId19" Type="http://schemas.openxmlformats.org/officeDocument/2006/relationships/notesSlide" Target="../notesSlides/notesSlide5.xml"/><Relationship Id="rId18" Type="http://schemas.openxmlformats.org/officeDocument/2006/relationships/vmlDrawing" Target="../drawings/vmlDrawing5.vml"/><Relationship Id="rId17" Type="http://schemas.openxmlformats.org/officeDocument/2006/relationships/slideLayout" Target="../slideLayouts/slideLayout3.xml"/><Relationship Id="rId16" Type="http://schemas.openxmlformats.org/officeDocument/2006/relationships/image" Target="../media/image63.wmf"/><Relationship Id="rId15" Type="http://schemas.openxmlformats.org/officeDocument/2006/relationships/oleObject" Target="../embeddings/oleObject54.bin"/><Relationship Id="rId14" Type="http://schemas.openxmlformats.org/officeDocument/2006/relationships/image" Target="../media/image62.wmf"/><Relationship Id="rId13" Type="http://schemas.openxmlformats.org/officeDocument/2006/relationships/oleObject" Target="../embeddings/oleObject53.bin"/><Relationship Id="rId12" Type="http://schemas.openxmlformats.org/officeDocument/2006/relationships/image" Target="../media/image61.wmf"/><Relationship Id="rId11" Type="http://schemas.openxmlformats.org/officeDocument/2006/relationships/oleObject" Target="../embeddings/oleObject52.bin"/><Relationship Id="rId10" Type="http://schemas.openxmlformats.org/officeDocument/2006/relationships/image" Target="../media/image60.wmf"/><Relationship Id="rId1" Type="http://schemas.openxmlformats.org/officeDocument/2006/relationships/oleObject" Target="../embeddings/oleObject47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9.bin"/><Relationship Id="rId8" Type="http://schemas.openxmlformats.org/officeDocument/2006/relationships/image" Target="../media/image67.wmf"/><Relationship Id="rId7" Type="http://schemas.openxmlformats.org/officeDocument/2006/relationships/oleObject" Target="../embeddings/oleObject58.bin"/><Relationship Id="rId6" Type="http://schemas.openxmlformats.org/officeDocument/2006/relationships/image" Target="../media/image66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5.wmf"/><Relationship Id="rId3" Type="http://schemas.openxmlformats.org/officeDocument/2006/relationships/oleObject" Target="../embeddings/oleObject56.bin"/><Relationship Id="rId2" Type="http://schemas.openxmlformats.org/officeDocument/2006/relationships/image" Target="../media/image64.wmf"/><Relationship Id="rId16" Type="http://schemas.openxmlformats.org/officeDocument/2006/relationships/notesSlide" Target="../notesSlides/notesSlide6.xml"/><Relationship Id="rId15" Type="http://schemas.openxmlformats.org/officeDocument/2006/relationships/vmlDrawing" Target="../drawings/vmlDrawing6.vml"/><Relationship Id="rId14" Type="http://schemas.openxmlformats.org/officeDocument/2006/relationships/slideLayout" Target="../slideLayouts/slideLayout3.xml"/><Relationship Id="rId13" Type="http://schemas.openxmlformats.org/officeDocument/2006/relationships/slide" Target="slide2.xml"/><Relationship Id="rId12" Type="http://schemas.openxmlformats.org/officeDocument/2006/relationships/image" Target="../media/image69.wmf"/><Relationship Id="rId11" Type="http://schemas.openxmlformats.org/officeDocument/2006/relationships/oleObject" Target="../embeddings/oleObject60.bin"/><Relationship Id="rId10" Type="http://schemas.openxmlformats.org/officeDocument/2006/relationships/image" Target="../media/image68.wmf"/><Relationship Id="rId1" Type="http://schemas.openxmlformats.org/officeDocument/2006/relationships/oleObject" Target="../embeddings/oleObject55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3.wmf"/><Relationship Id="rId8" Type="http://schemas.openxmlformats.org/officeDocument/2006/relationships/oleObject" Target="../embeddings/oleObject64.bin"/><Relationship Id="rId7" Type="http://schemas.openxmlformats.org/officeDocument/2006/relationships/image" Target="../media/image72.wmf"/><Relationship Id="rId6" Type="http://schemas.openxmlformats.org/officeDocument/2006/relationships/oleObject" Target="../embeddings/oleObject63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62.bin"/><Relationship Id="rId3" Type="http://schemas.openxmlformats.org/officeDocument/2006/relationships/slide" Target="slide2.xml"/><Relationship Id="rId2" Type="http://schemas.openxmlformats.org/officeDocument/2006/relationships/image" Target="../media/image70.wmf"/><Relationship Id="rId16" Type="http://schemas.openxmlformats.org/officeDocument/2006/relationships/notesSlide" Target="../notesSlides/notesSlide7.xml"/><Relationship Id="rId15" Type="http://schemas.openxmlformats.org/officeDocument/2006/relationships/vmlDrawing" Target="../drawings/vmlDrawing7.vml"/><Relationship Id="rId14" Type="http://schemas.openxmlformats.org/officeDocument/2006/relationships/slideLayout" Target="../slideLayouts/slideLayout3.xml"/><Relationship Id="rId13" Type="http://schemas.openxmlformats.org/officeDocument/2006/relationships/image" Target="../media/image75.wmf"/><Relationship Id="rId12" Type="http://schemas.openxmlformats.org/officeDocument/2006/relationships/oleObject" Target="../embeddings/oleObject66.bin"/><Relationship Id="rId11" Type="http://schemas.openxmlformats.org/officeDocument/2006/relationships/image" Target="../media/image74.wmf"/><Relationship Id="rId10" Type="http://schemas.openxmlformats.org/officeDocument/2006/relationships/oleObject" Target="../embeddings/oleObject65.bin"/><Relationship Id="rId1" Type="http://schemas.openxmlformats.org/officeDocument/2006/relationships/oleObject" Target="../embeddings/oleObject6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1650" y="6290945"/>
            <a:ext cx="5990590" cy="53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720080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четыре первых члена арифметической прогрессии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72008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2555776" y="3068960"/>
            <a:ext cx="1656184" cy="936104"/>
            <a:chOff x="6516216" y="2852936"/>
            <a:chExt cx="1656184" cy="936104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6516216" y="2852936"/>
              <a:ext cx="165618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5"/>
            <p:cNvGraphicFramePr>
              <a:graphicFrameLocks noChangeAspect="1"/>
            </p:cNvGraphicFramePr>
            <p:nvPr/>
          </p:nvGraphicFramePr>
          <p:xfrm>
            <a:off x="6817940" y="3057401"/>
            <a:ext cx="1120775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" name="Формула" r:id="rId2" imgW="11277600" imgH="5181600" progId="Equation.3">
                    <p:embed/>
                  </p:oleObj>
                </mc:Choice>
                <mc:Fallback>
                  <p:oleObj name="Формула" r:id="rId2" imgW="11277600" imgH="5181600" progId="Equation.3">
                    <p:embed/>
                    <p:pic>
                      <p:nvPicPr>
                        <p:cNvPr id="0" name="Изображение 81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817940" y="3057401"/>
                          <a:ext cx="1120775" cy="5556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Группа 37"/>
          <p:cNvGrpSpPr/>
          <p:nvPr/>
        </p:nvGrpSpPr>
        <p:grpSpPr>
          <a:xfrm>
            <a:off x="4355976" y="3068960"/>
            <a:ext cx="1656184" cy="936104"/>
            <a:chOff x="6516216" y="2852936"/>
            <a:chExt cx="1656184" cy="936104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6516216" y="2852936"/>
              <a:ext cx="165618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1" name="Object 5"/>
            <p:cNvGraphicFramePr>
              <a:graphicFrameLocks noChangeAspect="1"/>
            </p:cNvGraphicFramePr>
            <p:nvPr/>
          </p:nvGraphicFramePr>
          <p:xfrm>
            <a:off x="6757640" y="3041526"/>
            <a:ext cx="1241425" cy="588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Формула" r:id="rId4" imgW="12496800" imgH="5486400" progId="Equation.3">
                    <p:embed/>
                  </p:oleObj>
                </mc:Choice>
                <mc:Fallback>
                  <p:oleObj name="Формула" r:id="rId4" imgW="12496800" imgH="5486400" progId="Equation.3">
                    <p:embed/>
                    <p:pic>
                      <p:nvPicPr>
                        <p:cNvPr id="0" name="Изображение 81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757640" y="3041526"/>
                          <a:ext cx="1241425" cy="5889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2" name="Группа 61"/>
          <p:cNvGrpSpPr/>
          <p:nvPr/>
        </p:nvGrpSpPr>
        <p:grpSpPr>
          <a:xfrm>
            <a:off x="6156176" y="3068960"/>
            <a:ext cx="1656184" cy="936104"/>
            <a:chOff x="6516216" y="2852936"/>
            <a:chExt cx="1656184" cy="936104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6516216" y="2852936"/>
              <a:ext cx="165618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4" name="Object 5"/>
            <p:cNvGraphicFramePr>
              <a:graphicFrameLocks noChangeAspect="1"/>
            </p:cNvGraphicFramePr>
            <p:nvPr/>
          </p:nvGraphicFramePr>
          <p:xfrm>
            <a:off x="6773540" y="3057401"/>
            <a:ext cx="1212850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Формула" r:id="rId6" imgW="12192000" imgH="5181600" progId="Equation.3">
                    <p:embed/>
                  </p:oleObj>
                </mc:Choice>
                <mc:Fallback>
                  <p:oleObj name="Формула" r:id="rId6" imgW="12192000" imgH="5181600" progId="Equation.3">
                    <p:embed/>
                    <p:pic>
                      <p:nvPicPr>
                        <p:cNvPr id="0" name="Изображение 81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773540" y="3057401"/>
                          <a:ext cx="1212850" cy="5556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Прямоугольник 64"/>
          <p:cNvSpPr/>
          <p:nvPr/>
        </p:nvSpPr>
        <p:spPr>
          <a:xfrm>
            <a:off x="1691680" y="2204864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2555776" y="1988840"/>
            <a:ext cx="5256584" cy="936104"/>
            <a:chOff x="1979712" y="1556792"/>
            <a:chExt cx="5256584" cy="936104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1979712" y="1556792"/>
              <a:ext cx="525658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8" name="Object 2"/>
            <p:cNvGraphicFramePr>
              <a:graphicFrameLocks noChangeAspect="1"/>
            </p:cNvGraphicFramePr>
            <p:nvPr/>
          </p:nvGraphicFramePr>
          <p:xfrm>
            <a:off x="3229174" y="1788865"/>
            <a:ext cx="2701925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Формула" r:id="rId8" imgW="27127200" imgH="5181600" progId="Equation.3">
                    <p:embed/>
                  </p:oleObj>
                </mc:Choice>
                <mc:Fallback>
                  <p:oleObj name="Формула" r:id="rId8" imgW="27127200" imgH="5181600" progId="Equation.3">
                    <p:embed/>
                    <p:pic>
                      <p:nvPicPr>
                        <p:cNvPr id="0" name="Изображение 81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229174" y="1788865"/>
                          <a:ext cx="2701925" cy="5540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" name="Прямоугольник 68"/>
          <p:cNvSpPr/>
          <p:nvPr/>
        </p:nvSpPr>
        <p:spPr>
          <a:xfrm>
            <a:off x="2555776" y="1988840"/>
            <a:ext cx="5256584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2555776" y="5229200"/>
            <a:ext cx="1656184" cy="936104"/>
            <a:chOff x="6516216" y="2852936"/>
            <a:chExt cx="1656184" cy="936104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6516216" y="2852936"/>
              <a:ext cx="165618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2" name="Object 5"/>
            <p:cNvGraphicFramePr>
              <a:graphicFrameLocks noChangeAspect="1"/>
            </p:cNvGraphicFramePr>
            <p:nvPr/>
          </p:nvGraphicFramePr>
          <p:xfrm>
            <a:off x="6588224" y="3068960"/>
            <a:ext cx="1452563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" name="Формула" r:id="rId10" imgW="14630400" imgH="5181600" progId="Equation.3">
                    <p:embed/>
                  </p:oleObj>
                </mc:Choice>
                <mc:Fallback>
                  <p:oleObj name="Формула" r:id="rId10" imgW="14630400" imgH="5181600" progId="Equation.3">
                    <p:embed/>
                    <p:pic>
                      <p:nvPicPr>
                        <p:cNvPr id="0" name="Изображение 81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588224" y="3068960"/>
                          <a:ext cx="1452563" cy="5556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3" name="Группа 72"/>
          <p:cNvGrpSpPr/>
          <p:nvPr/>
        </p:nvGrpSpPr>
        <p:grpSpPr>
          <a:xfrm>
            <a:off x="4355976" y="5229200"/>
            <a:ext cx="1656184" cy="936104"/>
            <a:chOff x="6516216" y="2852936"/>
            <a:chExt cx="1656184" cy="936104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6516216" y="2852936"/>
              <a:ext cx="165618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5" name="Object 5"/>
            <p:cNvGraphicFramePr>
              <a:graphicFrameLocks noChangeAspect="1"/>
            </p:cNvGraphicFramePr>
            <p:nvPr/>
          </p:nvGraphicFramePr>
          <p:xfrm>
            <a:off x="6588224" y="3068960"/>
            <a:ext cx="1422400" cy="588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name="Формула" r:id="rId12" imgW="14325600" imgH="5486400" progId="Equation.3">
                    <p:embed/>
                  </p:oleObj>
                </mc:Choice>
                <mc:Fallback>
                  <p:oleObj name="Формула" r:id="rId12" imgW="14325600" imgH="5486400" progId="Equation.3">
                    <p:embed/>
                    <p:pic>
                      <p:nvPicPr>
                        <p:cNvPr id="0" name="Изображение 81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588224" y="3068960"/>
                          <a:ext cx="1422400" cy="5889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6" name="Группа 75"/>
          <p:cNvGrpSpPr/>
          <p:nvPr/>
        </p:nvGrpSpPr>
        <p:grpSpPr>
          <a:xfrm>
            <a:off x="6156176" y="5229200"/>
            <a:ext cx="1656184" cy="936104"/>
            <a:chOff x="6516216" y="2852936"/>
            <a:chExt cx="1656184" cy="936104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6516216" y="2852936"/>
              <a:ext cx="165618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8" name="Object 5"/>
            <p:cNvGraphicFramePr>
              <a:graphicFrameLocks noChangeAspect="1"/>
            </p:cNvGraphicFramePr>
            <p:nvPr/>
          </p:nvGraphicFramePr>
          <p:xfrm>
            <a:off x="6588224" y="3068960"/>
            <a:ext cx="1425575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9" name="Формула" r:id="rId14" imgW="14325600" imgH="5181600" progId="Equation.3">
                    <p:embed/>
                  </p:oleObj>
                </mc:Choice>
                <mc:Fallback>
                  <p:oleObj name="Формула" r:id="rId14" imgW="14325600" imgH="5181600" progId="Equation.3">
                    <p:embed/>
                    <p:pic>
                      <p:nvPicPr>
                        <p:cNvPr id="0" name="Изображение 81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588224" y="3068960"/>
                          <a:ext cx="1425575" cy="5556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Прямоугольник 78"/>
          <p:cNvSpPr/>
          <p:nvPr/>
        </p:nvSpPr>
        <p:spPr>
          <a:xfrm>
            <a:off x="1691680" y="4365104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2555776" y="4149080"/>
            <a:ext cx="5256584" cy="936104"/>
            <a:chOff x="1979712" y="1556792"/>
            <a:chExt cx="5256584" cy="936104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1979712" y="1556792"/>
              <a:ext cx="525658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2" name="Object 2"/>
            <p:cNvGraphicFramePr>
              <a:graphicFrameLocks noChangeAspect="1"/>
            </p:cNvGraphicFramePr>
            <p:nvPr/>
          </p:nvGraphicFramePr>
          <p:xfrm>
            <a:off x="3213299" y="1789212"/>
            <a:ext cx="2732087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" name="Формула" r:id="rId16" imgW="27432000" imgH="5181600" progId="Equation.3">
                    <p:embed/>
                  </p:oleObj>
                </mc:Choice>
                <mc:Fallback>
                  <p:oleObj name="Формула" r:id="rId16" imgW="27432000" imgH="5181600" progId="Equation.3">
                    <p:embed/>
                    <p:pic>
                      <p:nvPicPr>
                        <p:cNvPr id="0" name="Изображение 81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213299" y="1789212"/>
                          <a:ext cx="2732087" cy="5556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" name="Прямоугольник 82"/>
          <p:cNvSpPr/>
          <p:nvPr/>
        </p:nvSpPr>
        <p:spPr>
          <a:xfrm>
            <a:off x="2555776" y="4149080"/>
            <a:ext cx="5256584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720080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 первый член арифметической прогрессии и разность. Найдите: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72008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4"/>
          <p:cNvGrpSpPr/>
          <p:nvPr/>
        </p:nvGrpSpPr>
        <p:grpSpPr>
          <a:xfrm>
            <a:off x="2555776" y="3068960"/>
            <a:ext cx="1656184" cy="936104"/>
            <a:chOff x="6516216" y="2852936"/>
            <a:chExt cx="1656184" cy="936104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6516216" y="2852936"/>
              <a:ext cx="165618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5"/>
            <p:cNvGraphicFramePr>
              <a:graphicFrameLocks noChangeAspect="1"/>
            </p:cNvGraphicFramePr>
            <p:nvPr/>
          </p:nvGraphicFramePr>
          <p:xfrm>
            <a:off x="6732240" y="3068960"/>
            <a:ext cx="1241425" cy="588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7" name="Формула" r:id="rId2" imgW="12496800" imgH="5486400" progId="Equation.3">
                    <p:embed/>
                  </p:oleObj>
                </mc:Choice>
                <mc:Fallback>
                  <p:oleObj name="Формула" r:id="rId2" imgW="12496800" imgH="5486400" progId="Equation.3">
                    <p:embed/>
                    <p:pic>
                      <p:nvPicPr>
                        <p:cNvPr id="0" name="Изображение 92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732240" y="3068960"/>
                          <a:ext cx="1241425" cy="5889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Группа 37"/>
          <p:cNvGrpSpPr/>
          <p:nvPr/>
        </p:nvGrpSpPr>
        <p:grpSpPr>
          <a:xfrm>
            <a:off x="4355976" y="3068960"/>
            <a:ext cx="1656184" cy="936104"/>
            <a:chOff x="6516216" y="2852936"/>
            <a:chExt cx="1656184" cy="936104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6516216" y="2852936"/>
              <a:ext cx="165618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1" name="Object 5"/>
            <p:cNvGraphicFramePr>
              <a:graphicFrameLocks noChangeAspect="1"/>
            </p:cNvGraphicFramePr>
            <p:nvPr/>
          </p:nvGraphicFramePr>
          <p:xfrm>
            <a:off x="6660232" y="3068960"/>
            <a:ext cx="1362075" cy="588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Формула" r:id="rId4" imgW="13716000" imgH="5486400" progId="Equation.3">
                    <p:embed/>
                  </p:oleObj>
                </mc:Choice>
                <mc:Fallback>
                  <p:oleObj name="Формула" r:id="rId4" imgW="13716000" imgH="5486400" progId="Equation.3">
                    <p:embed/>
                    <p:pic>
                      <p:nvPicPr>
                        <p:cNvPr id="0" name="Изображение 92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660232" y="3068960"/>
                          <a:ext cx="1362075" cy="5889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Группа 61"/>
          <p:cNvGrpSpPr/>
          <p:nvPr/>
        </p:nvGrpSpPr>
        <p:grpSpPr>
          <a:xfrm>
            <a:off x="6156176" y="3068960"/>
            <a:ext cx="1656184" cy="936104"/>
            <a:chOff x="6516216" y="2852936"/>
            <a:chExt cx="1656184" cy="936104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6516216" y="2852936"/>
              <a:ext cx="165618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4" name="Object 5"/>
            <p:cNvGraphicFramePr>
              <a:graphicFrameLocks noChangeAspect="1"/>
            </p:cNvGraphicFramePr>
            <p:nvPr/>
          </p:nvGraphicFramePr>
          <p:xfrm>
            <a:off x="6588224" y="3068960"/>
            <a:ext cx="1516062" cy="588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Формула" r:id="rId6" imgW="15240000" imgH="5486400" progId="Equation.3">
                    <p:embed/>
                  </p:oleObj>
                </mc:Choice>
                <mc:Fallback>
                  <p:oleObj name="Формула" r:id="rId6" imgW="15240000" imgH="5486400" progId="Equation.3">
                    <p:embed/>
                    <p:pic>
                      <p:nvPicPr>
                        <p:cNvPr id="0" name="Изображение 92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588224" y="3068960"/>
                          <a:ext cx="1516062" cy="5889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Прямоугольник 64"/>
          <p:cNvSpPr/>
          <p:nvPr/>
        </p:nvSpPr>
        <p:spPr>
          <a:xfrm>
            <a:off x="1691680" y="2204864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5"/>
          <p:cNvGrpSpPr/>
          <p:nvPr/>
        </p:nvGrpSpPr>
        <p:grpSpPr>
          <a:xfrm>
            <a:off x="2555776" y="1988840"/>
            <a:ext cx="5256584" cy="936104"/>
            <a:chOff x="1979712" y="1556792"/>
            <a:chExt cx="5256584" cy="936104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1979712" y="1556792"/>
              <a:ext cx="525658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8" name="Object 2"/>
            <p:cNvGraphicFramePr>
              <a:graphicFrameLocks noChangeAspect="1"/>
            </p:cNvGraphicFramePr>
            <p:nvPr/>
          </p:nvGraphicFramePr>
          <p:xfrm>
            <a:off x="3441899" y="1788865"/>
            <a:ext cx="2276475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" name="Формула" r:id="rId8" imgW="22860000" imgH="5181600" progId="Equation.3">
                    <p:embed/>
                  </p:oleObj>
                </mc:Choice>
                <mc:Fallback>
                  <p:oleObj name="Формула" r:id="rId8" imgW="22860000" imgH="5181600" progId="Equation.3">
                    <p:embed/>
                    <p:pic>
                      <p:nvPicPr>
                        <p:cNvPr id="0" name="Изображение 92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441899" y="1788865"/>
                          <a:ext cx="2276475" cy="5540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" name="Прямоугольник 68"/>
          <p:cNvSpPr/>
          <p:nvPr/>
        </p:nvSpPr>
        <p:spPr>
          <a:xfrm>
            <a:off x="2555776" y="1988840"/>
            <a:ext cx="5256584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69"/>
          <p:cNvGrpSpPr/>
          <p:nvPr/>
        </p:nvGrpSpPr>
        <p:grpSpPr>
          <a:xfrm>
            <a:off x="2555776" y="5229200"/>
            <a:ext cx="1656184" cy="936104"/>
            <a:chOff x="6516216" y="2852936"/>
            <a:chExt cx="1656184" cy="936104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6516216" y="2852936"/>
              <a:ext cx="165618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2" name="Object 5"/>
            <p:cNvGraphicFramePr>
              <a:graphicFrameLocks noChangeAspect="1"/>
            </p:cNvGraphicFramePr>
            <p:nvPr/>
          </p:nvGraphicFramePr>
          <p:xfrm>
            <a:off x="6603628" y="3068861"/>
            <a:ext cx="1420812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1" name="Формула" r:id="rId10" imgW="14325600" imgH="5181600" progId="Equation.3">
                    <p:embed/>
                  </p:oleObj>
                </mc:Choice>
                <mc:Fallback>
                  <p:oleObj name="Формула" r:id="rId10" imgW="14325600" imgH="5181600" progId="Equation.3">
                    <p:embed/>
                    <p:pic>
                      <p:nvPicPr>
                        <p:cNvPr id="0" name="Изображение 92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603628" y="3068861"/>
                          <a:ext cx="1420812" cy="5556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72"/>
          <p:cNvGrpSpPr/>
          <p:nvPr/>
        </p:nvGrpSpPr>
        <p:grpSpPr>
          <a:xfrm>
            <a:off x="4355976" y="5229200"/>
            <a:ext cx="1656184" cy="936104"/>
            <a:chOff x="6516216" y="2852936"/>
            <a:chExt cx="1656184" cy="936104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6516216" y="2852936"/>
              <a:ext cx="165618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5" name="Object 5"/>
            <p:cNvGraphicFramePr>
              <a:graphicFrameLocks noChangeAspect="1"/>
            </p:cNvGraphicFramePr>
            <p:nvPr/>
          </p:nvGraphicFramePr>
          <p:xfrm>
            <a:off x="6694140" y="3084736"/>
            <a:ext cx="1209675" cy="557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2" name="Формула" r:id="rId12" imgW="12192000" imgH="5181600" progId="Equation.3">
                    <p:embed/>
                  </p:oleObj>
                </mc:Choice>
                <mc:Fallback>
                  <p:oleObj name="Формула" r:id="rId12" imgW="12192000" imgH="5181600" progId="Equation.3">
                    <p:embed/>
                    <p:pic>
                      <p:nvPicPr>
                        <p:cNvPr id="0" name="Изображение 92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694140" y="3084736"/>
                          <a:ext cx="1209675" cy="55721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Группа 75"/>
          <p:cNvGrpSpPr/>
          <p:nvPr/>
        </p:nvGrpSpPr>
        <p:grpSpPr>
          <a:xfrm>
            <a:off x="6156176" y="5229200"/>
            <a:ext cx="1656184" cy="936104"/>
            <a:chOff x="6516216" y="2852936"/>
            <a:chExt cx="1656184" cy="936104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6516216" y="2852936"/>
              <a:ext cx="165618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8" name="Object 5"/>
            <p:cNvGraphicFramePr>
              <a:graphicFrameLocks noChangeAspect="1"/>
            </p:cNvGraphicFramePr>
            <p:nvPr/>
          </p:nvGraphicFramePr>
          <p:xfrm>
            <a:off x="6664003" y="3052986"/>
            <a:ext cx="1273175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3" name="Формула" r:id="rId14" imgW="12801600" imgH="5486400" progId="Equation.3">
                    <p:embed/>
                  </p:oleObj>
                </mc:Choice>
                <mc:Fallback>
                  <p:oleObj name="Формула" r:id="rId14" imgW="12801600" imgH="5486400" progId="Equation.3">
                    <p:embed/>
                    <p:pic>
                      <p:nvPicPr>
                        <p:cNvPr id="0" name="Изображение 92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664003" y="3052986"/>
                          <a:ext cx="1273175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Прямоугольник 78"/>
          <p:cNvSpPr/>
          <p:nvPr/>
        </p:nvSpPr>
        <p:spPr>
          <a:xfrm>
            <a:off x="1691680" y="4365104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79"/>
          <p:cNvGrpSpPr/>
          <p:nvPr/>
        </p:nvGrpSpPr>
        <p:grpSpPr>
          <a:xfrm>
            <a:off x="2555776" y="4149080"/>
            <a:ext cx="5256584" cy="936104"/>
            <a:chOff x="1979712" y="1556792"/>
            <a:chExt cx="5256584" cy="936104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1979712" y="1556792"/>
              <a:ext cx="525658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2" name="Object 2"/>
            <p:cNvGraphicFramePr>
              <a:graphicFrameLocks noChangeAspect="1"/>
            </p:cNvGraphicFramePr>
            <p:nvPr/>
          </p:nvGraphicFramePr>
          <p:xfrm>
            <a:off x="3333949" y="1789212"/>
            <a:ext cx="2489200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4" name="Формула" r:id="rId16" imgW="24993600" imgH="5181600" progId="Equation.3">
                    <p:embed/>
                  </p:oleObj>
                </mc:Choice>
                <mc:Fallback>
                  <p:oleObj name="Формула" r:id="rId16" imgW="24993600" imgH="5181600" progId="Equation.3">
                    <p:embed/>
                    <p:pic>
                      <p:nvPicPr>
                        <p:cNvPr id="0" name="Изображение 92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333949" y="1789212"/>
                          <a:ext cx="2489200" cy="5556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" name="Прямоугольник 82"/>
          <p:cNvSpPr/>
          <p:nvPr/>
        </p:nvSpPr>
        <p:spPr>
          <a:xfrm>
            <a:off x="2555776" y="4149080"/>
            <a:ext cx="5256584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03848" y="3140968"/>
            <a:ext cx="936104" cy="792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004048" y="3140968"/>
            <a:ext cx="936104" cy="792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804248" y="3140968"/>
            <a:ext cx="936104" cy="792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203848" y="5301208"/>
            <a:ext cx="936104" cy="792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004048" y="5301208"/>
            <a:ext cx="936104" cy="792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804248" y="5301208"/>
            <a:ext cx="936104" cy="792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720080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разность арифметической прогрессии, если: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72008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2" name="Группа 35"/>
          <p:cNvGrpSpPr/>
          <p:nvPr/>
        </p:nvGrpSpPr>
        <p:grpSpPr>
          <a:xfrm>
            <a:off x="5868144" y="2132856"/>
            <a:ext cx="1728192" cy="792088"/>
            <a:chOff x="2771800" y="1844824"/>
            <a:chExt cx="1368152" cy="792088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2771800" y="1844824"/>
              <a:ext cx="1368152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4" name="Object 3"/>
            <p:cNvGraphicFramePr>
              <a:graphicFrameLocks noChangeAspect="1"/>
            </p:cNvGraphicFramePr>
            <p:nvPr/>
          </p:nvGraphicFramePr>
          <p:xfrm>
            <a:off x="2999825" y="1988840"/>
            <a:ext cx="907389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1" name="Формула" r:id="rId2" imgW="10668000" imgH="4267200" progId="Equation.3">
                    <p:embed/>
                  </p:oleObj>
                </mc:Choice>
                <mc:Fallback>
                  <p:oleObj name="Формула" r:id="rId2" imgW="10668000" imgH="4267200" progId="Equation.3">
                    <p:embed/>
                    <p:pic>
                      <p:nvPicPr>
                        <p:cNvPr id="0" name="Изображение 102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999825" y="1988840"/>
                          <a:ext cx="907389" cy="4556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5" name="Прямоугольник 54"/>
          <p:cNvSpPr/>
          <p:nvPr/>
        </p:nvSpPr>
        <p:spPr>
          <a:xfrm>
            <a:off x="467544" y="2204864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Группа 45"/>
          <p:cNvGrpSpPr/>
          <p:nvPr/>
        </p:nvGrpSpPr>
        <p:grpSpPr>
          <a:xfrm>
            <a:off x="1403648" y="2132856"/>
            <a:ext cx="4176464" cy="792088"/>
            <a:chOff x="971600" y="1916832"/>
            <a:chExt cx="3233392" cy="792088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971600" y="1916832"/>
              <a:ext cx="3233392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2"/>
            <p:cNvGraphicFramePr>
              <a:graphicFrameLocks noChangeAspect="1"/>
            </p:cNvGraphicFramePr>
            <p:nvPr/>
          </p:nvGraphicFramePr>
          <p:xfrm>
            <a:off x="1685438" y="2060451"/>
            <a:ext cx="1881648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" name="Формула" r:id="rId4" imgW="24993600" imgH="5486400" progId="Equation.3">
                    <p:embed/>
                  </p:oleObj>
                </mc:Choice>
                <mc:Fallback>
                  <p:oleObj name="Формула" r:id="rId4" imgW="24993600" imgH="5486400" progId="Equation.3">
                    <p:embed/>
                    <p:pic>
                      <p:nvPicPr>
                        <p:cNvPr id="0" name="Изображение 102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685438" y="2060451"/>
                          <a:ext cx="1881648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Прямоугольник 58"/>
          <p:cNvSpPr/>
          <p:nvPr/>
        </p:nvSpPr>
        <p:spPr>
          <a:xfrm>
            <a:off x="1403648" y="2132856"/>
            <a:ext cx="417646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Группа 35"/>
          <p:cNvGrpSpPr/>
          <p:nvPr/>
        </p:nvGrpSpPr>
        <p:grpSpPr>
          <a:xfrm>
            <a:off x="5868144" y="2996952"/>
            <a:ext cx="1728192" cy="792088"/>
            <a:chOff x="2771800" y="1844824"/>
            <a:chExt cx="1368152" cy="792088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2771800" y="1844824"/>
              <a:ext cx="1368152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1" name="Object 3"/>
            <p:cNvGraphicFramePr>
              <a:graphicFrameLocks noChangeAspect="1"/>
            </p:cNvGraphicFramePr>
            <p:nvPr/>
          </p:nvGraphicFramePr>
          <p:xfrm>
            <a:off x="3077863" y="1989535"/>
            <a:ext cx="751549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" name="Формула" r:id="rId6" imgW="8839200" imgH="4267200" progId="Equation.3">
                    <p:embed/>
                  </p:oleObj>
                </mc:Choice>
                <mc:Fallback>
                  <p:oleObj name="Формула" r:id="rId6" imgW="8839200" imgH="4267200" progId="Equation.3">
                    <p:embed/>
                    <p:pic>
                      <p:nvPicPr>
                        <p:cNvPr id="0" name="Изображение 102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077863" y="1989535"/>
                          <a:ext cx="751549" cy="4556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" name="Прямоугольник 71"/>
          <p:cNvSpPr/>
          <p:nvPr/>
        </p:nvSpPr>
        <p:spPr>
          <a:xfrm>
            <a:off x="467544" y="3068960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" name="Группа 45"/>
          <p:cNvGrpSpPr/>
          <p:nvPr/>
        </p:nvGrpSpPr>
        <p:grpSpPr>
          <a:xfrm>
            <a:off x="1403648" y="2996952"/>
            <a:ext cx="4176464" cy="792088"/>
            <a:chOff x="971600" y="1916832"/>
            <a:chExt cx="3233392" cy="792088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971600" y="1916832"/>
              <a:ext cx="3233392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5" name="Object 2"/>
            <p:cNvGraphicFramePr>
              <a:graphicFrameLocks noChangeAspect="1"/>
            </p:cNvGraphicFramePr>
            <p:nvPr/>
          </p:nvGraphicFramePr>
          <p:xfrm>
            <a:off x="1628902" y="2061543"/>
            <a:ext cx="1994719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" name="Формула" r:id="rId8" imgW="26517600" imgH="5486400" progId="Equation.3">
                    <p:embed/>
                  </p:oleObj>
                </mc:Choice>
                <mc:Fallback>
                  <p:oleObj name="Формула" r:id="rId8" imgW="26517600" imgH="5486400" progId="Equation.3">
                    <p:embed/>
                    <p:pic>
                      <p:nvPicPr>
                        <p:cNvPr id="0" name="Изображение 102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628902" y="2061543"/>
                          <a:ext cx="1994719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6" name="Прямоугольник 75"/>
          <p:cNvSpPr/>
          <p:nvPr/>
        </p:nvSpPr>
        <p:spPr>
          <a:xfrm>
            <a:off x="1403648" y="2996952"/>
            <a:ext cx="417646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Группа 35"/>
          <p:cNvGrpSpPr/>
          <p:nvPr/>
        </p:nvGrpSpPr>
        <p:grpSpPr>
          <a:xfrm>
            <a:off x="5868144" y="3861048"/>
            <a:ext cx="1728192" cy="792088"/>
            <a:chOff x="2771800" y="1844824"/>
            <a:chExt cx="1368152" cy="792088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2771800" y="1844824"/>
              <a:ext cx="1368152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9" name="Object 3"/>
            <p:cNvGraphicFramePr>
              <a:graphicFrameLocks noChangeAspect="1"/>
            </p:cNvGraphicFramePr>
            <p:nvPr/>
          </p:nvGraphicFramePr>
          <p:xfrm>
            <a:off x="3077863" y="1989039"/>
            <a:ext cx="751549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" name="Формула" r:id="rId10" imgW="8839200" imgH="4267200" progId="Equation.3">
                    <p:embed/>
                  </p:oleObj>
                </mc:Choice>
                <mc:Fallback>
                  <p:oleObj name="Формула" r:id="rId10" imgW="8839200" imgH="4267200" progId="Equation.3">
                    <p:embed/>
                    <p:pic>
                      <p:nvPicPr>
                        <p:cNvPr id="0" name="Изображение 102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077863" y="1989039"/>
                          <a:ext cx="751549" cy="4556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0" name="Прямоугольник 79"/>
          <p:cNvSpPr/>
          <p:nvPr/>
        </p:nvSpPr>
        <p:spPr>
          <a:xfrm>
            <a:off x="467544" y="3933056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1" name="Группа 45"/>
          <p:cNvGrpSpPr/>
          <p:nvPr/>
        </p:nvGrpSpPr>
        <p:grpSpPr>
          <a:xfrm>
            <a:off x="1403648" y="3861048"/>
            <a:ext cx="4176464" cy="792088"/>
            <a:chOff x="971600" y="1916832"/>
            <a:chExt cx="3233392" cy="792088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971600" y="1916832"/>
              <a:ext cx="3233392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3" name="Object 2"/>
            <p:cNvGraphicFramePr>
              <a:graphicFrameLocks noChangeAspect="1"/>
            </p:cNvGraphicFramePr>
            <p:nvPr/>
          </p:nvGraphicFramePr>
          <p:xfrm>
            <a:off x="1754263" y="2061047"/>
            <a:ext cx="1743997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6" name="Формула" r:id="rId12" imgW="23164800" imgH="5486400" progId="Equation.3">
                    <p:embed/>
                  </p:oleObj>
                </mc:Choice>
                <mc:Fallback>
                  <p:oleObj name="Формула" r:id="rId12" imgW="23164800" imgH="5486400" progId="Equation.3">
                    <p:embed/>
                    <p:pic>
                      <p:nvPicPr>
                        <p:cNvPr id="0" name="Изображение 102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754263" y="2061047"/>
                          <a:ext cx="1743997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4" name="Прямоугольник 83"/>
          <p:cNvSpPr/>
          <p:nvPr/>
        </p:nvSpPr>
        <p:spPr>
          <a:xfrm>
            <a:off x="1403648" y="3861048"/>
            <a:ext cx="417646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Группа 35"/>
          <p:cNvGrpSpPr/>
          <p:nvPr/>
        </p:nvGrpSpPr>
        <p:grpSpPr>
          <a:xfrm>
            <a:off x="5868144" y="4725144"/>
            <a:ext cx="1728192" cy="792088"/>
            <a:chOff x="2771800" y="1844824"/>
            <a:chExt cx="1368152" cy="792088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2771800" y="1844824"/>
              <a:ext cx="1368152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7" name="Object 3"/>
            <p:cNvGraphicFramePr>
              <a:graphicFrameLocks noChangeAspect="1"/>
            </p:cNvGraphicFramePr>
            <p:nvPr/>
          </p:nvGraphicFramePr>
          <p:xfrm>
            <a:off x="3090431" y="1990130"/>
            <a:ext cx="726414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7" name="Формула" r:id="rId14" imgW="8534400" imgH="4267200" progId="Equation.3">
                    <p:embed/>
                  </p:oleObj>
                </mc:Choice>
                <mc:Fallback>
                  <p:oleObj name="Формула" r:id="rId14" imgW="8534400" imgH="4267200" progId="Equation.3">
                    <p:embed/>
                    <p:pic>
                      <p:nvPicPr>
                        <p:cNvPr id="0" name="Изображение 102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090431" y="1990130"/>
                          <a:ext cx="726414" cy="45561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8" name="Прямоугольник 87"/>
          <p:cNvSpPr/>
          <p:nvPr/>
        </p:nvSpPr>
        <p:spPr>
          <a:xfrm>
            <a:off x="467544" y="4797152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9" name="Группа 45"/>
          <p:cNvGrpSpPr/>
          <p:nvPr/>
        </p:nvGrpSpPr>
        <p:grpSpPr>
          <a:xfrm>
            <a:off x="1403648" y="4725144"/>
            <a:ext cx="4176464" cy="792088"/>
            <a:chOff x="971600" y="1916832"/>
            <a:chExt cx="3233392" cy="792088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971600" y="1916832"/>
              <a:ext cx="3233392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1" name="Object 2"/>
            <p:cNvGraphicFramePr>
              <a:graphicFrameLocks noChangeAspect="1"/>
            </p:cNvGraphicFramePr>
            <p:nvPr/>
          </p:nvGraphicFramePr>
          <p:xfrm>
            <a:off x="1663315" y="2062138"/>
            <a:ext cx="1925893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8" name="Формула" r:id="rId16" imgW="25603200" imgH="5486400" progId="Equation.3">
                    <p:embed/>
                  </p:oleObj>
                </mc:Choice>
                <mc:Fallback>
                  <p:oleObj name="Формула" r:id="rId16" imgW="25603200" imgH="5486400" progId="Equation.3">
                    <p:embed/>
                    <p:pic>
                      <p:nvPicPr>
                        <p:cNvPr id="0" name="Изображение 102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663315" y="2062138"/>
                          <a:ext cx="1925893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" name="Прямоугольник 91"/>
          <p:cNvSpPr/>
          <p:nvPr/>
        </p:nvSpPr>
        <p:spPr>
          <a:xfrm>
            <a:off x="1403648" y="4725144"/>
            <a:ext cx="417646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720080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первый член арифметической прогрессии, если: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72008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5"/>
          <p:cNvGrpSpPr/>
          <p:nvPr/>
        </p:nvGrpSpPr>
        <p:grpSpPr>
          <a:xfrm>
            <a:off x="5868144" y="2132856"/>
            <a:ext cx="1728192" cy="792088"/>
            <a:chOff x="2771800" y="1844824"/>
            <a:chExt cx="1368152" cy="792088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2771800" y="1844824"/>
              <a:ext cx="1368152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4" name="Object 3"/>
            <p:cNvGraphicFramePr>
              <a:graphicFrameLocks noChangeAspect="1"/>
            </p:cNvGraphicFramePr>
            <p:nvPr/>
          </p:nvGraphicFramePr>
          <p:xfrm>
            <a:off x="2987376" y="1939231"/>
            <a:ext cx="932524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5" name="Формула" r:id="rId2" imgW="10972800" imgH="5181600" progId="Equation.3">
                    <p:embed/>
                  </p:oleObj>
                </mc:Choice>
                <mc:Fallback>
                  <p:oleObj name="Формула" r:id="rId2" imgW="10972800" imgH="5181600" progId="Equation.3">
                    <p:embed/>
                    <p:pic>
                      <p:nvPicPr>
                        <p:cNvPr id="0" name="Изображение 112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987376" y="1939231"/>
                          <a:ext cx="932524" cy="5540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5" name="Прямоугольник 54"/>
          <p:cNvSpPr/>
          <p:nvPr/>
        </p:nvSpPr>
        <p:spPr>
          <a:xfrm>
            <a:off x="467544" y="2204864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5"/>
          <p:cNvGrpSpPr/>
          <p:nvPr/>
        </p:nvGrpSpPr>
        <p:grpSpPr>
          <a:xfrm>
            <a:off x="1403648" y="2132856"/>
            <a:ext cx="4176464" cy="792088"/>
            <a:chOff x="971600" y="1916832"/>
            <a:chExt cx="3233392" cy="792088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971600" y="1916832"/>
              <a:ext cx="3233392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2"/>
            <p:cNvGraphicFramePr>
              <a:graphicFrameLocks noChangeAspect="1"/>
            </p:cNvGraphicFramePr>
            <p:nvPr/>
          </p:nvGraphicFramePr>
          <p:xfrm>
            <a:off x="1605550" y="2076326"/>
            <a:ext cx="2042652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6" name="Формула" r:id="rId4" imgW="27127200" imgH="5181600" progId="Equation.3">
                    <p:embed/>
                  </p:oleObj>
                </mc:Choice>
                <mc:Fallback>
                  <p:oleObj name="Формула" r:id="rId4" imgW="27127200" imgH="5181600" progId="Equation.3">
                    <p:embed/>
                    <p:pic>
                      <p:nvPicPr>
                        <p:cNvPr id="0" name="Изображение 112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605550" y="2076326"/>
                          <a:ext cx="2042652" cy="5556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Прямоугольник 58"/>
          <p:cNvSpPr/>
          <p:nvPr/>
        </p:nvSpPr>
        <p:spPr>
          <a:xfrm>
            <a:off x="1403648" y="2132856"/>
            <a:ext cx="417646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35"/>
          <p:cNvGrpSpPr/>
          <p:nvPr/>
        </p:nvGrpSpPr>
        <p:grpSpPr>
          <a:xfrm>
            <a:off x="5868144" y="2996952"/>
            <a:ext cx="1728192" cy="792088"/>
            <a:chOff x="2771800" y="1844824"/>
            <a:chExt cx="1368152" cy="792088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2771800" y="1844824"/>
              <a:ext cx="1368152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1" name="Object 3"/>
            <p:cNvGraphicFramePr>
              <a:graphicFrameLocks noChangeAspect="1"/>
            </p:cNvGraphicFramePr>
            <p:nvPr/>
          </p:nvGraphicFramePr>
          <p:xfrm>
            <a:off x="2883064" y="1940322"/>
            <a:ext cx="1141148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Формула" r:id="rId6" imgW="13411200" imgH="5181600" progId="Equation.3">
                    <p:embed/>
                  </p:oleObj>
                </mc:Choice>
                <mc:Fallback>
                  <p:oleObj name="Формула" r:id="rId6" imgW="13411200" imgH="5181600" progId="Equation.3">
                    <p:embed/>
                    <p:pic>
                      <p:nvPicPr>
                        <p:cNvPr id="0" name="Изображение 112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883064" y="1940322"/>
                          <a:ext cx="1141148" cy="5524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" name="Прямоугольник 71"/>
          <p:cNvSpPr/>
          <p:nvPr/>
        </p:nvSpPr>
        <p:spPr>
          <a:xfrm>
            <a:off x="467544" y="3068960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45"/>
          <p:cNvGrpSpPr/>
          <p:nvPr/>
        </p:nvGrpSpPr>
        <p:grpSpPr>
          <a:xfrm>
            <a:off x="1403648" y="2996952"/>
            <a:ext cx="4176464" cy="792088"/>
            <a:chOff x="971600" y="1916832"/>
            <a:chExt cx="3233392" cy="792088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971600" y="1916832"/>
              <a:ext cx="3233392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5" name="Object 2"/>
            <p:cNvGraphicFramePr>
              <a:graphicFrameLocks noChangeAspect="1"/>
            </p:cNvGraphicFramePr>
            <p:nvPr/>
          </p:nvGraphicFramePr>
          <p:xfrm>
            <a:off x="1730911" y="2061543"/>
            <a:ext cx="1788243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" name="Формула" r:id="rId8" imgW="23774400" imgH="5486400" progId="Equation.3">
                    <p:embed/>
                  </p:oleObj>
                </mc:Choice>
                <mc:Fallback>
                  <p:oleObj name="Формула" r:id="rId8" imgW="23774400" imgH="5486400" progId="Equation.3">
                    <p:embed/>
                    <p:pic>
                      <p:nvPicPr>
                        <p:cNvPr id="0" name="Изображение 1126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730911" y="2061543"/>
                          <a:ext cx="1788243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6" name="Прямоугольник 75"/>
          <p:cNvSpPr/>
          <p:nvPr/>
        </p:nvSpPr>
        <p:spPr>
          <a:xfrm>
            <a:off x="1403648" y="2996952"/>
            <a:ext cx="417646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35"/>
          <p:cNvGrpSpPr/>
          <p:nvPr/>
        </p:nvGrpSpPr>
        <p:grpSpPr>
          <a:xfrm>
            <a:off x="5868144" y="3861048"/>
            <a:ext cx="1728192" cy="792088"/>
            <a:chOff x="2771800" y="1844824"/>
            <a:chExt cx="1368152" cy="792088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2771800" y="1844824"/>
              <a:ext cx="1368152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9" name="Object 3"/>
            <p:cNvGraphicFramePr>
              <a:graphicFrameLocks noChangeAspect="1"/>
            </p:cNvGraphicFramePr>
            <p:nvPr/>
          </p:nvGraphicFramePr>
          <p:xfrm>
            <a:off x="2896888" y="1941414"/>
            <a:ext cx="1114756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" name="Формула" r:id="rId10" imgW="13106400" imgH="5181600" progId="Equation.3">
                    <p:embed/>
                  </p:oleObj>
                </mc:Choice>
                <mc:Fallback>
                  <p:oleObj name="Формула" r:id="rId10" imgW="13106400" imgH="5181600" progId="Equation.3">
                    <p:embed/>
                    <p:pic>
                      <p:nvPicPr>
                        <p:cNvPr id="0" name="Изображение 112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896888" y="1941414"/>
                          <a:ext cx="1114756" cy="5524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0" name="Прямоугольник 79"/>
          <p:cNvSpPr/>
          <p:nvPr/>
        </p:nvSpPr>
        <p:spPr>
          <a:xfrm>
            <a:off x="467544" y="3933056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45"/>
          <p:cNvGrpSpPr/>
          <p:nvPr/>
        </p:nvGrpSpPr>
        <p:grpSpPr>
          <a:xfrm>
            <a:off x="1403648" y="3861048"/>
            <a:ext cx="4176464" cy="792088"/>
            <a:chOff x="971600" y="1916832"/>
            <a:chExt cx="3233392" cy="792088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971600" y="1916832"/>
              <a:ext cx="3233392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3" name="Object 2"/>
            <p:cNvGraphicFramePr>
              <a:graphicFrameLocks noChangeAspect="1"/>
            </p:cNvGraphicFramePr>
            <p:nvPr/>
          </p:nvGraphicFramePr>
          <p:xfrm>
            <a:off x="1765324" y="2061047"/>
            <a:ext cx="1720645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0" name="Формула" r:id="rId12" imgW="22860000" imgH="5486400" progId="Equation.3">
                    <p:embed/>
                  </p:oleObj>
                </mc:Choice>
                <mc:Fallback>
                  <p:oleObj name="Формула" r:id="rId12" imgW="22860000" imgH="5486400" progId="Equation.3">
                    <p:embed/>
                    <p:pic>
                      <p:nvPicPr>
                        <p:cNvPr id="0" name="Изображение 112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765324" y="2061047"/>
                          <a:ext cx="1720645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4" name="Прямоугольник 83"/>
          <p:cNvSpPr/>
          <p:nvPr/>
        </p:nvSpPr>
        <p:spPr>
          <a:xfrm>
            <a:off x="1403648" y="3861048"/>
            <a:ext cx="417646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35"/>
          <p:cNvGrpSpPr/>
          <p:nvPr/>
        </p:nvGrpSpPr>
        <p:grpSpPr>
          <a:xfrm>
            <a:off x="5868144" y="4725144"/>
            <a:ext cx="1728192" cy="792088"/>
            <a:chOff x="2771800" y="1844824"/>
            <a:chExt cx="1368152" cy="792088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2771800" y="1844824"/>
              <a:ext cx="1368152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7" name="Object 3"/>
            <p:cNvGraphicFramePr>
              <a:graphicFrameLocks noChangeAspect="1"/>
            </p:cNvGraphicFramePr>
            <p:nvPr/>
          </p:nvGraphicFramePr>
          <p:xfrm>
            <a:off x="3090431" y="1940918"/>
            <a:ext cx="726414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1" name="Формула" r:id="rId14" imgW="8534400" imgH="5181600" progId="Equation.3">
                    <p:embed/>
                  </p:oleObj>
                </mc:Choice>
                <mc:Fallback>
                  <p:oleObj name="Формула" r:id="rId14" imgW="8534400" imgH="5181600" progId="Equation.3">
                    <p:embed/>
                    <p:pic>
                      <p:nvPicPr>
                        <p:cNvPr id="0" name="Изображение 112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090431" y="1940918"/>
                          <a:ext cx="726414" cy="5540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8" name="Прямоугольник 87"/>
          <p:cNvSpPr/>
          <p:nvPr/>
        </p:nvSpPr>
        <p:spPr>
          <a:xfrm>
            <a:off x="467544" y="4797152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45"/>
          <p:cNvGrpSpPr/>
          <p:nvPr/>
        </p:nvGrpSpPr>
        <p:grpSpPr>
          <a:xfrm>
            <a:off x="1403648" y="4725144"/>
            <a:ext cx="4176464" cy="792088"/>
            <a:chOff x="971600" y="1916832"/>
            <a:chExt cx="3233392" cy="792088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971600" y="1916832"/>
              <a:ext cx="3233392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1" name="Object 2"/>
            <p:cNvGraphicFramePr>
              <a:graphicFrameLocks noChangeAspect="1"/>
            </p:cNvGraphicFramePr>
            <p:nvPr/>
          </p:nvGraphicFramePr>
          <p:xfrm>
            <a:off x="1674376" y="2062138"/>
            <a:ext cx="1902542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2" name="Формула" r:id="rId16" imgW="25298400" imgH="5486400" progId="Equation.3">
                    <p:embed/>
                  </p:oleObj>
                </mc:Choice>
                <mc:Fallback>
                  <p:oleObj name="Формула" r:id="rId16" imgW="25298400" imgH="5486400" progId="Equation.3">
                    <p:embed/>
                    <p:pic>
                      <p:nvPicPr>
                        <p:cNvPr id="0" name="Изображение 112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674376" y="2062138"/>
                          <a:ext cx="1902542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" name="Прямоугольник 91"/>
          <p:cNvSpPr/>
          <p:nvPr/>
        </p:nvSpPr>
        <p:spPr>
          <a:xfrm>
            <a:off x="1403648" y="4725144"/>
            <a:ext cx="417646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720080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формулу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-го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члена арифметической прогрессии: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72008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5"/>
          <p:cNvGrpSpPr/>
          <p:nvPr/>
        </p:nvGrpSpPr>
        <p:grpSpPr>
          <a:xfrm>
            <a:off x="1259632" y="1556792"/>
            <a:ext cx="6264697" cy="1080120"/>
            <a:chOff x="1403648" y="1556792"/>
            <a:chExt cx="4959551" cy="108012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403648" y="1556792"/>
              <a:ext cx="4959551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3074564" y="1804988"/>
            <a:ext cx="1579760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" name="Формула" r:id="rId2" imgW="18592800" imgH="5486400" progId="Equation.3">
                    <p:embed/>
                  </p:oleObj>
                </mc:Choice>
                <mc:Fallback>
                  <p:oleObj name="Формула" r:id="rId2" imgW="18592800" imgH="5486400" progId="Equation.3">
                    <p:embed/>
                    <p:pic>
                      <p:nvPicPr>
                        <p:cNvPr id="0" name="Изображение 122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074564" y="1804988"/>
                          <a:ext cx="1579760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Прямоугольник 8"/>
          <p:cNvSpPr/>
          <p:nvPr/>
        </p:nvSpPr>
        <p:spPr>
          <a:xfrm>
            <a:off x="467544" y="1988840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140968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293096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5445224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1556792"/>
            <a:ext cx="626469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  14,  10,  6, … 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1556792"/>
            <a:ext cx="6264696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35"/>
          <p:cNvGrpSpPr/>
          <p:nvPr/>
        </p:nvGrpSpPr>
        <p:grpSpPr>
          <a:xfrm>
            <a:off x="1259632" y="2708920"/>
            <a:ext cx="6264697" cy="1080120"/>
            <a:chOff x="1403648" y="1556792"/>
            <a:chExt cx="4959551" cy="108012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403648" y="1556792"/>
              <a:ext cx="4959551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3"/>
            <p:cNvGraphicFramePr>
              <a:graphicFrameLocks noChangeAspect="1"/>
            </p:cNvGraphicFramePr>
            <p:nvPr/>
          </p:nvGraphicFramePr>
          <p:xfrm>
            <a:off x="2921238" y="1594247"/>
            <a:ext cx="1888926" cy="1011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" name="Формула" r:id="rId4" imgW="22250400" imgH="9448800" progId="Equation.3">
                    <p:embed/>
                  </p:oleObj>
                </mc:Choice>
                <mc:Fallback>
                  <p:oleObj name="Формула" r:id="rId4" imgW="22250400" imgH="9448800" progId="Equation.3">
                    <p:embed/>
                    <p:pic>
                      <p:nvPicPr>
                        <p:cNvPr id="0" name="Изображение 122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21238" y="1594247"/>
                          <a:ext cx="1888926" cy="10112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Прямоугольник 19"/>
          <p:cNvSpPr/>
          <p:nvPr/>
        </p:nvSpPr>
        <p:spPr>
          <a:xfrm>
            <a:off x="1259632" y="2708920"/>
            <a:ext cx="626469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3"/>
          <p:cNvGraphicFramePr>
            <a:graphicFrameLocks noChangeAspect="1"/>
          </p:cNvGraphicFramePr>
          <p:nvPr/>
        </p:nvGraphicFramePr>
        <p:xfrm>
          <a:off x="2267744" y="2708920"/>
          <a:ext cx="428307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Формула" r:id="rId6" imgW="39928800" imgH="9448800" progId="Equation.3">
                  <p:embed/>
                </p:oleObj>
              </mc:Choice>
              <mc:Fallback>
                <p:oleObj name="Формула" r:id="rId6" imgW="39928800" imgH="9448800" progId="Equation.3">
                  <p:embed/>
                  <p:pic>
                    <p:nvPicPr>
                      <p:cNvPr id="0" name="Изображение 1229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67744" y="2708920"/>
                        <a:ext cx="4283075" cy="10112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259632" y="2708920"/>
            <a:ext cx="6264696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Группа 35"/>
          <p:cNvGrpSpPr/>
          <p:nvPr/>
        </p:nvGrpSpPr>
        <p:grpSpPr>
          <a:xfrm>
            <a:off x="1259632" y="3861048"/>
            <a:ext cx="6264697" cy="1080120"/>
            <a:chOff x="1403648" y="1556792"/>
            <a:chExt cx="4959551" cy="1080120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1403648" y="1556792"/>
              <a:ext cx="4959551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3"/>
            <p:cNvGraphicFramePr>
              <a:graphicFrameLocks noChangeAspect="1"/>
            </p:cNvGraphicFramePr>
            <p:nvPr/>
          </p:nvGraphicFramePr>
          <p:xfrm>
            <a:off x="2779222" y="1789907"/>
            <a:ext cx="2172957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2" name="Формула" r:id="rId8" imgW="25603200" imgH="5791200" progId="Equation.3">
                    <p:embed/>
                  </p:oleObj>
                </mc:Choice>
                <mc:Fallback>
                  <p:oleObj name="Формула" r:id="rId8" imgW="25603200" imgH="5791200" progId="Equation.3">
                    <p:embed/>
                    <p:pic>
                      <p:nvPicPr>
                        <p:cNvPr id="0" name="Изображение 1229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779222" y="1789907"/>
                          <a:ext cx="2172957" cy="6207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Прямоугольник 48"/>
          <p:cNvSpPr/>
          <p:nvPr/>
        </p:nvSpPr>
        <p:spPr>
          <a:xfrm>
            <a:off x="1259632" y="3861048"/>
            <a:ext cx="626469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0" name="Object 3"/>
          <p:cNvGraphicFramePr>
            <a:graphicFrameLocks noChangeAspect="1"/>
          </p:cNvGraphicFramePr>
          <p:nvPr/>
        </p:nvGraphicFramePr>
        <p:xfrm>
          <a:off x="2843808" y="4077072"/>
          <a:ext cx="35306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Формула" r:id="rId10" imgW="32918400" imgH="5486400" progId="Equation.3">
                  <p:embed/>
                </p:oleObj>
              </mc:Choice>
              <mc:Fallback>
                <p:oleObj name="Формула" r:id="rId10" imgW="32918400" imgH="5486400" progId="Equation.3">
                  <p:embed/>
                  <p:pic>
                    <p:nvPicPr>
                      <p:cNvPr id="0" name="Изображение 12292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43808" y="4077072"/>
                        <a:ext cx="3530600" cy="587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1259632" y="3861048"/>
            <a:ext cx="6264696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Группа 35"/>
          <p:cNvGrpSpPr/>
          <p:nvPr/>
        </p:nvGrpSpPr>
        <p:grpSpPr>
          <a:xfrm>
            <a:off x="1259632" y="5013176"/>
            <a:ext cx="6264697" cy="1080120"/>
            <a:chOff x="1403648" y="1556792"/>
            <a:chExt cx="4959551" cy="1080120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1403648" y="1556792"/>
              <a:ext cx="4959551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4" name="Object 3"/>
            <p:cNvGraphicFramePr>
              <a:graphicFrameLocks noChangeAspect="1"/>
            </p:cNvGraphicFramePr>
            <p:nvPr/>
          </p:nvGraphicFramePr>
          <p:xfrm>
            <a:off x="2869710" y="1806179"/>
            <a:ext cx="1991982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4" name="Формула" r:id="rId12" imgW="23469600" imgH="5486400" progId="Equation.3">
                    <p:embed/>
                  </p:oleObj>
                </mc:Choice>
                <mc:Fallback>
                  <p:oleObj name="Формула" r:id="rId12" imgW="23469600" imgH="5486400" progId="Equation.3">
                    <p:embed/>
                    <p:pic>
                      <p:nvPicPr>
                        <p:cNvPr id="0" name="Изображение 122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869710" y="1806179"/>
                          <a:ext cx="1991982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5" name="Прямоугольник 54"/>
          <p:cNvSpPr/>
          <p:nvPr/>
        </p:nvSpPr>
        <p:spPr>
          <a:xfrm>
            <a:off x="1259632" y="5013176"/>
            <a:ext cx="626469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6" name="Object 3"/>
          <p:cNvGraphicFramePr>
            <a:graphicFrameLocks noChangeAspect="1"/>
          </p:cNvGraphicFramePr>
          <p:nvPr/>
        </p:nvGraphicFramePr>
        <p:xfrm>
          <a:off x="2267744" y="5301208"/>
          <a:ext cx="4446587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Формула" r:id="rId14" imgW="41452800" imgH="4876800" progId="Equation.3">
                  <p:embed/>
                </p:oleObj>
              </mc:Choice>
              <mc:Fallback>
                <p:oleObj name="Формула" r:id="rId14" imgW="41452800" imgH="4876800" progId="Equation.3">
                  <p:embed/>
                  <p:pic>
                    <p:nvPicPr>
                      <p:cNvPr id="0" name="Изображение 12294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67744" y="5301208"/>
                        <a:ext cx="4446587" cy="522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/>
        </p:nvSpPr>
        <p:spPr>
          <a:xfrm>
            <a:off x="1259632" y="5013176"/>
            <a:ext cx="6264696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0" grpId="0" animBg="1"/>
      <p:bldP spid="20" grpId="1" animBg="1"/>
      <p:bldP spid="49" grpId="0" animBg="1"/>
      <p:bldP spid="49" grpId="1" animBg="1"/>
      <p:bldP spid="55" grpId="0" animBg="1"/>
      <p:bldP spid="5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720080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номер члена арифметической прогрессии, если: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72008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5"/>
          <p:cNvGrpSpPr/>
          <p:nvPr/>
        </p:nvGrpSpPr>
        <p:grpSpPr>
          <a:xfrm>
            <a:off x="6228184" y="2420888"/>
            <a:ext cx="1728192" cy="792088"/>
            <a:chOff x="2771800" y="1844824"/>
            <a:chExt cx="1368152" cy="792088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2771800" y="1844824"/>
              <a:ext cx="1368152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4" name="Object 3"/>
            <p:cNvGraphicFramePr>
              <a:graphicFrameLocks noChangeAspect="1"/>
            </p:cNvGraphicFramePr>
            <p:nvPr/>
          </p:nvGraphicFramePr>
          <p:xfrm>
            <a:off x="3025884" y="1986856"/>
            <a:ext cx="854604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3" name="Формула" r:id="rId2" imgW="10058400" imgH="4267200" progId="Equation.3">
                    <p:embed/>
                  </p:oleObj>
                </mc:Choice>
                <mc:Fallback>
                  <p:oleObj name="Формула" r:id="rId2" imgW="10058400" imgH="4267200" progId="Equation.3">
                    <p:embed/>
                    <p:pic>
                      <p:nvPicPr>
                        <p:cNvPr id="0" name="Изображение 133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025884" y="1986856"/>
                          <a:ext cx="854604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5" name="Прямоугольник 54"/>
          <p:cNvSpPr/>
          <p:nvPr/>
        </p:nvSpPr>
        <p:spPr>
          <a:xfrm>
            <a:off x="467544" y="2492896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5"/>
          <p:cNvGrpSpPr/>
          <p:nvPr/>
        </p:nvGrpSpPr>
        <p:grpSpPr>
          <a:xfrm>
            <a:off x="1403648" y="2420888"/>
            <a:ext cx="4752527" cy="792088"/>
            <a:chOff x="971600" y="1916832"/>
            <a:chExt cx="3679377" cy="792088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971600" y="1916832"/>
              <a:ext cx="3679377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2"/>
            <p:cNvGraphicFramePr>
              <a:graphicFrameLocks noChangeAspect="1"/>
            </p:cNvGraphicFramePr>
            <p:nvPr/>
          </p:nvGraphicFramePr>
          <p:xfrm>
            <a:off x="1138844" y="1988840"/>
            <a:ext cx="3370891" cy="588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Формула" r:id="rId4" imgW="43281600" imgH="5486400" progId="Equation.3">
                    <p:embed/>
                  </p:oleObj>
                </mc:Choice>
                <mc:Fallback>
                  <p:oleObj name="Формула" r:id="rId4" imgW="43281600" imgH="5486400" progId="Equation.3">
                    <p:embed/>
                    <p:pic>
                      <p:nvPicPr>
                        <p:cNvPr id="0" name="Изображение 133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38844" y="1988840"/>
                          <a:ext cx="3370891" cy="5889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Прямоугольник 58"/>
          <p:cNvSpPr/>
          <p:nvPr/>
        </p:nvSpPr>
        <p:spPr>
          <a:xfrm>
            <a:off x="1403648" y="2420888"/>
            <a:ext cx="4752528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67544" y="3501008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67544" y="4509120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Группа 35"/>
          <p:cNvGrpSpPr/>
          <p:nvPr/>
        </p:nvGrpSpPr>
        <p:grpSpPr>
          <a:xfrm>
            <a:off x="6228184" y="3429000"/>
            <a:ext cx="1728192" cy="792088"/>
            <a:chOff x="2771800" y="1844824"/>
            <a:chExt cx="1368152" cy="792088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2771800" y="1844824"/>
              <a:ext cx="1368152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0" name="Object 3"/>
            <p:cNvGraphicFramePr>
              <a:graphicFrameLocks noChangeAspect="1"/>
            </p:cNvGraphicFramePr>
            <p:nvPr/>
          </p:nvGraphicFramePr>
          <p:xfrm>
            <a:off x="2999825" y="1988840"/>
            <a:ext cx="880996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" name="Формула" r:id="rId6" imgW="10363200" imgH="4267200" progId="Equation.3">
                    <p:embed/>
                  </p:oleObj>
                </mc:Choice>
                <mc:Fallback>
                  <p:oleObj name="Формула" r:id="rId6" imgW="10363200" imgH="4267200" progId="Equation.3">
                    <p:embed/>
                    <p:pic>
                      <p:nvPicPr>
                        <p:cNvPr id="0" name="Изображение 133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999825" y="1988840"/>
                          <a:ext cx="880996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Группа 45"/>
          <p:cNvGrpSpPr/>
          <p:nvPr/>
        </p:nvGrpSpPr>
        <p:grpSpPr>
          <a:xfrm>
            <a:off x="1403648" y="3429000"/>
            <a:ext cx="4752527" cy="792088"/>
            <a:chOff x="971600" y="1916832"/>
            <a:chExt cx="3679377" cy="792088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971600" y="1916832"/>
              <a:ext cx="3679377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2"/>
            <p:cNvGraphicFramePr>
              <a:graphicFrameLocks noChangeAspect="1"/>
            </p:cNvGraphicFramePr>
            <p:nvPr/>
          </p:nvGraphicFramePr>
          <p:xfrm>
            <a:off x="1027348" y="2060848"/>
            <a:ext cx="3567881" cy="588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6" name="Формула" r:id="rId8" imgW="43891200" imgH="5486400" progId="Equation.3">
                    <p:embed/>
                  </p:oleObj>
                </mc:Choice>
                <mc:Fallback>
                  <p:oleObj name="Формула" r:id="rId8" imgW="43891200" imgH="5486400" progId="Equation.3">
                    <p:embed/>
                    <p:pic>
                      <p:nvPicPr>
                        <p:cNvPr id="0" name="Изображение 133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027348" y="2060848"/>
                          <a:ext cx="3567881" cy="5889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Прямоугольник 43"/>
          <p:cNvSpPr/>
          <p:nvPr/>
        </p:nvSpPr>
        <p:spPr>
          <a:xfrm>
            <a:off x="1403648" y="3429000"/>
            <a:ext cx="4752528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35"/>
          <p:cNvGrpSpPr/>
          <p:nvPr/>
        </p:nvGrpSpPr>
        <p:grpSpPr>
          <a:xfrm>
            <a:off x="6228184" y="4437112"/>
            <a:ext cx="1728192" cy="792088"/>
            <a:chOff x="2771800" y="1844824"/>
            <a:chExt cx="1368152" cy="792088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2771800" y="1844824"/>
              <a:ext cx="1368152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3"/>
            <p:cNvGraphicFramePr>
              <a:graphicFrameLocks noChangeAspect="1"/>
            </p:cNvGraphicFramePr>
            <p:nvPr/>
          </p:nvGraphicFramePr>
          <p:xfrm>
            <a:off x="2999825" y="1988840"/>
            <a:ext cx="880996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" name="Формула" r:id="rId10" imgW="10363200" imgH="4267200" progId="Equation.3">
                    <p:embed/>
                  </p:oleObj>
                </mc:Choice>
                <mc:Fallback>
                  <p:oleObj name="Формула" r:id="rId10" imgW="10363200" imgH="4267200" progId="Equation.3">
                    <p:embed/>
                    <p:pic>
                      <p:nvPicPr>
                        <p:cNvPr id="0" name="Изображение 133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999825" y="1988840"/>
                          <a:ext cx="880996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" name="Группа 45"/>
          <p:cNvGrpSpPr/>
          <p:nvPr/>
        </p:nvGrpSpPr>
        <p:grpSpPr>
          <a:xfrm>
            <a:off x="1403648" y="4437112"/>
            <a:ext cx="4752527" cy="792088"/>
            <a:chOff x="971600" y="1916832"/>
            <a:chExt cx="3679377" cy="792088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971600" y="1916832"/>
              <a:ext cx="3679377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2"/>
            <p:cNvGraphicFramePr>
              <a:graphicFrameLocks noChangeAspect="1"/>
            </p:cNvGraphicFramePr>
            <p:nvPr/>
          </p:nvGraphicFramePr>
          <p:xfrm>
            <a:off x="1052485" y="2060352"/>
            <a:ext cx="3517492" cy="588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8" name="Формула" r:id="rId12" imgW="43281600" imgH="5486400" progId="Equation.3">
                    <p:embed/>
                  </p:oleObj>
                </mc:Choice>
                <mc:Fallback>
                  <p:oleObj name="Формула" r:id="rId12" imgW="43281600" imgH="5486400" progId="Equation.3">
                    <p:embed/>
                    <p:pic>
                      <p:nvPicPr>
                        <p:cNvPr id="0" name="Изображение 133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052485" y="2060352"/>
                          <a:ext cx="3517492" cy="5889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Прямоугольник 50"/>
          <p:cNvSpPr/>
          <p:nvPr/>
        </p:nvSpPr>
        <p:spPr>
          <a:xfrm>
            <a:off x="1403648" y="4437112"/>
            <a:ext cx="4752528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720080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первый член и разность арифметической прогрессии, если: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72008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4"/>
          <p:cNvGrpSpPr/>
          <p:nvPr/>
        </p:nvGrpSpPr>
        <p:grpSpPr>
          <a:xfrm>
            <a:off x="4427984" y="3068960"/>
            <a:ext cx="1656184" cy="936104"/>
            <a:chOff x="6516216" y="2852936"/>
            <a:chExt cx="1656184" cy="936104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6516216" y="2852936"/>
              <a:ext cx="165618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5"/>
            <p:cNvGraphicFramePr>
              <a:graphicFrameLocks noChangeAspect="1"/>
            </p:cNvGraphicFramePr>
            <p:nvPr/>
          </p:nvGraphicFramePr>
          <p:xfrm>
            <a:off x="6922666" y="3057401"/>
            <a:ext cx="909637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7" name="Формула" r:id="rId1" imgW="9144000" imgH="5181600" progId="Equation.3">
                    <p:embed/>
                  </p:oleObj>
                </mc:Choice>
                <mc:Fallback>
                  <p:oleObj name="Формула" r:id="rId1" imgW="9144000" imgH="5181600" progId="Equation.3">
                    <p:embed/>
                    <p:pic>
                      <p:nvPicPr>
                        <p:cNvPr id="0" name="Изображение 143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6922666" y="3057401"/>
                          <a:ext cx="909637" cy="5556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Группа 37"/>
          <p:cNvGrpSpPr/>
          <p:nvPr/>
        </p:nvGrpSpPr>
        <p:grpSpPr>
          <a:xfrm>
            <a:off x="6156176" y="3068960"/>
            <a:ext cx="1656184" cy="936104"/>
            <a:chOff x="6516216" y="2852936"/>
            <a:chExt cx="1656184" cy="936104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6516216" y="2852936"/>
              <a:ext cx="165618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1" name="Object 5"/>
            <p:cNvGraphicFramePr>
              <a:graphicFrameLocks noChangeAspect="1"/>
            </p:cNvGraphicFramePr>
            <p:nvPr/>
          </p:nvGraphicFramePr>
          <p:xfrm>
            <a:off x="6804248" y="3068960"/>
            <a:ext cx="1119187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8" name="Формула" r:id="rId3" imgW="11277600" imgH="4876800" progId="Equation.3">
                    <p:embed/>
                  </p:oleObj>
                </mc:Choice>
                <mc:Fallback>
                  <p:oleObj name="Формула" r:id="rId3" imgW="11277600" imgH="4876800" progId="Equation.3">
                    <p:embed/>
                    <p:pic>
                      <p:nvPicPr>
                        <p:cNvPr id="0" name="Изображение 143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804248" y="3068960"/>
                          <a:ext cx="1119187" cy="5238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Прямоугольник 64"/>
          <p:cNvSpPr/>
          <p:nvPr/>
        </p:nvSpPr>
        <p:spPr>
          <a:xfrm>
            <a:off x="1691680" y="2204864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5"/>
          <p:cNvGrpSpPr/>
          <p:nvPr/>
        </p:nvGrpSpPr>
        <p:grpSpPr>
          <a:xfrm>
            <a:off x="2555776" y="1988840"/>
            <a:ext cx="5256584" cy="936104"/>
            <a:chOff x="1979712" y="1556792"/>
            <a:chExt cx="5256584" cy="936104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1979712" y="1556792"/>
              <a:ext cx="525658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8" name="Object 2"/>
            <p:cNvGraphicFramePr>
              <a:graphicFrameLocks noChangeAspect="1"/>
            </p:cNvGraphicFramePr>
            <p:nvPr/>
          </p:nvGraphicFramePr>
          <p:xfrm>
            <a:off x="2456061" y="1772990"/>
            <a:ext cx="4249738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9" name="Формула" r:id="rId5" imgW="42672000" imgH="5486400" progId="Equation.3">
                    <p:embed/>
                  </p:oleObj>
                </mc:Choice>
                <mc:Fallback>
                  <p:oleObj name="Формула" r:id="rId5" imgW="42672000" imgH="5486400" progId="Equation.3">
                    <p:embed/>
                    <p:pic>
                      <p:nvPicPr>
                        <p:cNvPr id="0" name="Изображение 143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456061" y="1772990"/>
                          <a:ext cx="4249738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" name="Прямоугольник 68"/>
          <p:cNvSpPr/>
          <p:nvPr/>
        </p:nvSpPr>
        <p:spPr>
          <a:xfrm>
            <a:off x="2555776" y="1988840"/>
            <a:ext cx="5256584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555776" y="3068960"/>
            <a:ext cx="1656184" cy="50405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34"/>
          <p:cNvGrpSpPr/>
          <p:nvPr/>
        </p:nvGrpSpPr>
        <p:grpSpPr>
          <a:xfrm>
            <a:off x="4427984" y="5229200"/>
            <a:ext cx="1656184" cy="936104"/>
            <a:chOff x="6516216" y="2852936"/>
            <a:chExt cx="1656184" cy="936104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6516216" y="2852936"/>
              <a:ext cx="165618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5"/>
            <p:cNvGraphicFramePr>
              <a:graphicFrameLocks noChangeAspect="1"/>
            </p:cNvGraphicFramePr>
            <p:nvPr/>
          </p:nvGraphicFramePr>
          <p:xfrm>
            <a:off x="6907882" y="3057749"/>
            <a:ext cx="939800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0" name="Формула" r:id="rId7" imgW="9448800" imgH="5181600" progId="Equation.3">
                    <p:embed/>
                  </p:oleObj>
                </mc:Choice>
                <mc:Fallback>
                  <p:oleObj name="Формула" r:id="rId7" imgW="9448800" imgH="5181600" progId="Equation.3">
                    <p:embed/>
                    <p:pic>
                      <p:nvPicPr>
                        <p:cNvPr id="0" name="Изображение 1433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907882" y="3057749"/>
                          <a:ext cx="939800" cy="5556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" name="Группа 37"/>
          <p:cNvGrpSpPr/>
          <p:nvPr/>
        </p:nvGrpSpPr>
        <p:grpSpPr>
          <a:xfrm>
            <a:off x="6156176" y="5229200"/>
            <a:ext cx="1656184" cy="936104"/>
            <a:chOff x="6516216" y="2852936"/>
            <a:chExt cx="1656184" cy="936104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6516216" y="2852936"/>
              <a:ext cx="165618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" name="Object 5"/>
            <p:cNvGraphicFramePr>
              <a:graphicFrameLocks noChangeAspect="1"/>
            </p:cNvGraphicFramePr>
            <p:nvPr/>
          </p:nvGraphicFramePr>
          <p:xfrm>
            <a:off x="6833865" y="3068861"/>
            <a:ext cx="1057275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1" name="Формула" r:id="rId9" imgW="10668000" imgH="4876800" progId="Equation.3">
                    <p:embed/>
                  </p:oleObj>
                </mc:Choice>
                <mc:Fallback>
                  <p:oleObj name="Формула" r:id="rId9" imgW="10668000" imgH="4876800" progId="Equation.3">
                    <p:embed/>
                    <p:pic>
                      <p:nvPicPr>
                        <p:cNvPr id="0" name="Изображение 143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833865" y="3068861"/>
                          <a:ext cx="1057275" cy="5238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Прямоугольник 46"/>
          <p:cNvSpPr/>
          <p:nvPr/>
        </p:nvSpPr>
        <p:spPr>
          <a:xfrm>
            <a:off x="1691680" y="4365104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Группа 65"/>
          <p:cNvGrpSpPr/>
          <p:nvPr/>
        </p:nvGrpSpPr>
        <p:grpSpPr>
          <a:xfrm>
            <a:off x="2555776" y="4149080"/>
            <a:ext cx="5256584" cy="936104"/>
            <a:chOff x="1979712" y="1556792"/>
            <a:chExt cx="5256584" cy="936104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1979712" y="1556792"/>
              <a:ext cx="525658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2"/>
            <p:cNvGraphicFramePr>
              <a:graphicFrameLocks noChangeAspect="1"/>
            </p:cNvGraphicFramePr>
            <p:nvPr/>
          </p:nvGraphicFramePr>
          <p:xfrm>
            <a:off x="2456061" y="1772990"/>
            <a:ext cx="4249738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2" name="Формула" r:id="rId11" imgW="42672000" imgH="5486400" progId="Equation.3">
                    <p:embed/>
                  </p:oleObj>
                </mc:Choice>
                <mc:Fallback>
                  <p:oleObj name="Формула" r:id="rId11" imgW="42672000" imgH="5486400" progId="Equation.3">
                    <p:embed/>
                    <p:pic>
                      <p:nvPicPr>
                        <p:cNvPr id="0" name="Изображение 143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456061" y="1772990"/>
                          <a:ext cx="4249738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Прямоугольник 50"/>
          <p:cNvSpPr/>
          <p:nvPr/>
        </p:nvSpPr>
        <p:spPr>
          <a:xfrm>
            <a:off x="2555776" y="4149080"/>
            <a:ext cx="5256584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229200"/>
            <a:ext cx="1656184" cy="50405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395536" y="3717032"/>
            <a:ext cx="4680520" cy="2952328"/>
            <a:chOff x="395536" y="3789040"/>
            <a:chExt cx="4680520" cy="2952328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1691680" y="4365104"/>
              <a:ext cx="720080" cy="6480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Прямоугольная выноска 34"/>
            <p:cNvSpPr/>
            <p:nvPr/>
          </p:nvSpPr>
          <p:spPr>
            <a:xfrm>
              <a:off x="395536" y="3789040"/>
              <a:ext cx="4680520" cy="2952328"/>
            </a:xfrm>
            <a:prstGeom prst="wedgeRectCallout">
              <a:avLst>
                <a:gd name="adj1" fmla="val 25668"/>
                <a:gd name="adj2" fmla="val -60451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Составить и решить систему уравнений:</a:t>
              </a:r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5"/>
            <p:cNvGraphicFramePr>
              <a:graphicFrameLocks noChangeAspect="1"/>
            </p:cNvGraphicFramePr>
            <p:nvPr/>
          </p:nvGraphicFramePr>
          <p:xfrm>
            <a:off x="1691680" y="4581128"/>
            <a:ext cx="2055812" cy="124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3" name="Формула" r:id="rId13" imgW="20726400" imgH="11582400" progId="Equation.3">
                    <p:embed/>
                  </p:oleObj>
                </mc:Choice>
                <mc:Fallback>
                  <p:oleObj name="Формула" r:id="rId13" imgW="20726400" imgH="11582400" progId="Equation.3">
                    <p:embed/>
                    <p:pic>
                      <p:nvPicPr>
                        <p:cNvPr id="0" name="Изображение 143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691680" y="4581128"/>
                          <a:ext cx="2055812" cy="1244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5"/>
            <p:cNvGraphicFramePr>
              <a:graphicFrameLocks noChangeAspect="1"/>
            </p:cNvGraphicFramePr>
            <p:nvPr/>
          </p:nvGraphicFramePr>
          <p:xfrm>
            <a:off x="827584" y="5733256"/>
            <a:ext cx="3749105" cy="577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4" name="Формула" r:id="rId15" imgW="38404800" imgH="5486400" progId="Equation.3">
                    <p:embed/>
                  </p:oleObj>
                </mc:Choice>
                <mc:Fallback>
                  <p:oleObj name="Формула" r:id="rId15" imgW="38404800" imgH="5486400" progId="Equation.3">
                    <p:embed/>
                    <p:pic>
                      <p:nvPicPr>
                        <p:cNvPr id="0" name="Изображение 143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827584" y="5733256"/>
                          <a:ext cx="3749105" cy="57786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2588" name="Object 12"/>
            <p:cNvGraphicFramePr>
              <a:graphicFrameLocks noChangeAspect="1"/>
            </p:cNvGraphicFramePr>
            <p:nvPr/>
          </p:nvGraphicFramePr>
          <p:xfrm>
            <a:off x="827584" y="6165304"/>
            <a:ext cx="3902025" cy="557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5" name="Формула" r:id="rId17" imgW="41452800" imgH="5486400" progId="Equation.3">
                    <p:embed/>
                  </p:oleObj>
                </mc:Choice>
                <mc:Fallback>
                  <p:oleObj name="Формула" r:id="rId17" imgW="41452800" imgH="5486400" progId="Equation.3">
                    <p:embed/>
                    <p:pic>
                      <p:nvPicPr>
                        <p:cNvPr id="0" name="Изображение 143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827584" y="6165304"/>
                          <a:ext cx="3902025" cy="55721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" name="Группа 52"/>
          <p:cNvGrpSpPr/>
          <p:nvPr/>
        </p:nvGrpSpPr>
        <p:grpSpPr>
          <a:xfrm>
            <a:off x="4211960" y="1412776"/>
            <a:ext cx="4680520" cy="2952328"/>
            <a:chOff x="395536" y="3789040"/>
            <a:chExt cx="4680520" cy="2952328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1691680" y="4365104"/>
              <a:ext cx="720080" cy="6480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Прямоугольная выноска 54"/>
            <p:cNvSpPr/>
            <p:nvPr/>
          </p:nvSpPr>
          <p:spPr>
            <a:xfrm>
              <a:off x="395536" y="3789040"/>
              <a:ext cx="4680520" cy="2952328"/>
            </a:xfrm>
            <a:prstGeom prst="wedgeRectCallout">
              <a:avLst>
                <a:gd name="adj1" fmla="val -51022"/>
                <a:gd name="adj2" fmla="val 80901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Составить и решить систему уравнений:</a:t>
              </a:r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5"/>
            <p:cNvGraphicFramePr>
              <a:graphicFrameLocks noChangeAspect="1"/>
            </p:cNvGraphicFramePr>
            <p:nvPr/>
          </p:nvGraphicFramePr>
          <p:xfrm>
            <a:off x="1706489" y="4581302"/>
            <a:ext cx="2025650" cy="124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6" name="Формула" r:id="rId19" imgW="20421600" imgH="11582400" progId="Equation.3">
                    <p:embed/>
                  </p:oleObj>
                </mc:Choice>
                <mc:Fallback>
                  <p:oleObj name="Формула" r:id="rId19" imgW="20421600" imgH="11582400" progId="Equation.3">
                    <p:embed/>
                    <p:pic>
                      <p:nvPicPr>
                        <p:cNvPr id="0" name="Изображение 143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706489" y="4581302"/>
                          <a:ext cx="2025650" cy="1244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5"/>
            <p:cNvGraphicFramePr>
              <a:graphicFrameLocks noChangeAspect="1"/>
            </p:cNvGraphicFramePr>
            <p:nvPr/>
          </p:nvGraphicFramePr>
          <p:xfrm>
            <a:off x="707951" y="5733827"/>
            <a:ext cx="3987800" cy="577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7" name="Формула" r:id="rId21" imgW="40843200" imgH="5486400" progId="Equation.3">
                    <p:embed/>
                  </p:oleObj>
                </mc:Choice>
                <mc:Fallback>
                  <p:oleObj name="Формула" r:id="rId21" imgW="40843200" imgH="5486400" progId="Equation.3">
                    <p:embed/>
                    <p:pic>
                      <p:nvPicPr>
                        <p:cNvPr id="0" name="Изображение 143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707951" y="5733827"/>
                          <a:ext cx="3987800" cy="577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12"/>
            <p:cNvGraphicFramePr>
              <a:graphicFrameLocks noChangeAspect="1"/>
            </p:cNvGraphicFramePr>
            <p:nvPr/>
          </p:nvGraphicFramePr>
          <p:xfrm>
            <a:off x="1042914" y="6165627"/>
            <a:ext cx="3614737" cy="557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8" name="Формула" r:id="rId23" imgW="38404800" imgH="5486400" progId="Equation.3">
                    <p:embed/>
                  </p:oleObj>
                </mc:Choice>
                <mc:Fallback>
                  <p:oleObj name="Формула" r:id="rId23" imgW="38404800" imgH="5486400" progId="Equation.3">
                    <p:embed/>
                    <p:pic>
                      <p:nvPicPr>
                        <p:cNvPr id="0" name="Изображение 143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042914" y="6165627"/>
                          <a:ext cx="3614737" cy="5572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Группа 34"/>
          <p:cNvGrpSpPr/>
          <p:nvPr/>
        </p:nvGrpSpPr>
        <p:grpSpPr>
          <a:xfrm>
            <a:off x="4427984" y="3644900"/>
            <a:ext cx="1656184" cy="576188"/>
            <a:chOff x="6516216" y="2780804"/>
            <a:chExt cx="1656184" cy="576188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6516216" y="2780928"/>
              <a:ext cx="165618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5"/>
            <p:cNvGraphicFramePr>
              <a:graphicFrameLocks noChangeAspect="1"/>
            </p:cNvGraphicFramePr>
            <p:nvPr/>
          </p:nvGraphicFramePr>
          <p:xfrm>
            <a:off x="6649120" y="2780804"/>
            <a:ext cx="1365250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1" name="Формула" r:id="rId1" imgW="13716000" imgH="5181600" progId="Equation.3">
                    <p:embed/>
                  </p:oleObj>
                </mc:Choice>
                <mc:Fallback>
                  <p:oleObj name="Формула" r:id="rId1" imgW="13716000" imgH="5181600" progId="Equation.3">
                    <p:embed/>
                    <p:pic>
                      <p:nvPicPr>
                        <p:cNvPr id="0" name="Изображение 153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6649120" y="2780804"/>
                          <a:ext cx="1365250" cy="5556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2" name="Группа 37"/>
          <p:cNvGrpSpPr/>
          <p:nvPr/>
        </p:nvGrpSpPr>
        <p:grpSpPr>
          <a:xfrm>
            <a:off x="6156176" y="3645024"/>
            <a:ext cx="1656184" cy="576064"/>
            <a:chOff x="6516216" y="2852936"/>
            <a:chExt cx="1656184" cy="576064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6516216" y="2852936"/>
              <a:ext cx="165618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4" name="Object 5"/>
            <p:cNvGraphicFramePr>
              <a:graphicFrameLocks noChangeAspect="1"/>
            </p:cNvGraphicFramePr>
            <p:nvPr/>
          </p:nvGraphicFramePr>
          <p:xfrm>
            <a:off x="6559228" y="2890912"/>
            <a:ext cx="1512887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2" name="Формула" r:id="rId3" imgW="15240000" imgH="4876800" progId="Equation.3">
                    <p:embed/>
                  </p:oleObj>
                </mc:Choice>
                <mc:Fallback>
                  <p:oleObj name="Формула" r:id="rId3" imgW="15240000" imgH="4876800" progId="Equation.3">
                    <p:embed/>
                    <p:pic>
                      <p:nvPicPr>
                        <p:cNvPr id="0" name="Изображение 153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559228" y="2890912"/>
                          <a:ext cx="1512887" cy="5254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251520" y="980728"/>
            <a:ext cx="720080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первый член и разность арифметической прогрессии, если: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72008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3059832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5" action="ppaction://hlinksldjump" highlightClick="1"/>
          </p:cNvPr>
          <p:cNvSpPr/>
          <p:nvPr/>
        </p:nvSpPr>
        <p:spPr>
          <a:xfrm>
            <a:off x="2123728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4"/>
          <p:cNvGrpSpPr/>
          <p:nvPr/>
        </p:nvGrpSpPr>
        <p:grpSpPr>
          <a:xfrm>
            <a:off x="4427984" y="2996952"/>
            <a:ext cx="1656184" cy="576064"/>
            <a:chOff x="6516216" y="2780928"/>
            <a:chExt cx="1656184" cy="576064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6516216" y="2780928"/>
              <a:ext cx="165618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5"/>
            <p:cNvGraphicFramePr>
              <a:graphicFrameLocks noChangeAspect="1"/>
            </p:cNvGraphicFramePr>
            <p:nvPr/>
          </p:nvGraphicFramePr>
          <p:xfrm>
            <a:off x="6771357" y="2781176"/>
            <a:ext cx="1120775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3" name="Формула" r:id="rId6" imgW="11277600" imgH="5181600" progId="Equation.3">
                    <p:embed/>
                  </p:oleObj>
                </mc:Choice>
                <mc:Fallback>
                  <p:oleObj name="Формула" r:id="rId6" imgW="11277600" imgH="5181600" progId="Equation.3">
                    <p:embed/>
                    <p:pic>
                      <p:nvPicPr>
                        <p:cNvPr id="0" name="Изображение 1536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771357" y="2781176"/>
                          <a:ext cx="1120775" cy="5556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Группа 37"/>
          <p:cNvGrpSpPr/>
          <p:nvPr/>
        </p:nvGrpSpPr>
        <p:grpSpPr>
          <a:xfrm>
            <a:off x="6156176" y="2996952"/>
            <a:ext cx="1656184" cy="576064"/>
            <a:chOff x="6516216" y="2852936"/>
            <a:chExt cx="1656184" cy="576064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6516216" y="2852936"/>
              <a:ext cx="165618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1" name="Object 5"/>
            <p:cNvGraphicFramePr>
              <a:graphicFrameLocks noChangeAspect="1"/>
            </p:cNvGraphicFramePr>
            <p:nvPr/>
          </p:nvGraphicFramePr>
          <p:xfrm>
            <a:off x="6876256" y="2924944"/>
            <a:ext cx="877887" cy="458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4" name="Формула" r:id="rId8" imgW="8839200" imgH="4267200" progId="Equation.3">
                    <p:embed/>
                  </p:oleObj>
                </mc:Choice>
                <mc:Fallback>
                  <p:oleObj name="Формула" r:id="rId8" imgW="8839200" imgH="4267200" progId="Equation.3">
                    <p:embed/>
                    <p:pic>
                      <p:nvPicPr>
                        <p:cNvPr id="0" name="Изображение 1536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876256" y="2924944"/>
                          <a:ext cx="877887" cy="4587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Прямоугольник 64"/>
          <p:cNvSpPr/>
          <p:nvPr/>
        </p:nvSpPr>
        <p:spPr>
          <a:xfrm>
            <a:off x="1691680" y="2204864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65"/>
          <p:cNvGrpSpPr/>
          <p:nvPr/>
        </p:nvGrpSpPr>
        <p:grpSpPr>
          <a:xfrm>
            <a:off x="2555776" y="1988840"/>
            <a:ext cx="5256584" cy="936104"/>
            <a:chOff x="1979712" y="1556792"/>
            <a:chExt cx="5256584" cy="936104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1979712" y="1556792"/>
              <a:ext cx="525658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8" name="Object 2"/>
            <p:cNvGraphicFramePr>
              <a:graphicFrameLocks noChangeAspect="1"/>
            </p:cNvGraphicFramePr>
            <p:nvPr/>
          </p:nvGraphicFramePr>
          <p:xfrm>
            <a:off x="2456061" y="1772990"/>
            <a:ext cx="4249738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5" name="Формула" r:id="rId10" imgW="42672000" imgH="5486400" progId="Equation.3">
                    <p:embed/>
                  </p:oleObj>
                </mc:Choice>
                <mc:Fallback>
                  <p:oleObj name="Формула" r:id="rId10" imgW="42672000" imgH="5486400" progId="Equation.3">
                    <p:embed/>
                    <p:pic>
                      <p:nvPicPr>
                        <p:cNvPr id="0" name="Изображение 153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456061" y="1772990"/>
                          <a:ext cx="4249738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" name="Прямоугольник 68"/>
          <p:cNvSpPr/>
          <p:nvPr/>
        </p:nvSpPr>
        <p:spPr>
          <a:xfrm>
            <a:off x="2555776" y="1988840"/>
            <a:ext cx="5256584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555776" y="3068960"/>
            <a:ext cx="1656184" cy="50405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34"/>
          <p:cNvGrpSpPr/>
          <p:nvPr/>
        </p:nvGrpSpPr>
        <p:grpSpPr>
          <a:xfrm>
            <a:off x="4427984" y="5300663"/>
            <a:ext cx="1656184" cy="576609"/>
            <a:chOff x="6516216" y="2852391"/>
            <a:chExt cx="1656184" cy="576609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6516216" y="2852936"/>
              <a:ext cx="165618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5"/>
            <p:cNvGraphicFramePr>
              <a:graphicFrameLocks noChangeAspect="1"/>
            </p:cNvGraphicFramePr>
            <p:nvPr/>
          </p:nvGraphicFramePr>
          <p:xfrm>
            <a:off x="6769770" y="2852391"/>
            <a:ext cx="1152525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6" name="Формула" r:id="rId12" imgW="11582400" imgH="5181600" progId="Equation.3">
                    <p:embed/>
                  </p:oleObj>
                </mc:Choice>
                <mc:Fallback>
                  <p:oleObj name="Формула" r:id="rId12" imgW="11582400" imgH="5181600" progId="Equation.3">
                    <p:embed/>
                    <p:pic>
                      <p:nvPicPr>
                        <p:cNvPr id="0" name="Изображение 153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769770" y="2852391"/>
                          <a:ext cx="1152525" cy="5556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37"/>
          <p:cNvGrpSpPr/>
          <p:nvPr/>
        </p:nvGrpSpPr>
        <p:grpSpPr>
          <a:xfrm>
            <a:off x="6156176" y="5301208"/>
            <a:ext cx="1656184" cy="576064"/>
            <a:chOff x="6516216" y="2852936"/>
            <a:chExt cx="1656184" cy="576064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6516216" y="2852936"/>
              <a:ext cx="165618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" name="Object 5"/>
            <p:cNvGraphicFramePr>
              <a:graphicFrameLocks noChangeAspect="1"/>
            </p:cNvGraphicFramePr>
            <p:nvPr/>
          </p:nvGraphicFramePr>
          <p:xfrm>
            <a:off x="6876256" y="2924944"/>
            <a:ext cx="8763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7" name="Формула" r:id="rId14" imgW="8839200" imgH="4267200" progId="Equation.3">
                    <p:embed/>
                  </p:oleObj>
                </mc:Choice>
                <mc:Fallback>
                  <p:oleObj name="Формула" r:id="rId14" imgW="8839200" imgH="4267200" progId="Equation.3">
                    <p:embed/>
                    <p:pic>
                      <p:nvPicPr>
                        <p:cNvPr id="0" name="Изображение 153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876256" y="2924944"/>
                          <a:ext cx="876300" cy="4572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Прямоугольник 46"/>
          <p:cNvSpPr/>
          <p:nvPr/>
        </p:nvSpPr>
        <p:spPr>
          <a:xfrm>
            <a:off x="1691680" y="4365104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65"/>
          <p:cNvGrpSpPr/>
          <p:nvPr/>
        </p:nvGrpSpPr>
        <p:grpSpPr>
          <a:xfrm>
            <a:off x="2555776" y="4293096"/>
            <a:ext cx="5256584" cy="936104"/>
            <a:chOff x="1979712" y="1556792"/>
            <a:chExt cx="5256584" cy="936104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1979712" y="1556792"/>
              <a:ext cx="525658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2"/>
            <p:cNvGraphicFramePr>
              <a:graphicFrameLocks noChangeAspect="1"/>
            </p:cNvGraphicFramePr>
            <p:nvPr/>
          </p:nvGraphicFramePr>
          <p:xfrm>
            <a:off x="2441774" y="1773784"/>
            <a:ext cx="4279900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8" name="Формула" r:id="rId16" imgW="42976800" imgH="5486400" progId="Equation.3">
                    <p:embed/>
                  </p:oleObj>
                </mc:Choice>
                <mc:Fallback>
                  <p:oleObj name="Формула" r:id="rId16" imgW="42976800" imgH="5486400" progId="Equation.3">
                    <p:embed/>
                    <p:pic>
                      <p:nvPicPr>
                        <p:cNvPr id="0" name="Изображение 1536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441774" y="1773784"/>
                          <a:ext cx="4279900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Прямоугольник 50"/>
          <p:cNvSpPr/>
          <p:nvPr/>
        </p:nvSpPr>
        <p:spPr>
          <a:xfrm>
            <a:off x="2555776" y="4293096"/>
            <a:ext cx="5256584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373216"/>
            <a:ext cx="1656184" cy="50405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84368" y="3068960"/>
            <a:ext cx="71365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884368" y="5373216"/>
            <a:ext cx="71365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0" name="Группа 34"/>
          <p:cNvGrpSpPr/>
          <p:nvPr/>
        </p:nvGrpSpPr>
        <p:grpSpPr>
          <a:xfrm>
            <a:off x="4427984" y="5949825"/>
            <a:ext cx="1656184" cy="576064"/>
            <a:chOff x="6516216" y="2852936"/>
            <a:chExt cx="1656184" cy="576064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6516216" y="2852936"/>
              <a:ext cx="165618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2" name="Object 5"/>
            <p:cNvGraphicFramePr>
              <a:graphicFrameLocks noChangeAspect="1"/>
            </p:cNvGraphicFramePr>
            <p:nvPr/>
          </p:nvGraphicFramePr>
          <p:xfrm>
            <a:off x="6542757" y="2853061"/>
            <a:ext cx="1608138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9" name="Формула" r:id="rId18" imgW="16154400" imgH="5181600" progId="Equation.3">
                    <p:embed/>
                  </p:oleObj>
                </mc:Choice>
                <mc:Fallback>
                  <p:oleObj name="Формула" r:id="rId18" imgW="16154400" imgH="5181600" progId="Equation.3">
                    <p:embed/>
                    <p:pic>
                      <p:nvPicPr>
                        <p:cNvPr id="0" name="Изображение 153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6542757" y="2853061"/>
                          <a:ext cx="1608138" cy="5556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3" name="Группа 37"/>
          <p:cNvGrpSpPr/>
          <p:nvPr/>
        </p:nvGrpSpPr>
        <p:grpSpPr>
          <a:xfrm>
            <a:off x="6156176" y="5949825"/>
            <a:ext cx="1656184" cy="576064"/>
            <a:chOff x="6516216" y="2852936"/>
            <a:chExt cx="1656184" cy="576064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6516216" y="2852936"/>
              <a:ext cx="165618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5" name="Object 5"/>
            <p:cNvGraphicFramePr>
              <a:graphicFrameLocks noChangeAspect="1"/>
            </p:cNvGraphicFramePr>
            <p:nvPr/>
          </p:nvGraphicFramePr>
          <p:xfrm>
            <a:off x="6741790" y="2892749"/>
            <a:ext cx="1147763" cy="522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0" name="Формула" r:id="rId20" imgW="11582400" imgH="4876800" progId="Equation.3">
                    <p:embed/>
                  </p:oleObj>
                </mc:Choice>
                <mc:Fallback>
                  <p:oleObj name="Формула" r:id="rId20" imgW="11582400" imgH="4876800" progId="Equation.3">
                    <p:embed/>
                    <p:pic>
                      <p:nvPicPr>
                        <p:cNvPr id="0" name="Изображение 153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741790" y="2892749"/>
                          <a:ext cx="1147763" cy="5222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Группа 39"/>
          <p:cNvGrpSpPr/>
          <p:nvPr/>
        </p:nvGrpSpPr>
        <p:grpSpPr>
          <a:xfrm>
            <a:off x="395536" y="3717032"/>
            <a:ext cx="4680520" cy="2952328"/>
            <a:chOff x="395536" y="3789040"/>
            <a:chExt cx="4680520" cy="2952328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1691680" y="4365104"/>
              <a:ext cx="720080" cy="6480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Прямоугольная выноска 34"/>
            <p:cNvSpPr/>
            <p:nvPr/>
          </p:nvSpPr>
          <p:spPr>
            <a:xfrm>
              <a:off x="395536" y="3789040"/>
              <a:ext cx="4680520" cy="2952328"/>
            </a:xfrm>
            <a:prstGeom prst="wedgeRectCallout">
              <a:avLst>
                <a:gd name="adj1" fmla="val 25668"/>
                <a:gd name="adj2" fmla="val -60451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Составить и решить систему уравнений:</a:t>
              </a:r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5"/>
            <p:cNvGraphicFramePr>
              <a:graphicFrameLocks noChangeAspect="1"/>
            </p:cNvGraphicFramePr>
            <p:nvPr/>
          </p:nvGraphicFramePr>
          <p:xfrm>
            <a:off x="1691680" y="4581128"/>
            <a:ext cx="2055812" cy="124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1" name="Формула" r:id="rId22" imgW="20726400" imgH="11582400" progId="Equation.3">
                    <p:embed/>
                  </p:oleObj>
                </mc:Choice>
                <mc:Fallback>
                  <p:oleObj name="Формула" r:id="rId22" imgW="20726400" imgH="11582400" progId="Equation.3">
                    <p:embed/>
                    <p:pic>
                      <p:nvPicPr>
                        <p:cNvPr id="0" name="Изображение 153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691680" y="4581128"/>
                          <a:ext cx="2055812" cy="1244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5"/>
            <p:cNvGraphicFramePr>
              <a:graphicFrameLocks noChangeAspect="1"/>
            </p:cNvGraphicFramePr>
            <p:nvPr/>
          </p:nvGraphicFramePr>
          <p:xfrm>
            <a:off x="827584" y="5733256"/>
            <a:ext cx="3749105" cy="577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2" name="Формула" r:id="rId24" imgW="38404800" imgH="5486400" progId="Equation.3">
                    <p:embed/>
                  </p:oleObj>
                </mc:Choice>
                <mc:Fallback>
                  <p:oleObj name="Формула" r:id="rId24" imgW="38404800" imgH="5486400" progId="Equation.3">
                    <p:embed/>
                    <p:pic>
                      <p:nvPicPr>
                        <p:cNvPr id="0" name="Изображение 153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827584" y="5733256"/>
                          <a:ext cx="3749105" cy="57786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2588" name="Object 12"/>
            <p:cNvGraphicFramePr>
              <a:graphicFrameLocks noChangeAspect="1"/>
            </p:cNvGraphicFramePr>
            <p:nvPr/>
          </p:nvGraphicFramePr>
          <p:xfrm>
            <a:off x="899592" y="6165304"/>
            <a:ext cx="3702050" cy="557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3" name="Формула" r:id="rId26" imgW="39319200" imgH="5486400" progId="Equation.3">
                    <p:embed/>
                  </p:oleObj>
                </mc:Choice>
                <mc:Fallback>
                  <p:oleObj name="Формула" r:id="rId26" imgW="39319200" imgH="5486400" progId="Equation.3">
                    <p:embed/>
                    <p:pic>
                      <p:nvPicPr>
                        <p:cNvPr id="0" name="Изображение 153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899592" y="6165304"/>
                          <a:ext cx="3702050" cy="5572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Группа 52"/>
          <p:cNvGrpSpPr/>
          <p:nvPr/>
        </p:nvGrpSpPr>
        <p:grpSpPr>
          <a:xfrm>
            <a:off x="4139952" y="1556792"/>
            <a:ext cx="4680520" cy="2952328"/>
            <a:chOff x="395536" y="3789040"/>
            <a:chExt cx="4680520" cy="2952328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1691680" y="4365104"/>
              <a:ext cx="720080" cy="6480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Прямоугольная выноска 54"/>
            <p:cNvSpPr/>
            <p:nvPr/>
          </p:nvSpPr>
          <p:spPr>
            <a:xfrm>
              <a:off x="395536" y="3789040"/>
              <a:ext cx="4680520" cy="2952328"/>
            </a:xfrm>
            <a:prstGeom prst="wedgeRectCallout">
              <a:avLst>
                <a:gd name="adj1" fmla="val -51022"/>
                <a:gd name="adj2" fmla="val 80901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Составить и решить систему уравнений:</a:t>
              </a:r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5"/>
            <p:cNvGraphicFramePr>
              <a:graphicFrameLocks noChangeAspect="1"/>
            </p:cNvGraphicFramePr>
            <p:nvPr/>
          </p:nvGraphicFramePr>
          <p:xfrm>
            <a:off x="1706489" y="4581302"/>
            <a:ext cx="2025650" cy="124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4" name="Формула" r:id="rId28" imgW="20421600" imgH="11582400" progId="Equation.3">
                    <p:embed/>
                  </p:oleObj>
                </mc:Choice>
                <mc:Fallback>
                  <p:oleObj name="Формула" r:id="rId28" imgW="20421600" imgH="11582400" progId="Equation.3">
                    <p:embed/>
                    <p:pic>
                      <p:nvPicPr>
                        <p:cNvPr id="0" name="Изображение 153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1706489" y="4581302"/>
                          <a:ext cx="2025650" cy="1244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5"/>
            <p:cNvGraphicFramePr>
              <a:graphicFrameLocks noChangeAspect="1"/>
            </p:cNvGraphicFramePr>
            <p:nvPr/>
          </p:nvGraphicFramePr>
          <p:xfrm>
            <a:off x="783171" y="5733380"/>
            <a:ext cx="3838575" cy="577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5" name="Формула" r:id="rId30" imgW="39319200" imgH="5486400" progId="Equation.3">
                    <p:embed/>
                  </p:oleObj>
                </mc:Choice>
                <mc:Fallback>
                  <p:oleObj name="Формула" r:id="rId30" imgW="39319200" imgH="5486400" progId="Equation.3">
                    <p:embed/>
                    <p:pic>
                      <p:nvPicPr>
                        <p:cNvPr id="0" name="Изображение 153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783171" y="5733380"/>
                          <a:ext cx="3838575" cy="577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12"/>
            <p:cNvGraphicFramePr>
              <a:graphicFrameLocks noChangeAspect="1"/>
            </p:cNvGraphicFramePr>
            <p:nvPr/>
          </p:nvGraphicFramePr>
          <p:xfrm>
            <a:off x="1129246" y="6165180"/>
            <a:ext cx="3441700" cy="557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6" name="Формула" r:id="rId32" imgW="36576000" imgH="5486400" progId="Equation.3">
                    <p:embed/>
                  </p:oleObj>
                </mc:Choice>
                <mc:Fallback>
                  <p:oleObj name="Формула" r:id="rId32" imgW="36576000" imgH="5486400" progId="Equation.3">
                    <p:embed/>
                    <p:pic>
                      <p:nvPicPr>
                        <p:cNvPr id="0" name="Изображение 153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1129246" y="6165180"/>
                          <a:ext cx="3441700" cy="5572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4" grpId="0" animBg="1"/>
      <p:bldP spid="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76672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двадцати четырёх первых членов арифметической прогрессии,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омой 28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43608" y="476672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Управляющая кнопка: справка 84">
            <a:hlinkClick r:id="" action="ppaction://noaction" highlightClick="1"/>
          </p:cNvPr>
          <p:cNvSpPr/>
          <p:nvPr/>
        </p:nvSpPr>
        <p:spPr>
          <a:xfrm>
            <a:off x="323528" y="6165304"/>
            <a:ext cx="720080" cy="432048"/>
          </a:xfrm>
          <a:prstGeom prst="actionButtonHelp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6" name="Группа 35"/>
          <p:cNvGrpSpPr/>
          <p:nvPr/>
        </p:nvGrpSpPr>
        <p:grpSpPr>
          <a:xfrm>
            <a:off x="7020271" y="1340768"/>
            <a:ext cx="1872208" cy="792088"/>
            <a:chOff x="2657787" y="1844824"/>
            <a:chExt cx="1482165" cy="792088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2657787" y="1844824"/>
              <a:ext cx="1482165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8" name="Object 3"/>
            <p:cNvGraphicFramePr>
              <a:graphicFrameLocks noChangeAspect="1"/>
            </p:cNvGraphicFramePr>
            <p:nvPr/>
          </p:nvGraphicFramePr>
          <p:xfrm>
            <a:off x="2714794" y="1988840"/>
            <a:ext cx="1322123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5" name="Формула" r:id="rId2" imgW="15544800" imgH="5181600" progId="Equation.3">
                    <p:embed/>
                  </p:oleObj>
                </mc:Choice>
                <mc:Fallback>
                  <p:oleObj name="Формула" r:id="rId2" imgW="15544800" imgH="5181600" progId="Equation.3">
                    <p:embed/>
                    <p:pic>
                      <p:nvPicPr>
                        <p:cNvPr id="0" name="Изображение 163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714794" y="1988840"/>
                          <a:ext cx="1322123" cy="5540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9" name="Группа 45"/>
          <p:cNvGrpSpPr/>
          <p:nvPr/>
        </p:nvGrpSpPr>
        <p:grpSpPr>
          <a:xfrm>
            <a:off x="2699792" y="1340768"/>
            <a:ext cx="4176464" cy="792088"/>
            <a:chOff x="971600" y="1916832"/>
            <a:chExt cx="3233392" cy="792088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971600" y="1916832"/>
              <a:ext cx="3233392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1" name="Object 2"/>
            <p:cNvGraphicFramePr>
              <a:graphicFrameLocks noChangeAspect="1"/>
            </p:cNvGraphicFramePr>
            <p:nvPr/>
          </p:nvGraphicFramePr>
          <p:xfrm>
            <a:off x="1570561" y="2076376"/>
            <a:ext cx="2111478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6" name="Формула" r:id="rId4" imgW="28041600" imgH="5181600" progId="Equation.3">
                    <p:embed/>
                  </p:oleObj>
                </mc:Choice>
                <mc:Fallback>
                  <p:oleObj name="Формула" r:id="rId4" imgW="28041600" imgH="5181600" progId="Equation.3">
                    <p:embed/>
                    <p:pic>
                      <p:nvPicPr>
                        <p:cNvPr id="0" name="Изображение 163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570561" y="2076376"/>
                          <a:ext cx="2111478" cy="5540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" name="Прямоугольник 91"/>
          <p:cNvSpPr/>
          <p:nvPr/>
        </p:nvSpPr>
        <p:spPr>
          <a:xfrm>
            <a:off x="2699792" y="1340768"/>
            <a:ext cx="417646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907704" y="2348880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восемнадцати первых членов арифметической прогрессии,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043608" y="2348880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5" name="Группа 35"/>
          <p:cNvGrpSpPr/>
          <p:nvPr/>
        </p:nvGrpSpPr>
        <p:grpSpPr>
          <a:xfrm>
            <a:off x="7020271" y="3212976"/>
            <a:ext cx="1872208" cy="792088"/>
            <a:chOff x="2657787" y="1844824"/>
            <a:chExt cx="1482165" cy="792088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2657787" y="1844824"/>
              <a:ext cx="1482165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7" name="Object 3"/>
            <p:cNvGraphicFramePr>
              <a:graphicFrameLocks noChangeAspect="1"/>
            </p:cNvGraphicFramePr>
            <p:nvPr/>
          </p:nvGraphicFramePr>
          <p:xfrm>
            <a:off x="2657787" y="1973660"/>
            <a:ext cx="1425158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" name="Формула" r:id="rId6" imgW="18897600" imgH="5486400" progId="Equation.3">
                    <p:embed/>
                  </p:oleObj>
                </mc:Choice>
                <mc:Fallback>
                  <p:oleObj name="Формула" r:id="rId6" imgW="18897600" imgH="5486400" progId="Equation.3">
                    <p:embed/>
                    <p:pic>
                      <p:nvPicPr>
                        <p:cNvPr id="0" name="Изображение 1638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57787" y="1973660"/>
                          <a:ext cx="1425158" cy="587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8" name="Группа 45"/>
          <p:cNvGrpSpPr/>
          <p:nvPr/>
        </p:nvGrpSpPr>
        <p:grpSpPr>
          <a:xfrm>
            <a:off x="2699792" y="3212976"/>
            <a:ext cx="4176464" cy="792088"/>
            <a:chOff x="971600" y="1916832"/>
            <a:chExt cx="3233392" cy="792088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971600" y="1916832"/>
              <a:ext cx="3233392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0" name="Object 2"/>
            <p:cNvGraphicFramePr>
              <a:graphicFrameLocks noChangeAspect="1"/>
            </p:cNvGraphicFramePr>
            <p:nvPr/>
          </p:nvGraphicFramePr>
          <p:xfrm>
            <a:off x="1592684" y="2075830"/>
            <a:ext cx="2066004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8" name="Формула" r:id="rId8" imgW="27432000" imgH="5181600" progId="Equation.3">
                    <p:embed/>
                  </p:oleObj>
                </mc:Choice>
                <mc:Fallback>
                  <p:oleObj name="Формула" r:id="rId8" imgW="27432000" imgH="5181600" progId="Equation.3">
                    <p:embed/>
                    <p:pic>
                      <p:nvPicPr>
                        <p:cNvPr id="0" name="Изображение 1638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592684" y="2075830"/>
                          <a:ext cx="2066004" cy="5540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1" name="Прямоугольник 100"/>
          <p:cNvSpPr/>
          <p:nvPr/>
        </p:nvSpPr>
        <p:spPr>
          <a:xfrm>
            <a:off x="2699792" y="3212976"/>
            <a:ext cx="417646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907704" y="4221088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шестнадцати первых членов арифметической прогрессии,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043608" y="4221088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4" name="Группа 35"/>
          <p:cNvGrpSpPr/>
          <p:nvPr/>
        </p:nvGrpSpPr>
        <p:grpSpPr>
          <a:xfrm>
            <a:off x="7020271" y="5085184"/>
            <a:ext cx="1872208" cy="792088"/>
            <a:chOff x="2657787" y="1844824"/>
            <a:chExt cx="1482165" cy="792088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2657787" y="1844824"/>
              <a:ext cx="1482165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6" name="Object 3"/>
            <p:cNvGraphicFramePr>
              <a:graphicFrameLocks noChangeAspect="1"/>
            </p:cNvGraphicFramePr>
            <p:nvPr/>
          </p:nvGraphicFramePr>
          <p:xfrm>
            <a:off x="2754285" y="1973114"/>
            <a:ext cx="1244203" cy="585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9" name="Формула" r:id="rId10" imgW="14630400" imgH="5486400" progId="Equation.3">
                    <p:embed/>
                  </p:oleObj>
                </mc:Choice>
                <mc:Fallback>
                  <p:oleObj name="Формула" r:id="rId10" imgW="14630400" imgH="5486400" progId="Equation.3">
                    <p:embed/>
                    <p:pic>
                      <p:nvPicPr>
                        <p:cNvPr id="0" name="Изображение 163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754285" y="1973114"/>
                          <a:ext cx="1244203" cy="58578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7" name="Группа 45"/>
          <p:cNvGrpSpPr/>
          <p:nvPr/>
        </p:nvGrpSpPr>
        <p:grpSpPr>
          <a:xfrm>
            <a:off x="2699792" y="5085184"/>
            <a:ext cx="4176464" cy="792088"/>
            <a:chOff x="971600" y="1916832"/>
            <a:chExt cx="3233392" cy="792088"/>
          </a:xfrm>
        </p:grpSpPr>
        <p:sp>
          <p:nvSpPr>
            <p:cNvPr id="108" name="Прямоугольник 107"/>
            <p:cNvSpPr/>
            <p:nvPr/>
          </p:nvSpPr>
          <p:spPr>
            <a:xfrm>
              <a:off x="971600" y="1916832"/>
              <a:ext cx="3233392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9" name="Object 2"/>
            <p:cNvGraphicFramePr>
              <a:graphicFrameLocks noChangeAspect="1"/>
            </p:cNvGraphicFramePr>
            <p:nvPr/>
          </p:nvGraphicFramePr>
          <p:xfrm>
            <a:off x="1833574" y="2076872"/>
            <a:ext cx="1584223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0" name="Формула" r:id="rId12" imgW="21031200" imgH="5181600" progId="Equation.3">
                    <p:embed/>
                  </p:oleObj>
                </mc:Choice>
                <mc:Fallback>
                  <p:oleObj name="Формула" r:id="rId12" imgW="21031200" imgH="5181600" progId="Equation.3">
                    <p:embed/>
                    <p:pic>
                      <p:nvPicPr>
                        <p:cNvPr id="0" name="Изображение 163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833574" y="2076872"/>
                          <a:ext cx="1584223" cy="5540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0" name="Прямоугольник 109"/>
          <p:cNvSpPr/>
          <p:nvPr/>
        </p:nvSpPr>
        <p:spPr>
          <a:xfrm>
            <a:off x="2699792" y="5085184"/>
            <a:ext cx="417646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" name="Группа 110"/>
          <p:cNvGrpSpPr/>
          <p:nvPr/>
        </p:nvGrpSpPr>
        <p:grpSpPr>
          <a:xfrm>
            <a:off x="107504" y="3717032"/>
            <a:ext cx="2952328" cy="2016224"/>
            <a:chOff x="5292080" y="2492896"/>
            <a:chExt cx="2952328" cy="2016224"/>
          </a:xfrm>
        </p:grpSpPr>
        <p:sp>
          <p:nvSpPr>
            <p:cNvPr id="112" name="Прямоугольная выноска 111"/>
            <p:cNvSpPr/>
            <p:nvPr/>
          </p:nvSpPr>
          <p:spPr>
            <a:xfrm>
              <a:off x="5292080" y="2492896"/>
              <a:ext cx="2952328" cy="2016224"/>
            </a:xfrm>
            <a:prstGeom prst="wedgeRectCallout">
              <a:avLst>
                <a:gd name="adj1" fmla="val -19865"/>
                <a:gd name="adj2" fmla="val 72893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13" name="Object 2"/>
            <p:cNvGraphicFramePr>
              <a:graphicFrameLocks noChangeAspect="1"/>
            </p:cNvGraphicFramePr>
            <p:nvPr/>
          </p:nvGraphicFramePr>
          <p:xfrm>
            <a:off x="5796136" y="2564904"/>
            <a:ext cx="1989138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1" name="Формула" r:id="rId14" imgW="21945600" imgH="9448800" progId="Equation.3">
                    <p:embed/>
                  </p:oleObj>
                </mc:Choice>
                <mc:Fallback>
                  <p:oleObj name="Формула" r:id="rId14" imgW="21945600" imgH="9448800" progId="Equation.3">
                    <p:embed/>
                    <p:pic>
                      <p:nvPicPr>
                        <p:cNvPr id="0" name="Изображение 163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796136" y="2564904"/>
                          <a:ext cx="1989138" cy="863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" name="Object 3"/>
            <p:cNvGraphicFramePr>
              <a:graphicFrameLocks noChangeAspect="1"/>
            </p:cNvGraphicFramePr>
            <p:nvPr/>
          </p:nvGraphicFramePr>
          <p:xfrm>
            <a:off x="5364088" y="3501008"/>
            <a:ext cx="2817812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2" name="Формула" r:id="rId16" imgW="31089600" imgH="9448800" progId="Equation.3">
                    <p:embed/>
                  </p:oleObj>
                </mc:Choice>
                <mc:Fallback>
                  <p:oleObj name="Формула" r:id="rId16" imgW="31089600" imgH="9448800" progId="Equation.3">
                    <p:embed/>
                    <p:pic>
                      <p:nvPicPr>
                        <p:cNvPr id="0" name="Изображение 1639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364088" y="3501008"/>
                          <a:ext cx="2817812" cy="863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76672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сорока первых членов арифметической прогрессии,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омой 28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43608" y="476672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Управляющая кнопка: справка 84">
            <a:hlinkClick r:id="" action="ppaction://noaction" highlightClick="1"/>
          </p:cNvPr>
          <p:cNvSpPr/>
          <p:nvPr/>
        </p:nvSpPr>
        <p:spPr>
          <a:xfrm>
            <a:off x="323528" y="6165304"/>
            <a:ext cx="720080" cy="432048"/>
          </a:xfrm>
          <a:prstGeom prst="actionButtonHelp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5"/>
          <p:cNvGrpSpPr/>
          <p:nvPr/>
        </p:nvGrpSpPr>
        <p:grpSpPr>
          <a:xfrm>
            <a:off x="6732240" y="1340768"/>
            <a:ext cx="2160240" cy="792088"/>
            <a:chOff x="2429762" y="1844824"/>
            <a:chExt cx="1710190" cy="792088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2429762" y="1844824"/>
              <a:ext cx="1710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8" name="Object 3"/>
            <p:cNvGraphicFramePr>
              <a:graphicFrameLocks noChangeAspect="1"/>
            </p:cNvGraphicFramePr>
            <p:nvPr/>
          </p:nvGraphicFramePr>
          <p:xfrm>
            <a:off x="2486768" y="1988840"/>
            <a:ext cx="1555882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9" name="Формула" r:id="rId2" imgW="18288000" imgH="5181600" progId="Equation.3">
                    <p:embed/>
                  </p:oleObj>
                </mc:Choice>
                <mc:Fallback>
                  <p:oleObj name="Формула" r:id="rId2" imgW="18288000" imgH="5181600" progId="Equation.3">
                    <p:embed/>
                    <p:pic>
                      <p:nvPicPr>
                        <p:cNvPr id="0" name="Изображение 174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486768" y="1988840"/>
                          <a:ext cx="1555882" cy="5540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0" name="Прямоугольник 89"/>
          <p:cNvSpPr/>
          <p:nvPr/>
        </p:nvSpPr>
        <p:spPr>
          <a:xfrm>
            <a:off x="2699792" y="1340768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   9,   4, …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699792" y="1340768"/>
            <a:ext cx="3960440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907704" y="2348880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двадцати пяти первых членов арифметической прогрессии,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043608" y="2348880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35"/>
          <p:cNvGrpSpPr/>
          <p:nvPr/>
        </p:nvGrpSpPr>
        <p:grpSpPr>
          <a:xfrm>
            <a:off x="6732239" y="3212976"/>
            <a:ext cx="2160239" cy="792088"/>
            <a:chOff x="2429762" y="1844824"/>
            <a:chExt cx="1710190" cy="792088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2429762" y="1844824"/>
              <a:ext cx="1710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7" name="Object 3"/>
            <p:cNvGraphicFramePr>
              <a:graphicFrameLocks noChangeAspect="1"/>
            </p:cNvGraphicFramePr>
            <p:nvPr/>
          </p:nvGraphicFramePr>
          <p:xfrm>
            <a:off x="2704014" y="1989411"/>
            <a:ext cx="1103445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0" name="Формула" r:id="rId4" imgW="14630400" imgH="5486400" progId="Equation.3">
                    <p:embed/>
                  </p:oleObj>
                </mc:Choice>
                <mc:Fallback>
                  <p:oleObj name="Формула" r:id="rId4" imgW="14630400" imgH="5486400" progId="Equation.3">
                    <p:embed/>
                    <p:pic>
                      <p:nvPicPr>
                        <p:cNvPr id="0" name="Изображение 174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704014" y="1989411"/>
                          <a:ext cx="1103445" cy="587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" name="Прямоугольник 98"/>
          <p:cNvSpPr/>
          <p:nvPr/>
        </p:nvSpPr>
        <p:spPr>
          <a:xfrm>
            <a:off x="2699792" y="3212976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…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2699792" y="3212976"/>
            <a:ext cx="3960440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907704" y="4221088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тридцати первых членов арифметической прогрессии,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043608" y="4221088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35"/>
          <p:cNvGrpSpPr/>
          <p:nvPr/>
        </p:nvGrpSpPr>
        <p:grpSpPr>
          <a:xfrm>
            <a:off x="6732240" y="5085184"/>
            <a:ext cx="2160240" cy="792088"/>
            <a:chOff x="2429762" y="1844824"/>
            <a:chExt cx="1710190" cy="792088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2429762" y="1844824"/>
              <a:ext cx="1710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6" name="Object 3"/>
            <p:cNvGraphicFramePr>
              <a:graphicFrameLocks noChangeAspect="1"/>
            </p:cNvGraphicFramePr>
            <p:nvPr/>
          </p:nvGraphicFramePr>
          <p:xfrm>
            <a:off x="2588391" y="1988865"/>
            <a:ext cx="1373650" cy="585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1" name="Формула" r:id="rId6" imgW="16154400" imgH="5486400" progId="Equation.3">
                    <p:embed/>
                  </p:oleObj>
                </mc:Choice>
                <mc:Fallback>
                  <p:oleObj name="Формула" r:id="rId6" imgW="16154400" imgH="5486400" progId="Equation.3">
                    <p:embed/>
                    <p:pic>
                      <p:nvPicPr>
                        <p:cNvPr id="0" name="Изображение 174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88391" y="1988865"/>
                          <a:ext cx="1373650" cy="58578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8" name="Прямоугольник 107"/>
          <p:cNvSpPr/>
          <p:nvPr/>
        </p:nvSpPr>
        <p:spPr>
          <a:xfrm>
            <a:off x="2699792" y="5085184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  0, …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2699792" y="5085184"/>
            <a:ext cx="3960440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110"/>
          <p:cNvGrpSpPr/>
          <p:nvPr/>
        </p:nvGrpSpPr>
        <p:grpSpPr>
          <a:xfrm>
            <a:off x="107504" y="3717032"/>
            <a:ext cx="2952328" cy="2016224"/>
            <a:chOff x="5292080" y="2492896"/>
            <a:chExt cx="2952328" cy="2016224"/>
          </a:xfrm>
        </p:grpSpPr>
        <p:sp>
          <p:nvSpPr>
            <p:cNvPr id="112" name="Прямоугольная выноска 111"/>
            <p:cNvSpPr/>
            <p:nvPr/>
          </p:nvSpPr>
          <p:spPr>
            <a:xfrm>
              <a:off x="5292080" y="2492896"/>
              <a:ext cx="2952328" cy="2016224"/>
            </a:xfrm>
            <a:prstGeom prst="wedgeRectCallout">
              <a:avLst>
                <a:gd name="adj1" fmla="val -19865"/>
                <a:gd name="adj2" fmla="val 72893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13" name="Object 2"/>
            <p:cNvGraphicFramePr>
              <a:graphicFrameLocks noChangeAspect="1"/>
            </p:cNvGraphicFramePr>
            <p:nvPr/>
          </p:nvGraphicFramePr>
          <p:xfrm>
            <a:off x="5796136" y="2564904"/>
            <a:ext cx="1989138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2" name="Формула" r:id="rId8" imgW="21945600" imgH="9448800" progId="Equation.3">
                    <p:embed/>
                  </p:oleObj>
                </mc:Choice>
                <mc:Fallback>
                  <p:oleObj name="Формула" r:id="rId8" imgW="21945600" imgH="9448800" progId="Equation.3">
                    <p:embed/>
                    <p:pic>
                      <p:nvPicPr>
                        <p:cNvPr id="0" name="Изображение 174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796136" y="2564904"/>
                          <a:ext cx="1989138" cy="863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" name="Object 3"/>
            <p:cNvGraphicFramePr>
              <a:graphicFrameLocks noChangeAspect="1"/>
            </p:cNvGraphicFramePr>
            <p:nvPr/>
          </p:nvGraphicFramePr>
          <p:xfrm>
            <a:off x="5364088" y="3501008"/>
            <a:ext cx="2817812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3" name="Формула" r:id="rId10" imgW="31089600" imgH="9448800" progId="Equation.3">
                    <p:embed/>
                  </p:oleObj>
                </mc:Choice>
                <mc:Fallback>
                  <p:oleObj name="Формула" r:id="rId10" imgW="31089600" imgH="9448800" progId="Equation.3">
                    <p:embed/>
                    <p:pic>
                      <p:nvPicPr>
                        <p:cNvPr id="0" name="Изображение 174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364088" y="3501008"/>
                          <a:ext cx="2817812" cy="863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1052736"/>
            <a:ext cx="5256584" cy="1008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Числовые последовательности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2852936"/>
            <a:ext cx="5256584" cy="100811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Арифметическая прогрессия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4653136"/>
            <a:ext cx="6120680" cy="10081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первых членов арифметической прогрессии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сведения 19">
            <a:hlinkClick r:id="" action="ppaction://hlinkshowjump?jump=lastslide" highlightClick="1"/>
          </p:cNvPr>
          <p:cNvSpPr/>
          <p:nvPr/>
        </p:nvSpPr>
        <p:spPr>
          <a:xfrm>
            <a:off x="8460432" y="188640"/>
            <a:ext cx="432048" cy="36004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hlinkshowjump?jump=endshow" highlightClick="1"/>
          </p:cNvPr>
          <p:cNvSpPr/>
          <p:nvPr/>
        </p:nvSpPr>
        <p:spPr>
          <a:xfrm>
            <a:off x="7956376" y="188640"/>
            <a:ext cx="43204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</a:rPr>
              <a:t>Ο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Управляющая кнопка: настраиваемая 25">
            <a:hlinkClick r:id="rId1" action="ppaction://hlinksldjump" highlightClick="1"/>
          </p:cNvPr>
          <p:cNvSpPr/>
          <p:nvPr/>
        </p:nvSpPr>
        <p:spPr>
          <a:xfrm>
            <a:off x="6372200" y="2204864"/>
            <a:ext cx="792088" cy="576064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настраиваемая 26">
            <a:hlinkClick r:id="rId2" action="ppaction://hlinksldjump" highlightClick="1"/>
          </p:cNvPr>
          <p:cNvSpPr/>
          <p:nvPr/>
        </p:nvSpPr>
        <p:spPr>
          <a:xfrm>
            <a:off x="7236296" y="2204864"/>
            <a:ext cx="792088" cy="576064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3" action="ppaction://hlinksldjump" highlightClick="1"/>
          </p:cNvPr>
          <p:cNvSpPr/>
          <p:nvPr/>
        </p:nvSpPr>
        <p:spPr>
          <a:xfrm>
            <a:off x="8100392" y="2204864"/>
            <a:ext cx="792088" cy="576064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rId4" action="ppaction://hlinksldjump" highlightClick="1"/>
          </p:cNvPr>
          <p:cNvSpPr/>
          <p:nvPr/>
        </p:nvSpPr>
        <p:spPr>
          <a:xfrm>
            <a:off x="3779912" y="2204864"/>
            <a:ext cx="792088" cy="576064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rId5" action="ppaction://hlinksldjump" highlightClick="1"/>
          </p:cNvPr>
          <p:cNvSpPr/>
          <p:nvPr/>
        </p:nvSpPr>
        <p:spPr>
          <a:xfrm>
            <a:off x="4644008" y="2204864"/>
            <a:ext cx="792088" cy="576064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настраиваемая 30">
            <a:hlinkClick r:id="rId6" action="ppaction://hlinksldjump" highlightClick="1"/>
          </p:cNvPr>
          <p:cNvSpPr/>
          <p:nvPr/>
        </p:nvSpPr>
        <p:spPr>
          <a:xfrm>
            <a:off x="5508104" y="2204864"/>
            <a:ext cx="792088" cy="576064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настраиваемая 31">
            <a:hlinkClick r:id="rId7" action="ppaction://hlinksldjump" highlightClick="1"/>
          </p:cNvPr>
          <p:cNvSpPr/>
          <p:nvPr/>
        </p:nvSpPr>
        <p:spPr>
          <a:xfrm>
            <a:off x="5508104" y="4005064"/>
            <a:ext cx="792088" cy="576064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настраиваемая 32">
            <a:hlinkClick r:id="rId8" action="ppaction://hlinksldjump" highlightClick="1"/>
          </p:cNvPr>
          <p:cNvSpPr/>
          <p:nvPr/>
        </p:nvSpPr>
        <p:spPr>
          <a:xfrm>
            <a:off x="6372200" y="4005064"/>
            <a:ext cx="792088" cy="576064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rId9" action="ppaction://hlinksldjump" highlightClick="1"/>
          </p:cNvPr>
          <p:cNvSpPr/>
          <p:nvPr/>
        </p:nvSpPr>
        <p:spPr>
          <a:xfrm>
            <a:off x="7236296" y="4005064"/>
            <a:ext cx="792088" cy="576064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страиваемая 34">
            <a:hlinkClick r:id="rId10" action="ppaction://hlinksldjump" highlightClick="1"/>
          </p:cNvPr>
          <p:cNvSpPr/>
          <p:nvPr/>
        </p:nvSpPr>
        <p:spPr>
          <a:xfrm>
            <a:off x="2915816" y="4005064"/>
            <a:ext cx="792088" cy="576064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страиваемая 35">
            <a:hlinkClick r:id="rId11" action="ppaction://hlinksldjump" highlightClick="1"/>
          </p:cNvPr>
          <p:cNvSpPr/>
          <p:nvPr/>
        </p:nvSpPr>
        <p:spPr>
          <a:xfrm>
            <a:off x="3779912" y="4005064"/>
            <a:ext cx="792088" cy="576064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Управляющая кнопка: настраиваемая 36">
            <a:hlinkClick r:id="rId12" action="ppaction://hlinksldjump" highlightClick="1"/>
          </p:cNvPr>
          <p:cNvSpPr/>
          <p:nvPr/>
        </p:nvSpPr>
        <p:spPr>
          <a:xfrm>
            <a:off x="4644008" y="4005064"/>
            <a:ext cx="792088" cy="576064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Управляющая кнопка: настраиваемая 37">
            <a:hlinkClick r:id="rId13" action="ppaction://hlinksldjump" highlightClick="1"/>
          </p:cNvPr>
          <p:cNvSpPr/>
          <p:nvPr/>
        </p:nvSpPr>
        <p:spPr>
          <a:xfrm>
            <a:off x="8100392" y="4005064"/>
            <a:ext cx="792088" cy="576064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Управляющая кнопка: настраиваемая 38">
            <a:hlinkClick r:id="rId14" action="ppaction://hlinksldjump" highlightClick="1"/>
          </p:cNvPr>
          <p:cNvSpPr/>
          <p:nvPr/>
        </p:nvSpPr>
        <p:spPr>
          <a:xfrm>
            <a:off x="3851920" y="5805264"/>
            <a:ext cx="792088" cy="576064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Управляющая кнопка: настраиваемая 39">
            <a:hlinkClick r:id="rId15" action="ppaction://hlinksldjump" highlightClick="1"/>
          </p:cNvPr>
          <p:cNvSpPr/>
          <p:nvPr/>
        </p:nvSpPr>
        <p:spPr>
          <a:xfrm>
            <a:off x="4716016" y="5805264"/>
            <a:ext cx="792088" cy="576064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настраиваемая 40">
            <a:hlinkClick r:id="rId16" action="ppaction://hlinksldjump" highlightClick="1"/>
          </p:cNvPr>
          <p:cNvSpPr/>
          <p:nvPr/>
        </p:nvSpPr>
        <p:spPr>
          <a:xfrm>
            <a:off x="5580112" y="5805264"/>
            <a:ext cx="792088" cy="576064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Управляющая кнопка: настраиваемая 41">
            <a:hlinkClick r:id="rId17" action="ppaction://hlinksldjump" highlightClick="1"/>
          </p:cNvPr>
          <p:cNvSpPr/>
          <p:nvPr/>
        </p:nvSpPr>
        <p:spPr>
          <a:xfrm>
            <a:off x="1259632" y="5805264"/>
            <a:ext cx="792088" cy="576064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Управляющая кнопка: настраиваемая 42">
            <a:hlinkClick r:id="rId18" action="ppaction://hlinksldjump" highlightClick="1"/>
          </p:cNvPr>
          <p:cNvSpPr/>
          <p:nvPr/>
        </p:nvSpPr>
        <p:spPr>
          <a:xfrm>
            <a:off x="2123728" y="5805264"/>
            <a:ext cx="792088" cy="576064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Управляющая кнопка: настраиваемая 43">
            <a:hlinkClick r:id="rId19" action="ppaction://hlinksldjump" highlightClick="1"/>
          </p:cNvPr>
          <p:cNvSpPr/>
          <p:nvPr/>
        </p:nvSpPr>
        <p:spPr>
          <a:xfrm>
            <a:off x="2987824" y="5805264"/>
            <a:ext cx="792088" cy="576064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Управляющая кнопка: настраиваемая 44">
            <a:hlinkClick r:id="rId20" action="ppaction://hlinksldjump" highlightClick="1"/>
          </p:cNvPr>
          <p:cNvSpPr/>
          <p:nvPr/>
        </p:nvSpPr>
        <p:spPr>
          <a:xfrm>
            <a:off x="6444208" y="5805264"/>
            <a:ext cx="792088" cy="576064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Управляющая кнопка: настраиваемая 45">
            <a:hlinkClick r:id="rId21" action="ppaction://hlinksldjump" highlightClick="1"/>
          </p:cNvPr>
          <p:cNvSpPr/>
          <p:nvPr/>
        </p:nvSpPr>
        <p:spPr>
          <a:xfrm>
            <a:off x="7308304" y="5805264"/>
            <a:ext cx="792088" cy="576064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Управляющая кнопка: настраиваемая 46">
            <a:hlinkClick r:id="rId22" action="ppaction://hlinksldjump" highlightClick="1"/>
          </p:cNvPr>
          <p:cNvSpPr/>
          <p:nvPr/>
        </p:nvSpPr>
        <p:spPr>
          <a:xfrm>
            <a:off x="8172400" y="5805264"/>
            <a:ext cx="792088" cy="576064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1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1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6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1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1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76672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тридцати шести первых членов арифметической прогрессии,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омой 28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43608" y="476672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Управляющая кнопка: справка 84">
            <a:hlinkClick r:id="" action="ppaction://noaction" highlightClick="1"/>
          </p:cNvPr>
          <p:cNvSpPr/>
          <p:nvPr/>
        </p:nvSpPr>
        <p:spPr>
          <a:xfrm>
            <a:off x="323528" y="6165304"/>
            <a:ext cx="720080" cy="432048"/>
          </a:xfrm>
          <a:prstGeom prst="actionButtonHelp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5"/>
          <p:cNvGrpSpPr/>
          <p:nvPr/>
        </p:nvGrpSpPr>
        <p:grpSpPr>
          <a:xfrm>
            <a:off x="6732240" y="1340768"/>
            <a:ext cx="2160240" cy="792088"/>
            <a:chOff x="2429762" y="1844824"/>
            <a:chExt cx="1710190" cy="792088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2429762" y="1844824"/>
              <a:ext cx="1710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8" name="Object 3"/>
            <p:cNvGraphicFramePr>
              <a:graphicFrameLocks noChangeAspect="1"/>
            </p:cNvGraphicFramePr>
            <p:nvPr/>
          </p:nvGraphicFramePr>
          <p:xfrm>
            <a:off x="2525552" y="1972494"/>
            <a:ext cx="1477963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3" name="Формула" r:id="rId2" imgW="17373600" imgH="5486400" progId="Equation.3">
                    <p:embed/>
                  </p:oleObj>
                </mc:Choice>
                <mc:Fallback>
                  <p:oleObj name="Формула" r:id="rId2" imgW="17373600" imgH="5486400" progId="Equation.3">
                    <p:embed/>
                    <p:pic>
                      <p:nvPicPr>
                        <p:cNvPr id="0" name="Изображение 184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525552" y="1972494"/>
                          <a:ext cx="1477963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0" name="Прямоугольник 89"/>
          <p:cNvSpPr/>
          <p:nvPr/>
        </p:nvSpPr>
        <p:spPr>
          <a:xfrm>
            <a:off x="2699792" y="1340768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907704" y="2348880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тридцати восьми первых членов арифметической прогрессии,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043608" y="2348880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35"/>
          <p:cNvGrpSpPr/>
          <p:nvPr/>
        </p:nvGrpSpPr>
        <p:grpSpPr>
          <a:xfrm>
            <a:off x="6732239" y="3212976"/>
            <a:ext cx="2160239" cy="792088"/>
            <a:chOff x="2429762" y="1844824"/>
            <a:chExt cx="1710190" cy="792088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2429762" y="1844824"/>
              <a:ext cx="1710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7" name="Object 3"/>
            <p:cNvGraphicFramePr>
              <a:graphicFrameLocks noChangeAspect="1"/>
            </p:cNvGraphicFramePr>
            <p:nvPr/>
          </p:nvGraphicFramePr>
          <p:xfrm>
            <a:off x="2555715" y="1989411"/>
            <a:ext cx="1401300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4" name="Формула" r:id="rId4" imgW="18592800" imgH="5486400" progId="Equation.3">
                    <p:embed/>
                  </p:oleObj>
                </mc:Choice>
                <mc:Fallback>
                  <p:oleObj name="Формула" r:id="rId4" imgW="18592800" imgH="5486400" progId="Equation.3">
                    <p:embed/>
                    <p:pic>
                      <p:nvPicPr>
                        <p:cNvPr id="0" name="Изображение 184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555715" y="1989411"/>
                          <a:ext cx="1401300" cy="587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" name="Прямоугольник 98"/>
          <p:cNvSpPr/>
          <p:nvPr/>
        </p:nvSpPr>
        <p:spPr>
          <a:xfrm>
            <a:off x="2699792" y="3212976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907704" y="4221088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сорока семи первых членов арифметической прогрессии,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043608" y="4221088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35"/>
          <p:cNvGrpSpPr/>
          <p:nvPr/>
        </p:nvGrpSpPr>
        <p:grpSpPr>
          <a:xfrm>
            <a:off x="6732240" y="5085184"/>
            <a:ext cx="2160240" cy="792088"/>
            <a:chOff x="2429762" y="1844824"/>
            <a:chExt cx="1710190" cy="792088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2429762" y="1844824"/>
              <a:ext cx="1710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6" name="Object 3"/>
            <p:cNvGraphicFramePr>
              <a:graphicFrameLocks noChangeAspect="1"/>
            </p:cNvGraphicFramePr>
            <p:nvPr/>
          </p:nvGraphicFramePr>
          <p:xfrm>
            <a:off x="2574566" y="1988865"/>
            <a:ext cx="1400043" cy="585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5" name="Формула" r:id="rId6" imgW="16459200" imgH="5486400" progId="Equation.3">
                    <p:embed/>
                  </p:oleObj>
                </mc:Choice>
                <mc:Fallback>
                  <p:oleObj name="Формула" r:id="rId6" imgW="16459200" imgH="5486400" progId="Equation.3">
                    <p:embed/>
                    <p:pic>
                      <p:nvPicPr>
                        <p:cNvPr id="0" name="Изображение 1843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74566" y="1988865"/>
                          <a:ext cx="1400043" cy="58578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8" name="Прямоугольник 107"/>
          <p:cNvSpPr/>
          <p:nvPr/>
        </p:nvSpPr>
        <p:spPr>
          <a:xfrm>
            <a:off x="2699792" y="5085184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"/>
          <p:cNvGraphicFramePr>
            <a:graphicFrameLocks noChangeAspect="1"/>
          </p:cNvGraphicFramePr>
          <p:nvPr/>
        </p:nvGraphicFramePr>
        <p:xfrm>
          <a:off x="4067944" y="5157192"/>
          <a:ext cx="17018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Формула" r:id="rId8" imgW="15849600" imgH="5486400" progId="Equation.3">
                  <p:embed/>
                </p:oleObj>
              </mc:Choice>
              <mc:Fallback>
                <p:oleObj name="Формула" r:id="rId8" imgW="15849600" imgH="5486400" progId="Equation.3">
                  <p:embed/>
                  <p:pic>
                    <p:nvPicPr>
                      <p:cNvPr id="0" name="Изображение 18435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67944" y="5157192"/>
                        <a:ext cx="1701800" cy="5857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Прямоугольник 109"/>
          <p:cNvSpPr/>
          <p:nvPr/>
        </p:nvSpPr>
        <p:spPr>
          <a:xfrm>
            <a:off x="2699792" y="5085184"/>
            <a:ext cx="3960440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Object 3"/>
          <p:cNvGraphicFramePr>
            <a:graphicFrameLocks noChangeAspect="1"/>
          </p:cNvGraphicFramePr>
          <p:nvPr/>
        </p:nvGraphicFramePr>
        <p:xfrm>
          <a:off x="3894138" y="3357563"/>
          <a:ext cx="174148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Формула" r:id="rId10" imgW="18288000" imgH="5486400" progId="Equation.3">
                  <p:embed/>
                </p:oleObj>
              </mc:Choice>
              <mc:Fallback>
                <p:oleObj name="Формула" r:id="rId10" imgW="18288000" imgH="5486400" progId="Equation.3">
                  <p:embed/>
                  <p:pic>
                    <p:nvPicPr>
                      <p:cNvPr id="0" name="Изображение 1843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94138" y="3357563"/>
                        <a:ext cx="1741487" cy="587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Прямоугольник 100"/>
          <p:cNvSpPr/>
          <p:nvPr/>
        </p:nvSpPr>
        <p:spPr>
          <a:xfrm>
            <a:off x="2699792" y="3212976"/>
            <a:ext cx="3960440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110"/>
          <p:cNvGrpSpPr/>
          <p:nvPr/>
        </p:nvGrpSpPr>
        <p:grpSpPr>
          <a:xfrm>
            <a:off x="107504" y="3717032"/>
            <a:ext cx="2952328" cy="2016224"/>
            <a:chOff x="5292080" y="2492896"/>
            <a:chExt cx="2952328" cy="2016224"/>
          </a:xfrm>
        </p:grpSpPr>
        <p:sp>
          <p:nvSpPr>
            <p:cNvPr id="112" name="Прямоугольная выноска 111"/>
            <p:cNvSpPr/>
            <p:nvPr/>
          </p:nvSpPr>
          <p:spPr>
            <a:xfrm>
              <a:off x="5292080" y="2492896"/>
              <a:ext cx="2952328" cy="2016224"/>
            </a:xfrm>
            <a:prstGeom prst="wedgeRectCallout">
              <a:avLst>
                <a:gd name="adj1" fmla="val -19865"/>
                <a:gd name="adj2" fmla="val 72893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13" name="Object 2"/>
            <p:cNvGraphicFramePr>
              <a:graphicFrameLocks noChangeAspect="1"/>
            </p:cNvGraphicFramePr>
            <p:nvPr/>
          </p:nvGraphicFramePr>
          <p:xfrm>
            <a:off x="5796136" y="2564904"/>
            <a:ext cx="1989138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8" name="Формула" r:id="rId12" imgW="21945600" imgH="9448800" progId="Equation.3">
                    <p:embed/>
                  </p:oleObj>
                </mc:Choice>
                <mc:Fallback>
                  <p:oleObj name="Формула" r:id="rId12" imgW="21945600" imgH="9448800" progId="Equation.3">
                    <p:embed/>
                    <p:pic>
                      <p:nvPicPr>
                        <p:cNvPr id="0" name="Изображение 184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796136" y="2564904"/>
                          <a:ext cx="1989138" cy="863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" name="Object 3"/>
            <p:cNvGraphicFramePr>
              <a:graphicFrameLocks noChangeAspect="1"/>
            </p:cNvGraphicFramePr>
            <p:nvPr/>
          </p:nvGraphicFramePr>
          <p:xfrm>
            <a:off x="5364088" y="3501008"/>
            <a:ext cx="2817812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9" name="Формула" r:id="rId14" imgW="31089600" imgH="9448800" progId="Equation.3">
                    <p:embed/>
                  </p:oleObj>
                </mc:Choice>
                <mc:Fallback>
                  <p:oleObj name="Формула" r:id="rId14" imgW="31089600" imgH="9448800" progId="Equation.3">
                    <p:embed/>
                    <p:pic>
                      <p:nvPicPr>
                        <p:cNvPr id="0" name="Изображение 184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364088" y="3501008"/>
                          <a:ext cx="2817812" cy="863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4" name="Object 3"/>
          <p:cNvGraphicFramePr>
            <a:graphicFrameLocks noChangeAspect="1"/>
          </p:cNvGraphicFramePr>
          <p:nvPr/>
        </p:nvGraphicFramePr>
        <p:xfrm>
          <a:off x="3643313" y="1468438"/>
          <a:ext cx="20955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Формула" r:id="rId16" imgW="19507200" imgH="5486400" progId="Equation.3">
                  <p:embed/>
                </p:oleObj>
              </mc:Choice>
              <mc:Fallback>
                <p:oleObj name="Формула" r:id="rId16" imgW="19507200" imgH="5486400" progId="Equation.3">
                  <p:embed/>
                  <p:pic>
                    <p:nvPicPr>
                      <p:cNvPr id="0" name="Изображение 18439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643313" y="1468438"/>
                        <a:ext cx="2095500" cy="5873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Прямоугольник 91"/>
          <p:cNvSpPr/>
          <p:nvPr/>
        </p:nvSpPr>
        <p:spPr>
          <a:xfrm>
            <a:off x="2699792" y="1340768"/>
            <a:ext cx="3960440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76672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десяти первых членов арифметической прогрессии,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омой 28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43608" y="476672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Управляющая кнопка: справка 84">
            <a:hlinkClick r:id="" action="ppaction://noaction" highlightClick="1"/>
          </p:cNvPr>
          <p:cNvSpPr/>
          <p:nvPr/>
        </p:nvSpPr>
        <p:spPr>
          <a:xfrm>
            <a:off x="323528" y="6165304"/>
            <a:ext cx="720080" cy="432048"/>
          </a:xfrm>
          <a:prstGeom prst="actionButtonHelp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5"/>
          <p:cNvGrpSpPr/>
          <p:nvPr/>
        </p:nvGrpSpPr>
        <p:grpSpPr>
          <a:xfrm>
            <a:off x="6732240" y="1340768"/>
            <a:ext cx="2160240" cy="792088"/>
            <a:chOff x="2429762" y="1844824"/>
            <a:chExt cx="1710190" cy="792088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2429762" y="1844824"/>
              <a:ext cx="1710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8" name="Object 3"/>
            <p:cNvGraphicFramePr>
              <a:graphicFrameLocks noChangeAspect="1"/>
            </p:cNvGraphicFramePr>
            <p:nvPr/>
          </p:nvGraphicFramePr>
          <p:xfrm>
            <a:off x="2667567" y="1972494"/>
            <a:ext cx="1192676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7" name="Формула" r:id="rId2" imgW="14020800" imgH="5486400" progId="Equation.3">
                    <p:embed/>
                  </p:oleObj>
                </mc:Choice>
                <mc:Fallback>
                  <p:oleObj name="Формула" r:id="rId2" imgW="14020800" imgH="5486400" progId="Equation.3">
                    <p:embed/>
                    <p:pic>
                      <p:nvPicPr>
                        <p:cNvPr id="0" name="Изображение 194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667567" y="1972494"/>
                          <a:ext cx="1192676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0" name="Прямоугольник 89"/>
          <p:cNvSpPr/>
          <p:nvPr/>
        </p:nvSpPr>
        <p:spPr>
          <a:xfrm>
            <a:off x="2699792" y="1340768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907704" y="2348880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сорока первых членов арифметической прогрессии,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043608" y="2348880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35"/>
          <p:cNvGrpSpPr/>
          <p:nvPr/>
        </p:nvGrpSpPr>
        <p:grpSpPr>
          <a:xfrm>
            <a:off x="6732239" y="3212976"/>
            <a:ext cx="2160239" cy="792088"/>
            <a:chOff x="2429762" y="1844824"/>
            <a:chExt cx="1710190" cy="792088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2429762" y="1844824"/>
              <a:ext cx="1710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7" name="Object 3"/>
            <p:cNvGraphicFramePr>
              <a:graphicFrameLocks noChangeAspect="1"/>
            </p:cNvGraphicFramePr>
            <p:nvPr/>
          </p:nvGraphicFramePr>
          <p:xfrm>
            <a:off x="2647459" y="1989411"/>
            <a:ext cx="1321475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8" name="Формула" r:id="rId4" imgW="16154400" imgH="5486400" progId="Equation.3">
                    <p:embed/>
                  </p:oleObj>
                </mc:Choice>
                <mc:Fallback>
                  <p:oleObj name="Формула" r:id="rId4" imgW="16154400" imgH="5486400" progId="Equation.3">
                    <p:embed/>
                    <p:pic>
                      <p:nvPicPr>
                        <p:cNvPr id="0" name="Изображение 1945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647459" y="1989411"/>
                          <a:ext cx="1321475" cy="587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" name="Прямоугольник 98"/>
          <p:cNvSpPr/>
          <p:nvPr/>
        </p:nvSpPr>
        <p:spPr>
          <a:xfrm>
            <a:off x="2699792" y="3212976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907704" y="4221088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двадцати одного первых членов арифметической прогрессии,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043608" y="4221088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35"/>
          <p:cNvGrpSpPr/>
          <p:nvPr/>
        </p:nvGrpSpPr>
        <p:grpSpPr>
          <a:xfrm>
            <a:off x="6732240" y="5085184"/>
            <a:ext cx="2160240" cy="792088"/>
            <a:chOff x="2429762" y="1844824"/>
            <a:chExt cx="1710190" cy="792088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2429762" y="1844824"/>
              <a:ext cx="1710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6" name="Object 3"/>
            <p:cNvGraphicFramePr>
              <a:graphicFrameLocks noChangeAspect="1"/>
            </p:cNvGraphicFramePr>
            <p:nvPr/>
          </p:nvGraphicFramePr>
          <p:xfrm>
            <a:off x="2548174" y="2004740"/>
            <a:ext cx="1452827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9" name="Формула" r:id="rId6" imgW="17068800" imgH="5181600" progId="Equation.3">
                    <p:embed/>
                  </p:oleObj>
                </mc:Choice>
                <mc:Fallback>
                  <p:oleObj name="Формула" r:id="rId6" imgW="17068800" imgH="5181600" progId="Equation.3">
                    <p:embed/>
                    <p:pic>
                      <p:nvPicPr>
                        <p:cNvPr id="0" name="Изображение 1945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48174" y="2004740"/>
                          <a:ext cx="1452827" cy="5540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8" name="Прямоугольник 107"/>
          <p:cNvSpPr/>
          <p:nvPr/>
        </p:nvSpPr>
        <p:spPr>
          <a:xfrm>
            <a:off x="2699792" y="5085184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"/>
          <p:cNvGraphicFramePr>
            <a:graphicFrameLocks noChangeAspect="1"/>
          </p:cNvGraphicFramePr>
          <p:nvPr/>
        </p:nvGraphicFramePr>
        <p:xfrm>
          <a:off x="3419872" y="5229200"/>
          <a:ext cx="2747962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Формула" r:id="rId8" imgW="25603200" imgH="5486400" progId="Equation.3">
                  <p:embed/>
                </p:oleObj>
              </mc:Choice>
              <mc:Fallback>
                <p:oleObj name="Формула" r:id="rId8" imgW="25603200" imgH="5486400" progId="Equation.3">
                  <p:embed/>
                  <p:pic>
                    <p:nvPicPr>
                      <p:cNvPr id="0" name="Изображение 19459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19872" y="5229200"/>
                        <a:ext cx="2747962" cy="5857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Прямоугольник 109"/>
          <p:cNvSpPr/>
          <p:nvPr/>
        </p:nvSpPr>
        <p:spPr>
          <a:xfrm>
            <a:off x="2699792" y="5085184"/>
            <a:ext cx="3960440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Object 3"/>
          <p:cNvGraphicFramePr>
            <a:graphicFrameLocks noChangeAspect="1"/>
          </p:cNvGraphicFramePr>
          <p:nvPr/>
        </p:nvGraphicFramePr>
        <p:xfrm>
          <a:off x="3589338" y="3357563"/>
          <a:ext cx="235108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Формула" r:id="rId10" imgW="24688800" imgH="5486400" progId="Equation.3">
                  <p:embed/>
                </p:oleObj>
              </mc:Choice>
              <mc:Fallback>
                <p:oleObj name="Формула" r:id="rId10" imgW="24688800" imgH="5486400" progId="Equation.3">
                  <p:embed/>
                  <p:pic>
                    <p:nvPicPr>
                      <p:cNvPr id="0" name="Изображение 19460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89338" y="3357563"/>
                        <a:ext cx="2351087" cy="587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"/>
          <p:cNvGraphicFramePr>
            <a:graphicFrameLocks noChangeAspect="1"/>
          </p:cNvGraphicFramePr>
          <p:nvPr/>
        </p:nvGraphicFramePr>
        <p:xfrm>
          <a:off x="3398838" y="1468438"/>
          <a:ext cx="25860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Формула" r:id="rId12" imgW="24079200" imgH="5486400" progId="Equation.3">
                  <p:embed/>
                </p:oleObj>
              </mc:Choice>
              <mc:Fallback>
                <p:oleObj name="Формула" r:id="rId12" imgW="24079200" imgH="5486400" progId="Equation.3">
                  <p:embed/>
                  <p:pic>
                    <p:nvPicPr>
                      <p:cNvPr id="0" name="Изображение 19461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98838" y="1468438"/>
                        <a:ext cx="2586037" cy="5873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Прямоугольник 100"/>
          <p:cNvSpPr/>
          <p:nvPr/>
        </p:nvSpPr>
        <p:spPr>
          <a:xfrm>
            <a:off x="2699792" y="3212976"/>
            <a:ext cx="3960440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699792" y="1340768"/>
            <a:ext cx="3960440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110"/>
          <p:cNvGrpSpPr/>
          <p:nvPr/>
        </p:nvGrpSpPr>
        <p:grpSpPr>
          <a:xfrm>
            <a:off x="107504" y="3717032"/>
            <a:ext cx="2952328" cy="2016224"/>
            <a:chOff x="5292080" y="2492896"/>
            <a:chExt cx="2952328" cy="2016224"/>
          </a:xfrm>
        </p:grpSpPr>
        <p:sp>
          <p:nvSpPr>
            <p:cNvPr id="112" name="Прямоугольная выноска 111"/>
            <p:cNvSpPr/>
            <p:nvPr/>
          </p:nvSpPr>
          <p:spPr>
            <a:xfrm>
              <a:off x="5292080" y="2492896"/>
              <a:ext cx="2952328" cy="2016224"/>
            </a:xfrm>
            <a:prstGeom prst="wedgeRectCallout">
              <a:avLst>
                <a:gd name="adj1" fmla="val -19865"/>
                <a:gd name="adj2" fmla="val 72893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13" name="Object 2"/>
            <p:cNvGraphicFramePr>
              <a:graphicFrameLocks noChangeAspect="1"/>
            </p:cNvGraphicFramePr>
            <p:nvPr/>
          </p:nvGraphicFramePr>
          <p:xfrm>
            <a:off x="5796136" y="2564904"/>
            <a:ext cx="1989138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3" name="Формула" r:id="rId14" imgW="21945600" imgH="9448800" progId="Equation.3">
                    <p:embed/>
                  </p:oleObj>
                </mc:Choice>
                <mc:Fallback>
                  <p:oleObj name="Формула" r:id="rId14" imgW="21945600" imgH="9448800" progId="Equation.3">
                    <p:embed/>
                    <p:pic>
                      <p:nvPicPr>
                        <p:cNvPr id="0" name="Изображение 1946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796136" y="2564904"/>
                          <a:ext cx="1989138" cy="863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" name="Object 3"/>
            <p:cNvGraphicFramePr>
              <a:graphicFrameLocks noChangeAspect="1"/>
            </p:cNvGraphicFramePr>
            <p:nvPr/>
          </p:nvGraphicFramePr>
          <p:xfrm>
            <a:off x="5364088" y="3501008"/>
            <a:ext cx="2817812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4" name="Формула" r:id="rId16" imgW="31089600" imgH="9448800" progId="Equation.3">
                    <p:embed/>
                  </p:oleObj>
                </mc:Choice>
                <mc:Fallback>
                  <p:oleObj name="Формула" r:id="rId16" imgW="31089600" imgH="9448800" progId="Equation.3">
                    <p:embed/>
                    <p:pic>
                      <p:nvPicPr>
                        <p:cNvPr id="0" name="Изображение 1946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364088" y="3501008"/>
                          <a:ext cx="2817812" cy="863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76672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семнадцати первых членов арифметической прогрессии,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омой 28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43608" y="476672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Управляющая кнопка: справка 84">
            <a:hlinkClick r:id="" action="ppaction://noaction" highlightClick="1"/>
          </p:cNvPr>
          <p:cNvSpPr/>
          <p:nvPr/>
        </p:nvSpPr>
        <p:spPr>
          <a:xfrm>
            <a:off x="323528" y="6165304"/>
            <a:ext cx="720080" cy="432048"/>
          </a:xfrm>
          <a:prstGeom prst="actionButtonHelp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5"/>
          <p:cNvGrpSpPr/>
          <p:nvPr/>
        </p:nvGrpSpPr>
        <p:grpSpPr>
          <a:xfrm>
            <a:off x="6732240" y="1340768"/>
            <a:ext cx="2160240" cy="792088"/>
            <a:chOff x="2429762" y="1844824"/>
            <a:chExt cx="1710190" cy="792088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2429762" y="1844824"/>
              <a:ext cx="1710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8" name="Object 3"/>
            <p:cNvGraphicFramePr>
              <a:graphicFrameLocks noChangeAspect="1"/>
            </p:cNvGraphicFramePr>
            <p:nvPr/>
          </p:nvGraphicFramePr>
          <p:xfrm>
            <a:off x="2654999" y="1972494"/>
            <a:ext cx="1219068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1" name="Формула" r:id="rId2" imgW="14325600" imgH="5486400" progId="Equation.3">
                    <p:embed/>
                  </p:oleObj>
                </mc:Choice>
                <mc:Fallback>
                  <p:oleObj name="Формула" r:id="rId2" imgW="14325600" imgH="5486400" progId="Equation.3">
                    <p:embed/>
                    <p:pic>
                      <p:nvPicPr>
                        <p:cNvPr id="0" name="Изображение 2048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654999" y="1972494"/>
                          <a:ext cx="1219068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0" name="Прямоугольник 89"/>
          <p:cNvSpPr/>
          <p:nvPr/>
        </p:nvSpPr>
        <p:spPr>
          <a:xfrm>
            <a:off x="2699792" y="1340768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907704" y="2348880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девятнадцати первых членов арифметической прогрессии,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043608" y="2348880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35"/>
          <p:cNvGrpSpPr/>
          <p:nvPr/>
        </p:nvGrpSpPr>
        <p:grpSpPr>
          <a:xfrm>
            <a:off x="6732239" y="3212976"/>
            <a:ext cx="2160239" cy="792088"/>
            <a:chOff x="2429762" y="1844824"/>
            <a:chExt cx="1710190" cy="792088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2429762" y="1844824"/>
              <a:ext cx="1710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7" name="Object 3"/>
            <p:cNvGraphicFramePr>
              <a:graphicFrameLocks noChangeAspect="1"/>
            </p:cNvGraphicFramePr>
            <p:nvPr/>
          </p:nvGraphicFramePr>
          <p:xfrm>
            <a:off x="2623581" y="1989411"/>
            <a:ext cx="1369881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2" name="Формула" r:id="rId4" imgW="16764000" imgH="5486400" progId="Equation.3">
                    <p:embed/>
                  </p:oleObj>
                </mc:Choice>
                <mc:Fallback>
                  <p:oleObj name="Формула" r:id="rId4" imgW="16764000" imgH="5486400" progId="Equation.3">
                    <p:embed/>
                    <p:pic>
                      <p:nvPicPr>
                        <p:cNvPr id="0" name="Изображение 2048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623581" y="1989411"/>
                          <a:ext cx="1369881" cy="587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" name="Прямоугольник 98"/>
          <p:cNvSpPr/>
          <p:nvPr/>
        </p:nvSpPr>
        <p:spPr>
          <a:xfrm>
            <a:off x="2699792" y="3212976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907704" y="4221088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пятнадцати первых членов арифметической прогрессии,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043608" y="4221088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35"/>
          <p:cNvGrpSpPr/>
          <p:nvPr/>
        </p:nvGrpSpPr>
        <p:grpSpPr>
          <a:xfrm>
            <a:off x="6732240" y="5085184"/>
            <a:ext cx="2160240" cy="792088"/>
            <a:chOff x="2429762" y="1844824"/>
            <a:chExt cx="1710190" cy="792088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2429762" y="1844824"/>
              <a:ext cx="1710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6" name="Object 3"/>
            <p:cNvGraphicFramePr>
              <a:graphicFrameLocks noChangeAspect="1"/>
            </p:cNvGraphicFramePr>
            <p:nvPr/>
          </p:nvGraphicFramePr>
          <p:xfrm>
            <a:off x="2651229" y="2004740"/>
            <a:ext cx="1245460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3" name="Формула" r:id="rId6" imgW="14630400" imgH="5181600" progId="Equation.3">
                    <p:embed/>
                  </p:oleObj>
                </mc:Choice>
                <mc:Fallback>
                  <p:oleObj name="Формула" r:id="rId6" imgW="14630400" imgH="5181600" progId="Equation.3">
                    <p:embed/>
                    <p:pic>
                      <p:nvPicPr>
                        <p:cNvPr id="0" name="Изображение 2048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51229" y="2004740"/>
                          <a:ext cx="1245460" cy="5540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8" name="Прямоугольник 107"/>
          <p:cNvSpPr/>
          <p:nvPr/>
        </p:nvSpPr>
        <p:spPr>
          <a:xfrm>
            <a:off x="2699792" y="5085184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"/>
          <p:cNvGraphicFramePr>
            <a:graphicFrameLocks noChangeAspect="1"/>
          </p:cNvGraphicFramePr>
          <p:nvPr/>
        </p:nvGraphicFramePr>
        <p:xfrm>
          <a:off x="3533775" y="5229225"/>
          <a:ext cx="251777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Формула" r:id="rId8" imgW="23469600" imgH="5486400" progId="Equation.3">
                  <p:embed/>
                </p:oleObj>
              </mc:Choice>
              <mc:Fallback>
                <p:oleObj name="Формула" r:id="rId8" imgW="23469600" imgH="5486400" progId="Equation.3">
                  <p:embed/>
                  <p:pic>
                    <p:nvPicPr>
                      <p:cNvPr id="0" name="Изображение 20483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33775" y="5229225"/>
                        <a:ext cx="2517775" cy="5857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Прямоугольник 109"/>
          <p:cNvSpPr/>
          <p:nvPr/>
        </p:nvSpPr>
        <p:spPr>
          <a:xfrm>
            <a:off x="2699792" y="5085184"/>
            <a:ext cx="3960440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Object 3"/>
          <p:cNvGraphicFramePr>
            <a:graphicFrameLocks noChangeAspect="1"/>
          </p:cNvGraphicFramePr>
          <p:nvPr/>
        </p:nvGraphicFramePr>
        <p:xfrm>
          <a:off x="3532188" y="3357563"/>
          <a:ext cx="24669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Формула" r:id="rId10" imgW="25908000" imgH="5486400" progId="Equation.3">
                  <p:embed/>
                </p:oleObj>
              </mc:Choice>
              <mc:Fallback>
                <p:oleObj name="Формула" r:id="rId10" imgW="25908000" imgH="5486400" progId="Equation.3">
                  <p:embed/>
                  <p:pic>
                    <p:nvPicPr>
                      <p:cNvPr id="0" name="Изображение 20484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32188" y="3357563"/>
                        <a:ext cx="2466975" cy="587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"/>
          <p:cNvGraphicFramePr>
            <a:graphicFrameLocks noChangeAspect="1"/>
          </p:cNvGraphicFramePr>
          <p:nvPr/>
        </p:nvGraphicFramePr>
        <p:xfrm>
          <a:off x="3302000" y="1468438"/>
          <a:ext cx="27813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Формула" r:id="rId12" imgW="25908000" imgH="5486400" progId="Equation.3">
                  <p:embed/>
                </p:oleObj>
              </mc:Choice>
              <mc:Fallback>
                <p:oleObj name="Формула" r:id="rId12" imgW="25908000" imgH="5486400" progId="Equation.3">
                  <p:embed/>
                  <p:pic>
                    <p:nvPicPr>
                      <p:cNvPr id="0" name="Изображение 20485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02000" y="1468438"/>
                        <a:ext cx="2781300" cy="5873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Прямоугольник 100"/>
          <p:cNvSpPr/>
          <p:nvPr/>
        </p:nvSpPr>
        <p:spPr>
          <a:xfrm>
            <a:off x="2699792" y="3212976"/>
            <a:ext cx="3960440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699792" y="1340768"/>
            <a:ext cx="3960440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110"/>
          <p:cNvGrpSpPr/>
          <p:nvPr/>
        </p:nvGrpSpPr>
        <p:grpSpPr>
          <a:xfrm>
            <a:off x="107504" y="3717032"/>
            <a:ext cx="2952328" cy="2016224"/>
            <a:chOff x="5292080" y="2492896"/>
            <a:chExt cx="2952328" cy="2016224"/>
          </a:xfrm>
        </p:grpSpPr>
        <p:sp>
          <p:nvSpPr>
            <p:cNvPr id="112" name="Прямоугольная выноска 111"/>
            <p:cNvSpPr/>
            <p:nvPr/>
          </p:nvSpPr>
          <p:spPr>
            <a:xfrm>
              <a:off x="5292080" y="2492896"/>
              <a:ext cx="2952328" cy="2016224"/>
            </a:xfrm>
            <a:prstGeom prst="wedgeRectCallout">
              <a:avLst>
                <a:gd name="adj1" fmla="val -19865"/>
                <a:gd name="adj2" fmla="val 72893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13" name="Object 2"/>
            <p:cNvGraphicFramePr>
              <a:graphicFrameLocks noChangeAspect="1"/>
            </p:cNvGraphicFramePr>
            <p:nvPr/>
          </p:nvGraphicFramePr>
          <p:xfrm>
            <a:off x="5796136" y="2564904"/>
            <a:ext cx="1989138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7" name="Формула" r:id="rId14" imgW="21945600" imgH="9448800" progId="Equation.3">
                    <p:embed/>
                  </p:oleObj>
                </mc:Choice>
                <mc:Fallback>
                  <p:oleObj name="Формула" r:id="rId14" imgW="21945600" imgH="9448800" progId="Equation.3">
                    <p:embed/>
                    <p:pic>
                      <p:nvPicPr>
                        <p:cNvPr id="0" name="Изображение 2048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796136" y="2564904"/>
                          <a:ext cx="1989138" cy="863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" name="Object 3"/>
            <p:cNvGraphicFramePr>
              <a:graphicFrameLocks noChangeAspect="1"/>
            </p:cNvGraphicFramePr>
            <p:nvPr/>
          </p:nvGraphicFramePr>
          <p:xfrm>
            <a:off x="5364088" y="3501008"/>
            <a:ext cx="2817812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8" name="Формула" r:id="rId16" imgW="31089600" imgH="9448800" progId="Equation.3">
                    <p:embed/>
                  </p:oleObj>
                </mc:Choice>
                <mc:Fallback>
                  <p:oleObj name="Формула" r:id="rId16" imgW="31089600" imgH="9448800" progId="Equation.3">
                    <p:embed/>
                    <p:pic>
                      <p:nvPicPr>
                        <p:cNvPr id="0" name="Изображение 2048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364088" y="3501008"/>
                          <a:ext cx="2817812" cy="863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Управляющая кнопка: справка 95">
            <a:hlinkClick r:id="" action="ppaction://noaction" highlightClick="1"/>
          </p:cNvPr>
          <p:cNvSpPr/>
          <p:nvPr/>
        </p:nvSpPr>
        <p:spPr>
          <a:xfrm>
            <a:off x="323528" y="6165304"/>
            <a:ext cx="720080" cy="432048"/>
          </a:xfrm>
          <a:prstGeom prst="actionButtonHelp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Управляющая кнопка: настраиваемая 80">
            <a:hlinkClick r:id="" action="ppaction://noaction" highlightClick="1"/>
          </p:cNvPr>
          <p:cNvSpPr/>
          <p:nvPr/>
        </p:nvSpPr>
        <p:spPr>
          <a:xfrm>
            <a:off x="971600" y="1556792"/>
            <a:ext cx="1656184" cy="504056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476672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двадцати первых членов арифметической прогрессии,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омой 28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43608" y="476672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5"/>
          <p:cNvGrpSpPr/>
          <p:nvPr/>
        </p:nvGrpSpPr>
        <p:grpSpPr>
          <a:xfrm>
            <a:off x="6732240" y="1340768"/>
            <a:ext cx="2160240" cy="792088"/>
            <a:chOff x="2429762" y="1844824"/>
            <a:chExt cx="1710190" cy="792088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2429762" y="1844824"/>
              <a:ext cx="1710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8" name="Object 3"/>
            <p:cNvGraphicFramePr>
              <a:graphicFrameLocks noChangeAspect="1"/>
            </p:cNvGraphicFramePr>
            <p:nvPr/>
          </p:nvGraphicFramePr>
          <p:xfrm>
            <a:off x="2642431" y="1988369"/>
            <a:ext cx="1245460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5" name="Формула" r:id="rId2" imgW="14630400" imgH="5181600" progId="Equation.3">
                    <p:embed/>
                  </p:oleObj>
                </mc:Choice>
                <mc:Fallback>
                  <p:oleObj name="Формула" r:id="rId2" imgW="14630400" imgH="5181600" progId="Equation.3">
                    <p:embed/>
                    <p:pic>
                      <p:nvPicPr>
                        <p:cNvPr id="0" name="Изображение 215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642431" y="1988369"/>
                          <a:ext cx="1245460" cy="5540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0" name="Прямоугольник 89"/>
          <p:cNvSpPr/>
          <p:nvPr/>
        </p:nvSpPr>
        <p:spPr>
          <a:xfrm>
            <a:off x="2699792" y="1196752"/>
            <a:ext cx="396044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907704" y="2348880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восемнадцати первых членов арифметической прогрессии,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043608" y="2348880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907704" y="4221088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шестнадцати первых членов арифметической прогрессии,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"/>
          <p:cNvGraphicFramePr>
            <a:graphicFrameLocks noChangeAspect="1"/>
          </p:cNvGraphicFramePr>
          <p:nvPr/>
        </p:nvGraphicFramePr>
        <p:xfrm>
          <a:off x="3740150" y="1196975"/>
          <a:ext cx="19954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Формула" r:id="rId4" imgW="18592800" imgH="5486400" progId="Equation.3">
                  <p:embed/>
                </p:oleObj>
              </mc:Choice>
              <mc:Fallback>
                <p:oleObj name="Формула" r:id="rId4" imgW="18592800" imgH="5486400" progId="Equation.3">
                  <p:embed/>
                  <p:pic>
                    <p:nvPicPr>
                      <p:cNvPr id="0" name="Изображение 2150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0150" y="1196975"/>
                        <a:ext cx="1995488" cy="587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8" name="Object 10"/>
          <p:cNvGraphicFramePr>
            <a:graphicFrameLocks noChangeAspect="1"/>
          </p:cNvGraphicFramePr>
          <p:nvPr/>
        </p:nvGraphicFramePr>
        <p:xfrm>
          <a:off x="3486150" y="1628775"/>
          <a:ext cx="25844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Формула" r:id="rId6" imgW="24079200" imgH="5486400" progId="Equation.3">
                  <p:embed/>
                </p:oleObj>
              </mc:Choice>
              <mc:Fallback>
                <p:oleObj name="Формула" r:id="rId6" imgW="24079200" imgH="5486400" progId="Equation.3">
                  <p:embed/>
                  <p:pic>
                    <p:nvPicPr>
                      <p:cNvPr id="0" name="Изображение 2150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86150" y="1628775"/>
                        <a:ext cx="2584450" cy="587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Группа 35"/>
          <p:cNvGrpSpPr/>
          <p:nvPr/>
        </p:nvGrpSpPr>
        <p:grpSpPr>
          <a:xfrm>
            <a:off x="6732240" y="3212976"/>
            <a:ext cx="2160240" cy="792088"/>
            <a:chOff x="2429762" y="1844824"/>
            <a:chExt cx="1710190" cy="79208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429762" y="1844824"/>
              <a:ext cx="1710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3"/>
            <p:cNvGraphicFramePr>
              <a:graphicFrameLocks noChangeAspect="1"/>
            </p:cNvGraphicFramePr>
            <p:nvPr/>
          </p:nvGraphicFramePr>
          <p:xfrm>
            <a:off x="2667567" y="1971948"/>
            <a:ext cx="1193932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8" name="Формула" r:id="rId8" imgW="14020800" imgH="5486400" progId="Equation.3">
                    <p:embed/>
                  </p:oleObj>
                </mc:Choice>
                <mc:Fallback>
                  <p:oleObj name="Формула" r:id="rId8" imgW="14020800" imgH="5486400" progId="Equation.3">
                    <p:embed/>
                    <p:pic>
                      <p:nvPicPr>
                        <p:cNvPr id="0" name="Изображение 2150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67567" y="1971948"/>
                          <a:ext cx="1193932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Прямоугольник 24"/>
          <p:cNvSpPr/>
          <p:nvPr/>
        </p:nvSpPr>
        <p:spPr>
          <a:xfrm>
            <a:off x="2699792" y="3068960"/>
            <a:ext cx="396044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3397250" y="3068638"/>
          <a:ext cx="26828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Формула" r:id="rId10" imgW="24993600" imgH="5486400" progId="Equation.3">
                  <p:embed/>
                </p:oleObj>
              </mc:Choice>
              <mc:Fallback>
                <p:oleObj name="Формула" r:id="rId10" imgW="24993600" imgH="5486400" progId="Equation.3">
                  <p:embed/>
                  <p:pic>
                    <p:nvPicPr>
                      <p:cNvPr id="0" name="Изображение 21508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97250" y="3068638"/>
                        <a:ext cx="2682875" cy="587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0"/>
          <p:cNvGraphicFramePr>
            <a:graphicFrameLocks noChangeAspect="1"/>
          </p:cNvGraphicFramePr>
          <p:nvPr/>
        </p:nvGraphicFramePr>
        <p:xfrm>
          <a:off x="3763963" y="3500438"/>
          <a:ext cx="20288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Формула" r:id="rId12" imgW="18897600" imgH="5486400" progId="Equation.3">
                  <p:embed/>
                </p:oleObj>
              </mc:Choice>
              <mc:Fallback>
                <p:oleObj name="Формула" r:id="rId12" imgW="18897600" imgH="5486400" progId="Equation.3">
                  <p:embed/>
                  <p:pic>
                    <p:nvPicPr>
                      <p:cNvPr id="0" name="Изображение 21509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63963" y="3500438"/>
                        <a:ext cx="2028825" cy="587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Прямоугольник 91"/>
          <p:cNvSpPr/>
          <p:nvPr/>
        </p:nvSpPr>
        <p:spPr>
          <a:xfrm>
            <a:off x="2699792" y="1196752"/>
            <a:ext cx="3960440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699792" y="3068960"/>
            <a:ext cx="3960440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6732240" y="5085184"/>
            <a:ext cx="2160240" cy="792088"/>
            <a:chOff x="2429762" y="1844824"/>
            <a:chExt cx="1710190" cy="792088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2429762" y="1844824"/>
              <a:ext cx="1710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3"/>
            <p:cNvGraphicFramePr>
              <a:graphicFrameLocks noChangeAspect="1"/>
            </p:cNvGraphicFramePr>
            <p:nvPr/>
          </p:nvGraphicFramePr>
          <p:xfrm>
            <a:off x="2642431" y="1972990"/>
            <a:ext cx="1245460" cy="585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1" name="Формула" r:id="rId14" imgW="14630400" imgH="5486400" progId="Equation.3">
                    <p:embed/>
                  </p:oleObj>
                </mc:Choice>
                <mc:Fallback>
                  <p:oleObj name="Формула" r:id="rId14" imgW="14630400" imgH="5486400" progId="Equation.3">
                    <p:embed/>
                    <p:pic>
                      <p:nvPicPr>
                        <p:cNvPr id="0" name="Изображение 215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642431" y="1972990"/>
                          <a:ext cx="1245460" cy="58578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Прямоугольник 38"/>
          <p:cNvSpPr/>
          <p:nvPr/>
        </p:nvSpPr>
        <p:spPr>
          <a:xfrm>
            <a:off x="2699792" y="4941168"/>
            <a:ext cx="396044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3"/>
          <p:cNvGraphicFramePr>
            <a:graphicFrameLocks noChangeAspect="1"/>
          </p:cNvGraphicFramePr>
          <p:nvPr/>
        </p:nvGraphicFramePr>
        <p:xfrm>
          <a:off x="3363913" y="4941888"/>
          <a:ext cx="274796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Формула" r:id="rId16" imgW="25603200" imgH="5486400" progId="Equation.3">
                  <p:embed/>
                </p:oleObj>
              </mc:Choice>
              <mc:Fallback>
                <p:oleObj name="Формула" r:id="rId16" imgW="25603200" imgH="5486400" progId="Equation.3">
                  <p:embed/>
                  <p:pic>
                    <p:nvPicPr>
                      <p:cNvPr id="0" name="Изображение 21511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363913" y="4941888"/>
                        <a:ext cx="2747962" cy="587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0"/>
          <p:cNvGraphicFramePr>
            <a:graphicFrameLocks noChangeAspect="1"/>
          </p:cNvGraphicFramePr>
          <p:nvPr/>
        </p:nvGraphicFramePr>
        <p:xfrm>
          <a:off x="3746500" y="5373688"/>
          <a:ext cx="206216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Формула" r:id="rId18" imgW="19202400" imgH="5486400" progId="Equation.3">
                  <p:embed/>
                </p:oleObj>
              </mc:Choice>
              <mc:Fallback>
                <p:oleObj name="Формула" r:id="rId18" imgW="19202400" imgH="5486400" progId="Equation.3">
                  <p:embed/>
                  <p:pic>
                    <p:nvPicPr>
                      <p:cNvPr id="0" name="Изображение 21512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746500" y="5373688"/>
                        <a:ext cx="2062163" cy="587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2699792" y="4941168"/>
            <a:ext cx="3960440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43608" y="4221088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</p:cNvPr>
          <p:cNvSpPr/>
          <p:nvPr/>
        </p:nvSpPr>
        <p:spPr>
          <a:xfrm>
            <a:off x="971600" y="3429000"/>
            <a:ext cx="1656184" cy="504056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3275856" y="1268760"/>
            <a:ext cx="4248472" cy="3816424"/>
            <a:chOff x="179512" y="2348880"/>
            <a:chExt cx="4248472" cy="3816424"/>
          </a:xfrm>
        </p:grpSpPr>
        <p:sp>
          <p:nvSpPr>
            <p:cNvPr id="65" name="Прямоугольная выноска 64"/>
            <p:cNvSpPr/>
            <p:nvPr/>
          </p:nvSpPr>
          <p:spPr>
            <a:xfrm>
              <a:off x="179512" y="2348880"/>
              <a:ext cx="4248472" cy="3816424"/>
            </a:xfrm>
            <a:prstGeom prst="wedgeRectCallout">
              <a:avLst>
                <a:gd name="adj1" fmla="val -67593"/>
                <a:gd name="adj2" fmla="val 15110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Составить и решить систему уравнений</a:t>
              </a:r>
              <a:endPara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  <p:graphicFrame>
          <p:nvGraphicFramePr>
            <p:cNvPr id="66" name="Object 2"/>
            <p:cNvGraphicFramePr>
              <a:graphicFrameLocks noChangeAspect="1"/>
            </p:cNvGraphicFramePr>
            <p:nvPr/>
          </p:nvGraphicFramePr>
          <p:xfrm>
            <a:off x="1291506" y="2924795"/>
            <a:ext cx="2428875" cy="1058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4" name="Формула" r:id="rId20" imgW="26822400" imgH="11582400" progId="Equation.3">
                    <p:embed/>
                  </p:oleObj>
                </mc:Choice>
                <mc:Fallback>
                  <p:oleObj name="Формула" r:id="rId20" imgW="26822400" imgH="11582400" progId="Equation.3">
                    <p:embed/>
                    <p:pic>
                      <p:nvPicPr>
                        <p:cNvPr id="0" name="Изображение 215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291506" y="2924795"/>
                          <a:ext cx="2428875" cy="10588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3"/>
            <p:cNvGraphicFramePr>
              <a:graphicFrameLocks noChangeAspect="1"/>
            </p:cNvGraphicFramePr>
            <p:nvPr/>
          </p:nvGraphicFramePr>
          <p:xfrm>
            <a:off x="480294" y="3861420"/>
            <a:ext cx="3675062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5" name="Формула" r:id="rId22" imgW="40538400" imgH="5486400" progId="Equation.3">
                    <p:embed/>
                  </p:oleObj>
                </mc:Choice>
                <mc:Fallback>
                  <p:oleObj name="Формула" r:id="rId22" imgW="40538400" imgH="5486400" progId="Equation.3">
                    <p:embed/>
                    <p:pic>
                      <p:nvPicPr>
                        <p:cNvPr id="0" name="Изображение 215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480294" y="3861420"/>
                          <a:ext cx="3675062" cy="5016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3"/>
            <p:cNvGraphicFramePr>
              <a:graphicFrameLocks noChangeAspect="1"/>
            </p:cNvGraphicFramePr>
            <p:nvPr/>
          </p:nvGraphicFramePr>
          <p:xfrm>
            <a:off x="564431" y="4293220"/>
            <a:ext cx="3481388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6" name="Формула" r:id="rId24" imgW="38404800" imgH="5486400" progId="Equation.3">
                    <p:embed/>
                  </p:oleObj>
                </mc:Choice>
                <mc:Fallback>
                  <p:oleObj name="Формула" r:id="rId24" imgW="38404800" imgH="5486400" progId="Equation.3">
                    <p:embed/>
                    <p:pic>
                      <p:nvPicPr>
                        <p:cNvPr id="0" name="Изображение 215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564431" y="4293220"/>
                          <a:ext cx="3481388" cy="5016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5"/>
            <p:cNvGraphicFramePr>
              <a:graphicFrameLocks noChangeAspect="1"/>
            </p:cNvGraphicFramePr>
            <p:nvPr/>
          </p:nvGraphicFramePr>
          <p:xfrm>
            <a:off x="1404219" y="4667870"/>
            <a:ext cx="1852612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7" name="Формула" r:id="rId26" imgW="20421600" imgH="5181600" progId="Equation.3">
                    <p:embed/>
                  </p:oleObj>
                </mc:Choice>
                <mc:Fallback>
                  <p:oleObj name="Формула" r:id="rId26" imgW="20421600" imgH="5181600" progId="Equation.3">
                    <p:embed/>
                    <p:pic>
                      <p:nvPicPr>
                        <p:cNvPr id="0" name="Изображение 215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1404219" y="4667870"/>
                          <a:ext cx="1852612" cy="4730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6"/>
            <p:cNvGraphicFramePr>
              <a:graphicFrameLocks noChangeAspect="1"/>
            </p:cNvGraphicFramePr>
            <p:nvPr/>
          </p:nvGraphicFramePr>
          <p:xfrm>
            <a:off x="227881" y="5013945"/>
            <a:ext cx="1379538" cy="1058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8" name="Формула" r:id="rId28" imgW="15240000" imgH="11582400" progId="Equation.3">
                    <p:embed/>
                  </p:oleObj>
                </mc:Choice>
                <mc:Fallback>
                  <p:oleObj name="Формула" r:id="rId28" imgW="15240000" imgH="11582400" progId="Equation.3">
                    <p:embed/>
                    <p:pic>
                      <p:nvPicPr>
                        <p:cNvPr id="0" name="Изображение 215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227881" y="5013945"/>
                          <a:ext cx="1379538" cy="10588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7"/>
            <p:cNvGraphicFramePr>
              <a:graphicFrameLocks noChangeAspect="1"/>
            </p:cNvGraphicFramePr>
            <p:nvPr/>
          </p:nvGraphicFramePr>
          <p:xfrm>
            <a:off x="1789981" y="5156820"/>
            <a:ext cx="2543175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9" name="Формула" r:id="rId30" imgW="28041600" imgH="9448800" progId="Equation.3">
                    <p:embed/>
                  </p:oleObj>
                </mc:Choice>
                <mc:Fallback>
                  <p:oleObj name="Формула" r:id="rId30" imgW="28041600" imgH="9448800" progId="Equation.3">
                    <p:embed/>
                    <p:pic>
                      <p:nvPicPr>
                        <p:cNvPr id="0" name="Изображение 215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1789981" y="5156820"/>
                          <a:ext cx="2543175" cy="863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" name="Управляющая кнопка: настраиваемая 71">
            <a:hlinkClick r:id="" action="ppaction://noaction" highlightClick="1"/>
          </p:cNvPr>
          <p:cNvSpPr/>
          <p:nvPr/>
        </p:nvSpPr>
        <p:spPr>
          <a:xfrm>
            <a:off x="971600" y="5301208"/>
            <a:ext cx="1656184" cy="504056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043608" y="4221088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683568" y="1268760"/>
            <a:ext cx="4248472" cy="3816424"/>
            <a:chOff x="179512" y="2348880"/>
            <a:chExt cx="4248472" cy="3816424"/>
          </a:xfrm>
        </p:grpSpPr>
        <p:sp>
          <p:nvSpPr>
            <p:cNvPr id="74" name="Прямоугольная выноска 73"/>
            <p:cNvSpPr/>
            <p:nvPr/>
          </p:nvSpPr>
          <p:spPr>
            <a:xfrm>
              <a:off x="179512" y="2348880"/>
              <a:ext cx="4248472" cy="3816424"/>
            </a:xfrm>
            <a:prstGeom prst="wedgeRectCallout">
              <a:avLst>
                <a:gd name="adj1" fmla="val -20511"/>
                <a:gd name="adj2" fmla="val 57538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Составить и решить систему уравнений</a:t>
              </a:r>
              <a:endPara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  <p:graphicFrame>
          <p:nvGraphicFramePr>
            <p:cNvPr id="75" name="Object 2"/>
            <p:cNvGraphicFramePr>
              <a:graphicFrameLocks noChangeAspect="1"/>
            </p:cNvGraphicFramePr>
            <p:nvPr/>
          </p:nvGraphicFramePr>
          <p:xfrm>
            <a:off x="1262832" y="2924795"/>
            <a:ext cx="2486025" cy="1058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0" name="Формула" r:id="rId32" imgW="27432000" imgH="11582400" progId="Equation.3">
                    <p:embed/>
                  </p:oleObj>
                </mc:Choice>
                <mc:Fallback>
                  <p:oleObj name="Формула" r:id="rId32" imgW="27432000" imgH="11582400" progId="Equation.3">
                    <p:embed/>
                    <p:pic>
                      <p:nvPicPr>
                        <p:cNvPr id="0" name="Изображение 215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1262832" y="2924795"/>
                          <a:ext cx="2486025" cy="10588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3"/>
            <p:cNvGraphicFramePr>
              <a:graphicFrameLocks noChangeAspect="1"/>
            </p:cNvGraphicFramePr>
            <p:nvPr/>
          </p:nvGraphicFramePr>
          <p:xfrm>
            <a:off x="564332" y="3861420"/>
            <a:ext cx="3508375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1" name="Формула" r:id="rId34" imgW="38709600" imgH="5486400" progId="Equation.3">
                    <p:embed/>
                  </p:oleObj>
                </mc:Choice>
                <mc:Fallback>
                  <p:oleObj name="Формула" r:id="rId34" imgW="38709600" imgH="5486400" progId="Equation.3">
                    <p:embed/>
                    <p:pic>
                      <p:nvPicPr>
                        <p:cNvPr id="0" name="Изображение 215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564332" y="3861420"/>
                          <a:ext cx="3508375" cy="5016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3"/>
            <p:cNvGraphicFramePr>
              <a:graphicFrameLocks noChangeAspect="1"/>
            </p:cNvGraphicFramePr>
            <p:nvPr/>
          </p:nvGraphicFramePr>
          <p:xfrm>
            <a:off x="467544" y="4293096"/>
            <a:ext cx="3675063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2" name="Формула" r:id="rId36" imgW="40538400" imgH="5486400" progId="Equation.3">
                    <p:embed/>
                  </p:oleObj>
                </mc:Choice>
                <mc:Fallback>
                  <p:oleObj name="Формула" r:id="rId36" imgW="40538400" imgH="5486400" progId="Equation.3">
                    <p:embed/>
                    <p:pic>
                      <p:nvPicPr>
                        <p:cNvPr id="0" name="Изображение 215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467544" y="4293096"/>
                          <a:ext cx="3675063" cy="5016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5"/>
            <p:cNvGraphicFramePr>
              <a:graphicFrameLocks noChangeAspect="1"/>
            </p:cNvGraphicFramePr>
            <p:nvPr/>
          </p:nvGraphicFramePr>
          <p:xfrm>
            <a:off x="1391419" y="4653583"/>
            <a:ext cx="1879600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3" name="Формула" r:id="rId38" imgW="20726400" imgH="5486400" progId="Equation.3">
                    <p:embed/>
                  </p:oleObj>
                </mc:Choice>
                <mc:Fallback>
                  <p:oleObj name="Формула" r:id="rId38" imgW="20726400" imgH="5486400" progId="Equation.3">
                    <p:embed/>
                    <p:pic>
                      <p:nvPicPr>
                        <p:cNvPr id="0" name="Изображение 215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1391419" y="4653583"/>
                          <a:ext cx="1879600" cy="5016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6"/>
            <p:cNvGraphicFramePr>
              <a:graphicFrameLocks noChangeAspect="1"/>
            </p:cNvGraphicFramePr>
            <p:nvPr/>
          </p:nvGraphicFramePr>
          <p:xfrm>
            <a:off x="323528" y="5013176"/>
            <a:ext cx="1187450" cy="1058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4" name="Формула" r:id="rId40" imgW="13106400" imgH="11582400" progId="Equation.3">
                    <p:embed/>
                  </p:oleObj>
                </mc:Choice>
                <mc:Fallback>
                  <p:oleObj name="Формула" r:id="rId40" imgW="13106400" imgH="11582400" progId="Equation.3">
                    <p:embed/>
                    <p:pic>
                      <p:nvPicPr>
                        <p:cNvPr id="0" name="Изображение 215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1"/>
                        <a:stretch>
                          <a:fillRect/>
                        </a:stretch>
                      </p:blipFill>
                      <p:spPr>
                        <a:xfrm>
                          <a:off x="323528" y="5013176"/>
                          <a:ext cx="1187450" cy="10588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7"/>
            <p:cNvGraphicFramePr>
              <a:graphicFrameLocks noChangeAspect="1"/>
            </p:cNvGraphicFramePr>
            <p:nvPr/>
          </p:nvGraphicFramePr>
          <p:xfrm>
            <a:off x="1791469" y="5156820"/>
            <a:ext cx="2541588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5" name="Формула" r:id="rId42" imgW="28041600" imgH="9448800" progId="Equation.3">
                    <p:embed/>
                  </p:oleObj>
                </mc:Choice>
                <mc:Fallback>
                  <p:oleObj name="Формула" r:id="rId42" imgW="28041600" imgH="9448800" progId="Equation.3">
                    <p:embed/>
                    <p:pic>
                      <p:nvPicPr>
                        <p:cNvPr id="0" name="Изображение 215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3"/>
                        <a:stretch>
                          <a:fillRect/>
                        </a:stretch>
                      </p:blipFill>
                      <p:spPr>
                        <a:xfrm>
                          <a:off x="1791469" y="5156820"/>
                          <a:ext cx="2541588" cy="863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" name="Группа 81"/>
          <p:cNvGrpSpPr/>
          <p:nvPr/>
        </p:nvGrpSpPr>
        <p:grpSpPr>
          <a:xfrm>
            <a:off x="179512" y="2348880"/>
            <a:ext cx="4248472" cy="3816424"/>
            <a:chOff x="179512" y="2348880"/>
            <a:chExt cx="4248472" cy="3816424"/>
          </a:xfrm>
        </p:grpSpPr>
        <p:sp>
          <p:nvSpPr>
            <p:cNvPr id="83" name="Прямоугольная выноска 82"/>
            <p:cNvSpPr/>
            <p:nvPr/>
          </p:nvSpPr>
          <p:spPr>
            <a:xfrm>
              <a:off x="179512" y="2348880"/>
              <a:ext cx="4248472" cy="3816424"/>
            </a:xfrm>
            <a:prstGeom prst="wedgeRectCallout">
              <a:avLst>
                <a:gd name="adj1" fmla="val -23426"/>
                <a:gd name="adj2" fmla="val -62510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Составить и решить систему уравнений</a:t>
              </a:r>
              <a:endPara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  <p:graphicFrame>
          <p:nvGraphicFramePr>
            <p:cNvPr id="84" name="Object 2"/>
            <p:cNvGraphicFramePr>
              <a:graphicFrameLocks noChangeAspect="1"/>
            </p:cNvGraphicFramePr>
            <p:nvPr/>
          </p:nvGraphicFramePr>
          <p:xfrm>
            <a:off x="1331640" y="2924944"/>
            <a:ext cx="2347913" cy="1058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6" name="Формула" r:id="rId44" imgW="25908000" imgH="11582400" progId="Equation.3">
                    <p:embed/>
                  </p:oleObj>
                </mc:Choice>
                <mc:Fallback>
                  <p:oleObj name="Формула" r:id="rId44" imgW="25908000" imgH="11582400" progId="Equation.3">
                    <p:embed/>
                    <p:pic>
                      <p:nvPicPr>
                        <p:cNvPr id="0" name="Изображение 215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5"/>
                        <a:stretch>
                          <a:fillRect/>
                        </a:stretch>
                      </p:blipFill>
                      <p:spPr>
                        <a:xfrm>
                          <a:off x="1331640" y="2924944"/>
                          <a:ext cx="2347913" cy="10588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3"/>
            <p:cNvGraphicFramePr>
              <a:graphicFrameLocks noChangeAspect="1"/>
            </p:cNvGraphicFramePr>
            <p:nvPr/>
          </p:nvGraphicFramePr>
          <p:xfrm>
            <a:off x="467544" y="3861048"/>
            <a:ext cx="3702050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7" name="Формула" r:id="rId46" imgW="40843200" imgH="5486400" progId="Equation.3">
                    <p:embed/>
                  </p:oleObj>
                </mc:Choice>
                <mc:Fallback>
                  <p:oleObj name="Формула" r:id="rId46" imgW="40843200" imgH="5486400" progId="Equation.3">
                    <p:embed/>
                    <p:pic>
                      <p:nvPicPr>
                        <p:cNvPr id="0" name="Изображение 215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7"/>
                        <a:stretch>
                          <a:fillRect/>
                        </a:stretch>
                      </p:blipFill>
                      <p:spPr>
                        <a:xfrm>
                          <a:off x="467544" y="3861048"/>
                          <a:ext cx="3702050" cy="5016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3"/>
            <p:cNvGraphicFramePr>
              <a:graphicFrameLocks noChangeAspect="1"/>
            </p:cNvGraphicFramePr>
            <p:nvPr/>
          </p:nvGraphicFramePr>
          <p:xfrm>
            <a:off x="467544" y="4293096"/>
            <a:ext cx="3675063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8" name="Формула" r:id="rId48" imgW="40538400" imgH="5486400" progId="Equation.3">
                    <p:embed/>
                  </p:oleObj>
                </mc:Choice>
                <mc:Fallback>
                  <p:oleObj name="Формула" r:id="rId48" imgW="40538400" imgH="5486400" progId="Equation.3">
                    <p:embed/>
                    <p:pic>
                      <p:nvPicPr>
                        <p:cNvPr id="0" name="Изображение 215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9"/>
                        <a:stretch>
                          <a:fillRect/>
                        </a:stretch>
                      </p:blipFill>
                      <p:spPr>
                        <a:xfrm>
                          <a:off x="467544" y="4293096"/>
                          <a:ext cx="3675063" cy="5016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5"/>
            <p:cNvGraphicFramePr>
              <a:graphicFrameLocks noChangeAspect="1"/>
            </p:cNvGraphicFramePr>
            <p:nvPr/>
          </p:nvGraphicFramePr>
          <p:xfrm>
            <a:off x="1403648" y="4653136"/>
            <a:ext cx="1852612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9" name="Формула" r:id="rId50" imgW="20421600" imgH="5486400" progId="Equation.3">
                    <p:embed/>
                  </p:oleObj>
                </mc:Choice>
                <mc:Fallback>
                  <p:oleObj name="Формула" r:id="rId50" imgW="20421600" imgH="5486400" progId="Equation.3">
                    <p:embed/>
                    <p:pic>
                      <p:nvPicPr>
                        <p:cNvPr id="0" name="Изображение 215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1"/>
                        <a:stretch>
                          <a:fillRect/>
                        </a:stretch>
                      </p:blipFill>
                      <p:spPr>
                        <a:xfrm>
                          <a:off x="1403648" y="4653136"/>
                          <a:ext cx="1852612" cy="5016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6"/>
            <p:cNvGraphicFramePr>
              <a:graphicFrameLocks noChangeAspect="1"/>
            </p:cNvGraphicFramePr>
            <p:nvPr/>
          </p:nvGraphicFramePr>
          <p:xfrm>
            <a:off x="323528" y="5013176"/>
            <a:ext cx="1187450" cy="1058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0" name="Формула" r:id="rId52" imgW="13106400" imgH="11582400" progId="Equation.3">
                    <p:embed/>
                  </p:oleObj>
                </mc:Choice>
                <mc:Fallback>
                  <p:oleObj name="Формула" r:id="rId52" imgW="13106400" imgH="11582400" progId="Equation.3">
                    <p:embed/>
                    <p:pic>
                      <p:nvPicPr>
                        <p:cNvPr id="0" name="Изображение 215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3"/>
                        <a:stretch>
                          <a:fillRect/>
                        </a:stretch>
                      </p:blipFill>
                      <p:spPr>
                        <a:xfrm>
                          <a:off x="323528" y="5013176"/>
                          <a:ext cx="1187450" cy="10588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7"/>
            <p:cNvGraphicFramePr>
              <a:graphicFrameLocks noChangeAspect="1"/>
            </p:cNvGraphicFramePr>
            <p:nvPr/>
          </p:nvGraphicFramePr>
          <p:xfrm>
            <a:off x="1763688" y="5157192"/>
            <a:ext cx="2598737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1" name="Формула" r:id="rId54" imgW="28651200" imgH="9448800" progId="Equation.3">
                    <p:embed/>
                  </p:oleObj>
                </mc:Choice>
                <mc:Fallback>
                  <p:oleObj name="Формула" r:id="rId54" imgW="28651200" imgH="9448800" progId="Equation.3">
                    <p:embed/>
                    <p:pic>
                      <p:nvPicPr>
                        <p:cNvPr id="0" name="Изображение 215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5"/>
                        <a:stretch>
                          <a:fillRect/>
                        </a:stretch>
                      </p:blipFill>
                      <p:spPr>
                        <a:xfrm>
                          <a:off x="1763688" y="5157192"/>
                          <a:ext cx="2598737" cy="863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8" name="Группа 110"/>
          <p:cNvGrpSpPr/>
          <p:nvPr/>
        </p:nvGrpSpPr>
        <p:grpSpPr>
          <a:xfrm>
            <a:off x="107504" y="3717032"/>
            <a:ext cx="2952328" cy="2016224"/>
            <a:chOff x="5292080" y="2492896"/>
            <a:chExt cx="2952328" cy="2016224"/>
          </a:xfrm>
        </p:grpSpPr>
        <p:sp>
          <p:nvSpPr>
            <p:cNvPr id="99" name="Прямоугольная выноска 98"/>
            <p:cNvSpPr/>
            <p:nvPr/>
          </p:nvSpPr>
          <p:spPr>
            <a:xfrm>
              <a:off x="5292080" y="2492896"/>
              <a:ext cx="2952328" cy="2016224"/>
            </a:xfrm>
            <a:prstGeom prst="wedgeRectCallout">
              <a:avLst>
                <a:gd name="adj1" fmla="val -19865"/>
                <a:gd name="adj2" fmla="val 72893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00" name="Object 2"/>
            <p:cNvGraphicFramePr>
              <a:graphicFrameLocks noChangeAspect="1"/>
            </p:cNvGraphicFramePr>
            <p:nvPr/>
          </p:nvGraphicFramePr>
          <p:xfrm>
            <a:off x="5796136" y="2564904"/>
            <a:ext cx="1989138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2" name="Формула" r:id="rId56" imgW="21945600" imgH="9448800" progId="Equation.3">
                    <p:embed/>
                  </p:oleObj>
                </mc:Choice>
                <mc:Fallback>
                  <p:oleObj name="Формула" r:id="rId56" imgW="21945600" imgH="9448800" progId="Equation.3">
                    <p:embed/>
                    <p:pic>
                      <p:nvPicPr>
                        <p:cNvPr id="0" name="Изображение 215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7"/>
                        <a:stretch>
                          <a:fillRect/>
                        </a:stretch>
                      </p:blipFill>
                      <p:spPr>
                        <a:xfrm>
                          <a:off x="5796136" y="2564904"/>
                          <a:ext cx="1989138" cy="863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3"/>
            <p:cNvGraphicFramePr>
              <a:graphicFrameLocks noChangeAspect="1"/>
            </p:cNvGraphicFramePr>
            <p:nvPr/>
          </p:nvGraphicFramePr>
          <p:xfrm>
            <a:off x="5364088" y="3501008"/>
            <a:ext cx="2817812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3" name="Формула" r:id="rId58" imgW="31089600" imgH="9448800" progId="Equation.3">
                    <p:embed/>
                  </p:oleObj>
                </mc:Choice>
                <mc:Fallback>
                  <p:oleObj name="Формула" r:id="rId58" imgW="31089600" imgH="9448800" progId="Equation.3">
                    <p:embed/>
                    <p:pic>
                      <p:nvPicPr>
                        <p:cNvPr id="0" name="Изображение 215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9"/>
                        <a:stretch>
                          <a:fillRect/>
                        </a:stretch>
                      </p:blipFill>
                      <p:spPr>
                        <a:xfrm>
                          <a:off x="5364088" y="3501008"/>
                          <a:ext cx="2817812" cy="863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Управляющая кнопка: настраиваемая 104">
            <a:hlinkClick r:id="" action="ppaction://noaction" highlightClick="1"/>
          </p:cNvPr>
          <p:cNvSpPr/>
          <p:nvPr/>
        </p:nvSpPr>
        <p:spPr>
          <a:xfrm>
            <a:off x="971600" y="5301208"/>
            <a:ext cx="1656184" cy="504056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043608" y="4221088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043608" y="2348880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476672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всех отрицательных членов арифметической прогрессии: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омой 28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43608" y="476672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5"/>
          <p:cNvGrpSpPr/>
          <p:nvPr/>
        </p:nvGrpSpPr>
        <p:grpSpPr>
          <a:xfrm>
            <a:off x="6732240" y="1340768"/>
            <a:ext cx="2160240" cy="792088"/>
            <a:chOff x="2429762" y="1844824"/>
            <a:chExt cx="1710190" cy="792088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2429762" y="1844824"/>
              <a:ext cx="1710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8" name="Object 3"/>
            <p:cNvGraphicFramePr>
              <a:graphicFrameLocks noChangeAspect="1"/>
            </p:cNvGraphicFramePr>
            <p:nvPr/>
          </p:nvGraphicFramePr>
          <p:xfrm>
            <a:off x="2642431" y="1972494"/>
            <a:ext cx="1245460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9" name="Формула" r:id="rId2" imgW="14630400" imgH="5486400" progId="Equation.3">
                    <p:embed/>
                  </p:oleObj>
                </mc:Choice>
                <mc:Fallback>
                  <p:oleObj name="Формула" r:id="rId2" imgW="14630400" imgH="5486400" progId="Equation.3">
                    <p:embed/>
                    <p:pic>
                      <p:nvPicPr>
                        <p:cNvPr id="0" name="Изображение 225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642431" y="1972494"/>
                          <a:ext cx="1245460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0" name="Прямоугольник 89"/>
          <p:cNvSpPr/>
          <p:nvPr/>
        </p:nvSpPr>
        <p:spPr>
          <a:xfrm>
            <a:off x="2699792" y="1196752"/>
            <a:ext cx="396044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5,6; 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5; 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4,4; …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907704" y="2348880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всех натуральных чисел, которые кратны 11 и не больше 374.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907704" y="4221088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всех натуральных чисел, которые кратны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не больше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35"/>
          <p:cNvGrpSpPr/>
          <p:nvPr/>
        </p:nvGrpSpPr>
        <p:grpSpPr>
          <a:xfrm>
            <a:off x="6732240" y="3212976"/>
            <a:ext cx="2160240" cy="792088"/>
            <a:chOff x="2429762" y="1844824"/>
            <a:chExt cx="1710190" cy="79208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429762" y="1844824"/>
              <a:ext cx="1710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3"/>
            <p:cNvGraphicFramePr>
              <a:graphicFrameLocks noChangeAspect="1"/>
            </p:cNvGraphicFramePr>
            <p:nvPr/>
          </p:nvGraphicFramePr>
          <p:xfrm>
            <a:off x="2563255" y="1971948"/>
            <a:ext cx="1402556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0" name="Формула" r:id="rId4" imgW="16459200" imgH="5486400" progId="Equation.3">
                    <p:embed/>
                  </p:oleObj>
                </mc:Choice>
                <mc:Fallback>
                  <p:oleObj name="Формула" r:id="rId4" imgW="16459200" imgH="5486400" progId="Equation.3">
                    <p:embed/>
                    <p:pic>
                      <p:nvPicPr>
                        <p:cNvPr id="0" name="Изображение 225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563255" y="1971948"/>
                          <a:ext cx="1402556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Прямоугольник 24"/>
          <p:cNvSpPr/>
          <p:nvPr/>
        </p:nvSpPr>
        <p:spPr>
          <a:xfrm>
            <a:off x="2699792" y="3068960"/>
            <a:ext cx="396044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3462338" y="3084513"/>
          <a:ext cx="25527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Формула" r:id="rId6" imgW="23774400" imgH="5181600" progId="Equation.3">
                  <p:embed/>
                </p:oleObj>
              </mc:Choice>
              <mc:Fallback>
                <p:oleObj name="Формула" r:id="rId6" imgW="23774400" imgH="5181600" progId="Equation.3">
                  <p:embed/>
                  <p:pic>
                    <p:nvPicPr>
                      <p:cNvPr id="0" name="Изображение 2253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62338" y="3084513"/>
                        <a:ext cx="2552700" cy="5540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0"/>
          <p:cNvGraphicFramePr>
            <a:graphicFrameLocks noChangeAspect="1"/>
          </p:cNvGraphicFramePr>
          <p:nvPr/>
        </p:nvGraphicFramePr>
        <p:xfrm>
          <a:off x="4057650" y="3500438"/>
          <a:ext cx="143986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Формула" r:id="rId8" imgW="13411200" imgH="5486400" progId="Equation.3">
                  <p:embed/>
                </p:oleObj>
              </mc:Choice>
              <mc:Fallback>
                <p:oleObj name="Формула" r:id="rId8" imgW="13411200" imgH="5486400" progId="Equation.3">
                  <p:embed/>
                  <p:pic>
                    <p:nvPicPr>
                      <p:cNvPr id="0" name="Изображение 22531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57650" y="3500438"/>
                        <a:ext cx="1439863" cy="587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Прямоугольник 91"/>
          <p:cNvSpPr/>
          <p:nvPr/>
        </p:nvSpPr>
        <p:spPr>
          <a:xfrm>
            <a:off x="2699792" y="1196752"/>
            <a:ext cx="3960440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699792" y="3068960"/>
            <a:ext cx="3960440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35"/>
          <p:cNvGrpSpPr/>
          <p:nvPr/>
        </p:nvGrpSpPr>
        <p:grpSpPr>
          <a:xfrm>
            <a:off x="6732240" y="5085184"/>
            <a:ext cx="2160240" cy="792088"/>
            <a:chOff x="2429762" y="1844824"/>
            <a:chExt cx="1710190" cy="792088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2429762" y="1844824"/>
              <a:ext cx="1710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3"/>
            <p:cNvGraphicFramePr>
              <a:graphicFrameLocks noChangeAspect="1"/>
            </p:cNvGraphicFramePr>
            <p:nvPr/>
          </p:nvGraphicFramePr>
          <p:xfrm>
            <a:off x="2564512" y="1988865"/>
            <a:ext cx="1401300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3" name="Формула" r:id="rId10" imgW="16459200" imgH="5181600" progId="Equation.3">
                    <p:embed/>
                  </p:oleObj>
                </mc:Choice>
                <mc:Fallback>
                  <p:oleObj name="Формула" r:id="rId10" imgW="16459200" imgH="5181600" progId="Equation.3">
                    <p:embed/>
                    <p:pic>
                      <p:nvPicPr>
                        <p:cNvPr id="0" name="Изображение 225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564512" y="1988865"/>
                          <a:ext cx="1401300" cy="5524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Прямоугольник 38"/>
          <p:cNvSpPr/>
          <p:nvPr/>
        </p:nvSpPr>
        <p:spPr>
          <a:xfrm>
            <a:off x="2699792" y="4941168"/>
            <a:ext cx="396044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3"/>
          <p:cNvGraphicFramePr>
            <a:graphicFrameLocks noChangeAspect="1"/>
          </p:cNvGraphicFramePr>
          <p:nvPr/>
        </p:nvGraphicFramePr>
        <p:xfrm>
          <a:off x="3641725" y="4957763"/>
          <a:ext cx="219233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Формула" r:id="rId12" imgW="20421600" imgH="5181600" progId="Equation.3">
                  <p:embed/>
                </p:oleObj>
              </mc:Choice>
              <mc:Fallback>
                <p:oleObj name="Формула" r:id="rId12" imgW="20421600" imgH="5181600" progId="Equation.3">
                  <p:embed/>
                  <p:pic>
                    <p:nvPicPr>
                      <p:cNvPr id="0" name="Изображение 22533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41725" y="4957763"/>
                        <a:ext cx="2192338" cy="555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0"/>
          <p:cNvGraphicFramePr>
            <a:graphicFrameLocks noChangeAspect="1"/>
          </p:cNvGraphicFramePr>
          <p:nvPr/>
        </p:nvGraphicFramePr>
        <p:xfrm>
          <a:off x="4073525" y="5373688"/>
          <a:ext cx="14065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Формула" r:id="rId14" imgW="13106400" imgH="5486400" progId="Equation.3">
                  <p:embed/>
                </p:oleObj>
              </mc:Choice>
              <mc:Fallback>
                <p:oleObj name="Формула" r:id="rId14" imgW="13106400" imgH="5486400" progId="Equation.3">
                  <p:embed/>
                  <p:pic>
                    <p:nvPicPr>
                      <p:cNvPr id="0" name="Изображение 22534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73525" y="5373688"/>
                        <a:ext cx="1406525" cy="587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2699792" y="4941168"/>
            <a:ext cx="3960440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43608" y="4221088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Управляющая кнопка: настраиваемая 72">
            <a:hlinkClick r:id="" action="ppaction://noaction" highlightClick="1"/>
          </p:cNvPr>
          <p:cNvSpPr/>
          <p:nvPr/>
        </p:nvSpPr>
        <p:spPr>
          <a:xfrm>
            <a:off x="971600" y="3429000"/>
            <a:ext cx="1656184" cy="504056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Управляющая кнопка: настраиваемая 109">
            <a:hlinkClick r:id="" action="ppaction://noaction" highlightClick="1"/>
          </p:cNvPr>
          <p:cNvSpPr/>
          <p:nvPr/>
        </p:nvSpPr>
        <p:spPr>
          <a:xfrm>
            <a:off x="971600" y="1556792"/>
            <a:ext cx="1656184" cy="504056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Управляющая кнопка: справка 116">
            <a:hlinkClick r:id="" action="ppaction://noaction" highlightClick="1"/>
          </p:cNvPr>
          <p:cNvSpPr/>
          <p:nvPr/>
        </p:nvSpPr>
        <p:spPr>
          <a:xfrm>
            <a:off x="323528" y="6165304"/>
            <a:ext cx="720080" cy="432048"/>
          </a:xfrm>
          <a:prstGeom prst="actionButtonHelp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1043608" y="4221088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81"/>
          <p:cNvGrpSpPr/>
          <p:nvPr/>
        </p:nvGrpSpPr>
        <p:grpSpPr>
          <a:xfrm>
            <a:off x="1403648" y="4221088"/>
            <a:ext cx="4248472" cy="1151979"/>
            <a:chOff x="179512" y="2924944"/>
            <a:chExt cx="4248472" cy="1151979"/>
          </a:xfrm>
        </p:grpSpPr>
        <p:sp>
          <p:nvSpPr>
            <p:cNvPr id="98" name="Прямоугольная выноска 97"/>
            <p:cNvSpPr/>
            <p:nvPr/>
          </p:nvSpPr>
          <p:spPr>
            <a:xfrm>
              <a:off x="179512" y="2924944"/>
              <a:ext cx="4248472" cy="1151979"/>
            </a:xfrm>
            <a:prstGeom prst="wedgeRectCallout">
              <a:avLst>
                <a:gd name="adj1" fmla="val -22529"/>
                <a:gd name="adj2" fmla="val -84387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  <p:graphicFrame>
          <p:nvGraphicFramePr>
            <p:cNvPr id="103" name="Object 2"/>
            <p:cNvGraphicFramePr>
              <a:graphicFrameLocks noChangeAspect="1"/>
            </p:cNvGraphicFramePr>
            <p:nvPr/>
          </p:nvGraphicFramePr>
          <p:xfrm>
            <a:off x="1187624" y="2996803"/>
            <a:ext cx="2235200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6" name="Формула" r:id="rId16" imgW="24688800" imgH="5486400" progId="Equation.3">
                    <p:embed/>
                  </p:oleObj>
                </mc:Choice>
                <mc:Fallback>
                  <p:oleObj name="Формула" r:id="rId16" imgW="24688800" imgH="5486400" progId="Equation.3">
                    <p:embed/>
                    <p:pic>
                      <p:nvPicPr>
                        <p:cNvPr id="0" name="Изображение 2253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187624" y="2996803"/>
                          <a:ext cx="2235200" cy="5016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" name="Object 3"/>
            <p:cNvGraphicFramePr>
              <a:graphicFrameLocks noChangeAspect="1"/>
            </p:cNvGraphicFramePr>
            <p:nvPr/>
          </p:nvGraphicFramePr>
          <p:xfrm>
            <a:off x="376089" y="3500214"/>
            <a:ext cx="3897313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7" name="Формула" r:id="rId18" imgW="42976800" imgH="5181600" progId="Equation.3">
                    <p:embed/>
                  </p:oleObj>
                </mc:Choice>
                <mc:Fallback>
                  <p:oleObj name="Формула" r:id="rId18" imgW="42976800" imgH="5181600" progId="Equation.3">
                    <p:embed/>
                    <p:pic>
                      <p:nvPicPr>
                        <p:cNvPr id="0" name="Изображение 225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376089" y="3500214"/>
                          <a:ext cx="3897313" cy="4730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105"/>
          <p:cNvGrpSpPr/>
          <p:nvPr/>
        </p:nvGrpSpPr>
        <p:grpSpPr>
          <a:xfrm>
            <a:off x="611560" y="3789040"/>
            <a:ext cx="4248472" cy="1151979"/>
            <a:chOff x="179512" y="2924944"/>
            <a:chExt cx="4248472" cy="1151979"/>
          </a:xfrm>
        </p:grpSpPr>
        <p:sp>
          <p:nvSpPr>
            <p:cNvPr id="107" name="Прямоугольная выноска 106"/>
            <p:cNvSpPr/>
            <p:nvPr/>
          </p:nvSpPr>
          <p:spPr>
            <a:xfrm>
              <a:off x="179512" y="2924944"/>
              <a:ext cx="4248472" cy="1151979"/>
            </a:xfrm>
            <a:prstGeom prst="wedgeRectCallout">
              <a:avLst>
                <a:gd name="adj1" fmla="val -22753"/>
                <a:gd name="adj2" fmla="val 85942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  <p:graphicFrame>
          <p:nvGraphicFramePr>
            <p:cNvPr id="108" name="Object 2"/>
            <p:cNvGraphicFramePr>
              <a:graphicFrameLocks noChangeAspect="1"/>
            </p:cNvGraphicFramePr>
            <p:nvPr/>
          </p:nvGraphicFramePr>
          <p:xfrm>
            <a:off x="1187624" y="2996803"/>
            <a:ext cx="2235200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8" name="Формула" r:id="rId20" imgW="24688800" imgH="5486400" progId="Equation.3">
                    <p:embed/>
                  </p:oleObj>
                </mc:Choice>
                <mc:Fallback>
                  <p:oleObj name="Формула" r:id="rId20" imgW="24688800" imgH="5486400" progId="Equation.3">
                    <p:embed/>
                    <p:pic>
                      <p:nvPicPr>
                        <p:cNvPr id="0" name="Изображение 225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187624" y="2996803"/>
                          <a:ext cx="2235200" cy="5016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" name="Object 3"/>
            <p:cNvGraphicFramePr>
              <a:graphicFrameLocks noChangeAspect="1"/>
            </p:cNvGraphicFramePr>
            <p:nvPr/>
          </p:nvGraphicFramePr>
          <p:xfrm>
            <a:off x="402977" y="3499942"/>
            <a:ext cx="3841750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9" name="Формула" r:id="rId21" imgW="42367200" imgH="5181600" progId="Equation.3">
                    <p:embed/>
                  </p:oleObj>
                </mc:Choice>
                <mc:Fallback>
                  <p:oleObj name="Формула" r:id="rId21" imgW="42367200" imgH="5181600" progId="Equation.3">
                    <p:embed/>
                    <p:pic>
                      <p:nvPicPr>
                        <p:cNvPr id="0" name="Изображение 225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402977" y="3499942"/>
                          <a:ext cx="3841750" cy="4730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110"/>
          <p:cNvGrpSpPr/>
          <p:nvPr/>
        </p:nvGrpSpPr>
        <p:grpSpPr>
          <a:xfrm>
            <a:off x="179512" y="2348880"/>
            <a:ext cx="4536504" cy="2376264"/>
            <a:chOff x="179512" y="2348880"/>
            <a:chExt cx="4536504" cy="2376264"/>
          </a:xfrm>
        </p:grpSpPr>
        <p:sp>
          <p:nvSpPr>
            <p:cNvPr id="112" name="Прямоугольная выноска 111"/>
            <p:cNvSpPr/>
            <p:nvPr/>
          </p:nvSpPr>
          <p:spPr>
            <a:xfrm>
              <a:off x="179512" y="2348880"/>
              <a:ext cx="4536504" cy="2376264"/>
            </a:xfrm>
            <a:prstGeom prst="wedgeRectCallout">
              <a:avLst>
                <a:gd name="adj1" fmla="val -23426"/>
                <a:gd name="adj2" fmla="val -62510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  <p:graphicFrame>
          <p:nvGraphicFramePr>
            <p:cNvPr id="113" name="Object 2"/>
            <p:cNvGraphicFramePr>
              <a:graphicFrameLocks noChangeAspect="1"/>
            </p:cNvGraphicFramePr>
            <p:nvPr/>
          </p:nvGraphicFramePr>
          <p:xfrm>
            <a:off x="1187624" y="2420888"/>
            <a:ext cx="2513012" cy="474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0" name="Формула" r:id="rId23" imgW="27736800" imgH="5181600" progId="Equation.3">
                    <p:embed/>
                  </p:oleObj>
                </mc:Choice>
                <mc:Fallback>
                  <p:oleObj name="Формула" r:id="rId23" imgW="27736800" imgH="5181600" progId="Equation.3">
                    <p:embed/>
                    <p:pic>
                      <p:nvPicPr>
                        <p:cNvPr id="0" name="Изображение 2253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187624" y="2420888"/>
                          <a:ext cx="2513012" cy="4746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" name="Object 3"/>
            <p:cNvGraphicFramePr>
              <a:graphicFrameLocks noChangeAspect="1"/>
            </p:cNvGraphicFramePr>
            <p:nvPr/>
          </p:nvGraphicFramePr>
          <p:xfrm>
            <a:off x="251520" y="2852936"/>
            <a:ext cx="4394200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1" name="Формула" r:id="rId25" imgW="48463200" imgH="5486400" progId="Equation.3">
                    <p:embed/>
                  </p:oleObj>
                </mc:Choice>
                <mc:Fallback>
                  <p:oleObj name="Формула" r:id="rId25" imgW="48463200" imgH="5486400" progId="Equation.3">
                    <p:embed/>
                    <p:pic>
                      <p:nvPicPr>
                        <p:cNvPr id="0" name="Изображение 225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251520" y="2852936"/>
                          <a:ext cx="4394200" cy="5016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" name="Object 3"/>
            <p:cNvGraphicFramePr>
              <a:graphicFrameLocks noChangeAspect="1"/>
            </p:cNvGraphicFramePr>
            <p:nvPr/>
          </p:nvGraphicFramePr>
          <p:xfrm>
            <a:off x="827584" y="3356992"/>
            <a:ext cx="3067050" cy="446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2" name="Формула" r:id="rId27" imgW="33832800" imgH="4876800" progId="Equation.3">
                    <p:embed/>
                  </p:oleObj>
                </mc:Choice>
                <mc:Fallback>
                  <p:oleObj name="Формула" r:id="rId27" imgW="33832800" imgH="4876800" progId="Equation.3">
                    <p:embed/>
                    <p:pic>
                      <p:nvPicPr>
                        <p:cNvPr id="0" name="Изображение 225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827584" y="3356992"/>
                          <a:ext cx="3067050" cy="4460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6" name="Object 7"/>
            <p:cNvGraphicFramePr>
              <a:graphicFrameLocks noChangeAspect="1"/>
            </p:cNvGraphicFramePr>
            <p:nvPr/>
          </p:nvGraphicFramePr>
          <p:xfrm>
            <a:off x="1212850" y="3789363"/>
            <a:ext cx="2405063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3" name="Формула" r:id="rId29" imgW="26517600" imgH="9448800" progId="Equation.3">
                    <p:embed/>
                  </p:oleObj>
                </mc:Choice>
                <mc:Fallback>
                  <p:oleObj name="Формула" r:id="rId29" imgW="26517600" imgH="9448800" progId="Equation.3">
                    <p:embed/>
                    <p:pic>
                      <p:nvPicPr>
                        <p:cNvPr id="0" name="Изображение 225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1212850" y="3789363"/>
                          <a:ext cx="2405063" cy="863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Группа 110"/>
          <p:cNvGrpSpPr/>
          <p:nvPr/>
        </p:nvGrpSpPr>
        <p:grpSpPr>
          <a:xfrm>
            <a:off x="107504" y="3717032"/>
            <a:ext cx="2952328" cy="2016224"/>
            <a:chOff x="5292080" y="2492896"/>
            <a:chExt cx="2952328" cy="2016224"/>
          </a:xfrm>
        </p:grpSpPr>
        <p:sp>
          <p:nvSpPr>
            <p:cNvPr id="120" name="Прямоугольная выноска 119"/>
            <p:cNvSpPr/>
            <p:nvPr/>
          </p:nvSpPr>
          <p:spPr>
            <a:xfrm>
              <a:off x="5292080" y="2492896"/>
              <a:ext cx="2952328" cy="2016224"/>
            </a:xfrm>
            <a:prstGeom prst="wedgeRectCallout">
              <a:avLst>
                <a:gd name="adj1" fmla="val -19865"/>
                <a:gd name="adj2" fmla="val 72893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21" name="Object 2"/>
            <p:cNvGraphicFramePr>
              <a:graphicFrameLocks noChangeAspect="1"/>
            </p:cNvGraphicFramePr>
            <p:nvPr/>
          </p:nvGraphicFramePr>
          <p:xfrm>
            <a:off x="5796136" y="2564904"/>
            <a:ext cx="1989138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4" name="Формула" r:id="rId31" imgW="21945600" imgH="9448800" progId="Equation.3">
                    <p:embed/>
                  </p:oleObj>
                </mc:Choice>
                <mc:Fallback>
                  <p:oleObj name="Формула" r:id="rId31" imgW="21945600" imgH="9448800" progId="Equation.3">
                    <p:embed/>
                    <p:pic>
                      <p:nvPicPr>
                        <p:cNvPr id="0" name="Изображение 225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5796136" y="2564904"/>
                          <a:ext cx="1989138" cy="863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" name="Object 3"/>
            <p:cNvGraphicFramePr>
              <a:graphicFrameLocks noChangeAspect="1"/>
            </p:cNvGraphicFramePr>
            <p:nvPr/>
          </p:nvGraphicFramePr>
          <p:xfrm>
            <a:off x="5364088" y="3501008"/>
            <a:ext cx="2817812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5" name="Формула" r:id="rId33" imgW="31089600" imgH="9448800" progId="Equation.3">
                    <p:embed/>
                  </p:oleObj>
                </mc:Choice>
                <mc:Fallback>
                  <p:oleObj name="Формула" r:id="rId33" imgW="31089600" imgH="9448800" progId="Equation.3">
                    <p:embed/>
                    <p:pic>
                      <p:nvPicPr>
                        <p:cNvPr id="0" name="Изображение 225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5364088" y="3501008"/>
                          <a:ext cx="2817812" cy="863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6732240" y="3068960"/>
            <a:ext cx="2160240" cy="1091431"/>
            <a:chOff x="-1692696" y="1196752"/>
            <a:chExt cx="2160240" cy="109143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-1692696" y="1196752"/>
              <a:ext cx="2160240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3"/>
            <p:cNvGraphicFramePr>
              <a:graphicFrameLocks noChangeAspect="1"/>
            </p:cNvGraphicFramePr>
            <p:nvPr/>
          </p:nvGraphicFramePr>
          <p:xfrm>
            <a:off x="-684584" y="1196752"/>
            <a:ext cx="1095653" cy="8656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3" name="Формула" r:id="rId1" imgW="11887200" imgH="9448800" progId="Equation.3">
                    <p:embed/>
                  </p:oleObj>
                </mc:Choice>
                <mc:Fallback>
                  <p:oleObj name="Формула" r:id="rId1" imgW="11887200" imgH="9448800" progId="Equation.3">
                    <p:embed/>
                    <p:pic>
                      <p:nvPicPr>
                        <p:cNvPr id="0" name="Изображение 235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-684584" y="1196752"/>
                          <a:ext cx="1095653" cy="86563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11"/>
            <p:cNvGraphicFramePr>
              <a:graphicFrameLocks noChangeAspect="1"/>
            </p:cNvGraphicFramePr>
            <p:nvPr/>
          </p:nvGraphicFramePr>
          <p:xfrm>
            <a:off x="-1620688" y="1700808"/>
            <a:ext cx="1541462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4" name="Формула" r:id="rId3" imgW="14325600" imgH="5486400" progId="Equation.3">
                    <p:embed/>
                  </p:oleObj>
                </mc:Choice>
                <mc:Fallback>
                  <p:oleObj name="Формула" r:id="rId3" imgW="14325600" imgH="5486400" progId="Equation.3">
                    <p:embed/>
                    <p:pic>
                      <p:nvPicPr>
                        <p:cNvPr id="0" name="Изображение 235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-1620688" y="1700808"/>
                          <a:ext cx="1541462" cy="587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Группа 45"/>
          <p:cNvGrpSpPr/>
          <p:nvPr/>
        </p:nvGrpSpPr>
        <p:grpSpPr>
          <a:xfrm>
            <a:off x="6732240" y="1196752"/>
            <a:ext cx="2160240" cy="1080120"/>
            <a:chOff x="-1692696" y="1196752"/>
            <a:chExt cx="2160240" cy="108012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-1692696" y="1196752"/>
              <a:ext cx="2160240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5" name="Object 3"/>
            <p:cNvGraphicFramePr>
              <a:graphicFrameLocks noChangeAspect="1"/>
            </p:cNvGraphicFramePr>
            <p:nvPr/>
          </p:nvGraphicFramePr>
          <p:xfrm>
            <a:off x="-1212850" y="1268760"/>
            <a:ext cx="1212850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5" name="Формула" r:id="rId5" imgW="11277600" imgH="5181600" progId="Equation.3">
                    <p:embed/>
                  </p:oleObj>
                </mc:Choice>
                <mc:Fallback>
                  <p:oleObj name="Формула" r:id="rId5" imgW="11277600" imgH="5181600" progId="Equation.3">
                    <p:embed/>
                    <p:pic>
                      <p:nvPicPr>
                        <p:cNvPr id="0" name="Изображение 235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-1212850" y="1268760"/>
                          <a:ext cx="1212850" cy="5540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571" name="Object 11"/>
            <p:cNvGraphicFramePr>
              <a:graphicFrameLocks noChangeAspect="1"/>
            </p:cNvGraphicFramePr>
            <p:nvPr/>
          </p:nvGraphicFramePr>
          <p:xfrm>
            <a:off x="-1212850" y="1684338"/>
            <a:ext cx="1212850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6" name="Формула" r:id="rId7" imgW="11277600" imgH="5486400" progId="Equation.3">
                    <p:embed/>
                  </p:oleObj>
                </mc:Choice>
                <mc:Fallback>
                  <p:oleObj name="Формула" r:id="rId7" imgW="11277600" imgH="5486400" progId="Equation.3">
                    <p:embed/>
                    <p:pic>
                      <p:nvPicPr>
                        <p:cNvPr id="0" name="Изображение 2355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-1212850" y="1684338"/>
                          <a:ext cx="1212850" cy="587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7" name="Прямоугольник 96"/>
          <p:cNvSpPr/>
          <p:nvPr/>
        </p:nvSpPr>
        <p:spPr>
          <a:xfrm>
            <a:off x="1043608" y="4221088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043608" y="2348880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476672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первый и девятый члены арифметической прогрессии,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омой 28">
            <a:hlinkClick r:id="rId9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43608" y="476672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699792" y="1196752"/>
            <a:ext cx="396044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907704" y="2348880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разность и тринадцатый член арифметической прогрессии,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907704" y="4221088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надо взять первых членов арифметической прогрессии, если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99792" y="3068960"/>
            <a:ext cx="396044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3362325" y="3341688"/>
          <a:ext cx="281463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Формула" r:id="rId10" imgW="26212800" imgH="5486400" progId="Equation.3">
                  <p:embed/>
                </p:oleObj>
              </mc:Choice>
              <mc:Fallback>
                <p:oleObj name="Формула" r:id="rId10" imgW="26212800" imgH="5486400" progId="Equation.3">
                  <p:embed/>
                  <p:pic>
                    <p:nvPicPr>
                      <p:cNvPr id="0" name="Изображение 2355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62325" y="3341688"/>
                        <a:ext cx="2814638" cy="587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699792" y="3068960"/>
            <a:ext cx="3960440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35"/>
          <p:cNvGrpSpPr/>
          <p:nvPr/>
        </p:nvGrpSpPr>
        <p:grpSpPr>
          <a:xfrm>
            <a:off x="6732240" y="4941168"/>
            <a:ext cx="2160240" cy="1080120"/>
            <a:chOff x="2429762" y="1700808"/>
            <a:chExt cx="1710190" cy="108012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2429762" y="1700808"/>
              <a:ext cx="1710190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3"/>
            <p:cNvGraphicFramePr>
              <a:graphicFrameLocks noChangeAspect="1"/>
            </p:cNvGraphicFramePr>
            <p:nvPr/>
          </p:nvGraphicFramePr>
          <p:xfrm>
            <a:off x="2849799" y="2038078"/>
            <a:ext cx="829469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8" name="Формула" r:id="rId12" imgW="9753600" imgH="4267200" progId="Equation.3">
                    <p:embed/>
                  </p:oleObj>
                </mc:Choice>
                <mc:Fallback>
                  <p:oleObj name="Формула" r:id="rId12" imgW="9753600" imgH="4267200" progId="Equation.3">
                    <p:embed/>
                    <p:pic>
                      <p:nvPicPr>
                        <p:cNvPr id="0" name="Изображение 2355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849799" y="2038078"/>
                          <a:ext cx="829469" cy="4540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Прямоугольник 38"/>
          <p:cNvSpPr/>
          <p:nvPr/>
        </p:nvSpPr>
        <p:spPr>
          <a:xfrm>
            <a:off x="2699792" y="4941168"/>
            <a:ext cx="396044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3"/>
          <p:cNvGraphicFramePr>
            <a:graphicFrameLocks noChangeAspect="1"/>
          </p:cNvGraphicFramePr>
          <p:nvPr/>
        </p:nvGraphicFramePr>
        <p:xfrm>
          <a:off x="3446463" y="4957763"/>
          <a:ext cx="25844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Формула" r:id="rId14" imgW="24079200" imgH="5181600" progId="Equation.3">
                  <p:embed/>
                </p:oleObj>
              </mc:Choice>
              <mc:Fallback>
                <p:oleObj name="Формула" r:id="rId14" imgW="24079200" imgH="5181600" progId="Equation.3">
                  <p:embed/>
                  <p:pic>
                    <p:nvPicPr>
                      <p:cNvPr id="0" name="Изображение 23558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446463" y="4957763"/>
                        <a:ext cx="2584450" cy="555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0"/>
          <p:cNvGraphicFramePr>
            <a:graphicFrameLocks noChangeAspect="1"/>
          </p:cNvGraphicFramePr>
          <p:nvPr/>
        </p:nvGraphicFramePr>
        <p:xfrm>
          <a:off x="3925888" y="5373688"/>
          <a:ext cx="17018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Формула" r:id="rId16" imgW="15849600" imgH="5486400" progId="Equation.3">
                  <p:embed/>
                </p:oleObj>
              </mc:Choice>
              <mc:Fallback>
                <p:oleObj name="Формула" r:id="rId16" imgW="15849600" imgH="5486400" progId="Equation.3">
                  <p:embed/>
                  <p:pic>
                    <p:nvPicPr>
                      <p:cNvPr id="0" name="Изображение 23559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925888" y="5373688"/>
                        <a:ext cx="1701800" cy="587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2699792" y="4941168"/>
            <a:ext cx="3960440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43608" y="4221088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1043608" y="4221088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2531" name="Object 19"/>
          <p:cNvGraphicFramePr>
            <a:graphicFrameLocks noChangeAspect="1"/>
          </p:cNvGraphicFramePr>
          <p:nvPr/>
        </p:nvGraphicFramePr>
        <p:xfrm>
          <a:off x="3222625" y="1484313"/>
          <a:ext cx="29464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Формула" r:id="rId18" imgW="27432000" imgH="5181600" progId="Equation.3">
                  <p:embed/>
                </p:oleObj>
              </mc:Choice>
              <mc:Fallback>
                <p:oleObj name="Формула" r:id="rId18" imgW="27432000" imgH="5181600" progId="Equation.3">
                  <p:embed/>
                  <p:pic>
                    <p:nvPicPr>
                      <p:cNvPr id="0" name="Изображение 23560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222625" y="1484313"/>
                        <a:ext cx="2946400" cy="5540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Прямоугольник 91"/>
          <p:cNvSpPr/>
          <p:nvPr/>
        </p:nvSpPr>
        <p:spPr>
          <a:xfrm>
            <a:off x="2699792" y="1196752"/>
            <a:ext cx="3960440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</p:cNvPr>
          <p:cNvSpPr/>
          <p:nvPr/>
        </p:nvSpPr>
        <p:spPr>
          <a:xfrm>
            <a:off x="971600" y="3429000"/>
            <a:ext cx="1656184" cy="504056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Управляющая кнопка: настраиваемая 66">
            <a:hlinkClick r:id="" action="ppaction://noaction" highlightClick="1"/>
          </p:cNvPr>
          <p:cNvSpPr/>
          <p:nvPr/>
        </p:nvSpPr>
        <p:spPr>
          <a:xfrm>
            <a:off x="971600" y="5301208"/>
            <a:ext cx="1656184" cy="504056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1403648" y="4221089"/>
            <a:ext cx="4248472" cy="1440160"/>
            <a:chOff x="179512" y="2924943"/>
            <a:chExt cx="4248472" cy="1439973"/>
          </a:xfrm>
        </p:grpSpPr>
        <p:sp>
          <p:nvSpPr>
            <p:cNvPr id="64" name="Прямоугольная выноска 63"/>
            <p:cNvSpPr/>
            <p:nvPr/>
          </p:nvSpPr>
          <p:spPr>
            <a:xfrm>
              <a:off x="179512" y="2924943"/>
              <a:ext cx="4248472" cy="1439973"/>
            </a:xfrm>
            <a:prstGeom prst="wedgeRectCallout">
              <a:avLst>
                <a:gd name="adj1" fmla="val -22529"/>
                <a:gd name="adj2" fmla="val -84387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  <p:graphicFrame>
          <p:nvGraphicFramePr>
            <p:cNvPr id="65" name="Object 2"/>
            <p:cNvGraphicFramePr>
              <a:graphicFrameLocks noChangeAspect="1"/>
            </p:cNvGraphicFramePr>
            <p:nvPr/>
          </p:nvGraphicFramePr>
          <p:xfrm>
            <a:off x="395536" y="2996942"/>
            <a:ext cx="3698875" cy="863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2" name="Формула" r:id="rId20" imgW="40843200" imgH="9448800" progId="Equation.3">
                    <p:embed/>
                  </p:oleObj>
                </mc:Choice>
                <mc:Fallback>
                  <p:oleObj name="Формула" r:id="rId20" imgW="40843200" imgH="9448800" progId="Equation.3">
                    <p:embed/>
                    <p:pic>
                      <p:nvPicPr>
                        <p:cNvPr id="0" name="Изображение 235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395536" y="2996942"/>
                          <a:ext cx="3698875" cy="8634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3"/>
            <p:cNvGraphicFramePr>
              <a:graphicFrameLocks noChangeAspect="1"/>
            </p:cNvGraphicFramePr>
            <p:nvPr/>
          </p:nvGraphicFramePr>
          <p:xfrm>
            <a:off x="933277" y="3774220"/>
            <a:ext cx="2819400" cy="501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3" name="Формула" r:id="rId22" imgW="31089600" imgH="5486400" progId="Equation.3">
                    <p:embed/>
                  </p:oleObj>
                </mc:Choice>
                <mc:Fallback>
                  <p:oleObj name="Формула" r:id="rId22" imgW="31089600" imgH="5486400" progId="Equation.3">
                    <p:embed/>
                    <p:pic>
                      <p:nvPicPr>
                        <p:cNvPr id="0" name="Изображение 2356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933277" y="3774220"/>
                          <a:ext cx="2819400" cy="50158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8" name="Группа 67"/>
          <p:cNvGrpSpPr/>
          <p:nvPr/>
        </p:nvGrpSpPr>
        <p:grpSpPr>
          <a:xfrm>
            <a:off x="467544" y="3429000"/>
            <a:ext cx="3096344" cy="1584176"/>
            <a:chOff x="827584" y="2204865"/>
            <a:chExt cx="3096344" cy="1584176"/>
          </a:xfrm>
        </p:grpSpPr>
        <p:sp>
          <p:nvSpPr>
            <p:cNvPr id="69" name="Прямоугольная выноска 68"/>
            <p:cNvSpPr/>
            <p:nvPr/>
          </p:nvSpPr>
          <p:spPr>
            <a:xfrm>
              <a:off x="827584" y="2204865"/>
              <a:ext cx="3096344" cy="1584176"/>
            </a:xfrm>
            <a:prstGeom prst="wedgeRectCallout">
              <a:avLst>
                <a:gd name="adj1" fmla="val -21408"/>
                <a:gd name="adj2" fmla="val 75257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  <p:graphicFrame>
          <p:nvGraphicFramePr>
            <p:cNvPr id="70" name="Object 2"/>
            <p:cNvGraphicFramePr>
              <a:graphicFrameLocks noChangeAspect="1"/>
            </p:cNvGraphicFramePr>
            <p:nvPr/>
          </p:nvGraphicFramePr>
          <p:xfrm>
            <a:off x="971600" y="2276872"/>
            <a:ext cx="2841625" cy="865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4" name="Формула" r:id="rId24" imgW="31394400" imgH="9448800" progId="Equation.3">
                    <p:embed/>
                  </p:oleObj>
                </mc:Choice>
                <mc:Fallback>
                  <p:oleObj name="Формула" r:id="rId24" imgW="31394400" imgH="9448800" progId="Equation.3">
                    <p:embed/>
                    <p:pic>
                      <p:nvPicPr>
                        <p:cNvPr id="0" name="Изображение 2356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971600" y="2276872"/>
                          <a:ext cx="2841625" cy="8651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3"/>
            <p:cNvGraphicFramePr>
              <a:graphicFrameLocks noChangeAspect="1"/>
            </p:cNvGraphicFramePr>
            <p:nvPr/>
          </p:nvGraphicFramePr>
          <p:xfrm>
            <a:off x="1182440" y="3155454"/>
            <a:ext cx="226695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5" name="Формула" r:id="rId26" imgW="24993600" imgH="4876800" progId="Equation.3">
                    <p:embed/>
                  </p:oleObj>
                </mc:Choice>
                <mc:Fallback>
                  <p:oleObj name="Формула" r:id="rId26" imgW="24993600" imgH="4876800" progId="Equation.3">
                    <p:embed/>
                    <p:pic>
                      <p:nvPicPr>
                        <p:cNvPr id="0" name="Изображение 235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1182440" y="3155454"/>
                          <a:ext cx="2266950" cy="4445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" name="Управляющая кнопка: настраиваемая 71">
            <a:hlinkClick r:id="" action="ppaction://noaction" highlightClick="1"/>
          </p:cNvPr>
          <p:cNvSpPr/>
          <p:nvPr/>
        </p:nvSpPr>
        <p:spPr>
          <a:xfrm>
            <a:off x="971600" y="1556792"/>
            <a:ext cx="1656184" cy="504056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323528" y="2276872"/>
            <a:ext cx="4248472" cy="2376264"/>
            <a:chOff x="323528" y="2348880"/>
            <a:chExt cx="4248472" cy="2376264"/>
          </a:xfrm>
        </p:grpSpPr>
        <p:sp>
          <p:nvSpPr>
            <p:cNvPr id="75" name="Прямоугольная выноска 74"/>
            <p:cNvSpPr/>
            <p:nvPr/>
          </p:nvSpPr>
          <p:spPr>
            <a:xfrm>
              <a:off x="323528" y="2348880"/>
              <a:ext cx="4248472" cy="2376264"/>
            </a:xfrm>
            <a:prstGeom prst="wedgeRectCallout">
              <a:avLst>
                <a:gd name="adj1" fmla="val -23426"/>
                <a:gd name="adj2" fmla="val -62510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  <p:graphicFrame>
          <p:nvGraphicFramePr>
            <p:cNvPr id="76" name="Object 3"/>
            <p:cNvGraphicFramePr>
              <a:graphicFrameLocks noChangeAspect="1"/>
            </p:cNvGraphicFramePr>
            <p:nvPr/>
          </p:nvGraphicFramePr>
          <p:xfrm>
            <a:off x="1259632" y="4149080"/>
            <a:ext cx="2239963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6" name="Формула" r:id="rId28" imgW="24688800" imgH="5486400" progId="Equation.3">
                    <p:embed/>
                  </p:oleObj>
                </mc:Choice>
                <mc:Fallback>
                  <p:oleObj name="Формула" r:id="rId28" imgW="24688800" imgH="5486400" progId="Equation.3">
                    <p:embed/>
                    <p:pic>
                      <p:nvPicPr>
                        <p:cNvPr id="0" name="Изображение 235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1259632" y="4149080"/>
                          <a:ext cx="2239963" cy="5016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3"/>
            <p:cNvGraphicFramePr>
              <a:graphicFrameLocks noChangeAspect="1"/>
            </p:cNvGraphicFramePr>
            <p:nvPr/>
          </p:nvGraphicFramePr>
          <p:xfrm>
            <a:off x="395536" y="3356992"/>
            <a:ext cx="4117975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7" name="Формула" r:id="rId30" imgW="45415200" imgH="9448800" progId="Equation.3">
                    <p:embed/>
                  </p:oleObj>
                </mc:Choice>
                <mc:Fallback>
                  <p:oleObj name="Формула" r:id="rId30" imgW="45415200" imgH="9448800" progId="Equation.3">
                    <p:embed/>
                    <p:pic>
                      <p:nvPicPr>
                        <p:cNvPr id="0" name="Изображение 235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395536" y="3356992"/>
                          <a:ext cx="4117975" cy="863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7"/>
            <p:cNvGraphicFramePr>
              <a:graphicFrameLocks noChangeAspect="1"/>
            </p:cNvGraphicFramePr>
            <p:nvPr/>
          </p:nvGraphicFramePr>
          <p:xfrm>
            <a:off x="1190625" y="2420938"/>
            <a:ext cx="2543175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8" name="Формула" r:id="rId32" imgW="28041600" imgH="9448800" progId="Equation.3">
                    <p:embed/>
                  </p:oleObj>
                </mc:Choice>
                <mc:Fallback>
                  <p:oleObj name="Формула" r:id="rId32" imgW="28041600" imgH="9448800" progId="Equation.3">
                    <p:embed/>
                    <p:pic>
                      <p:nvPicPr>
                        <p:cNvPr id="0" name="Изображение 2356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1190625" y="2420938"/>
                          <a:ext cx="2543175" cy="863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Управляющая кнопка: справка 78">
            <a:hlinkClick r:id="" action="ppaction://noaction" highlightClick="1"/>
          </p:cNvPr>
          <p:cNvSpPr/>
          <p:nvPr/>
        </p:nvSpPr>
        <p:spPr>
          <a:xfrm>
            <a:off x="323528" y="6165304"/>
            <a:ext cx="720080" cy="432048"/>
          </a:xfrm>
          <a:prstGeom prst="actionButtonHelp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1043608" y="4221088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1" name="Группа 110"/>
          <p:cNvGrpSpPr/>
          <p:nvPr/>
        </p:nvGrpSpPr>
        <p:grpSpPr>
          <a:xfrm>
            <a:off x="107504" y="3717032"/>
            <a:ext cx="2952328" cy="2016224"/>
            <a:chOff x="5292080" y="2492896"/>
            <a:chExt cx="2952328" cy="2016224"/>
          </a:xfrm>
        </p:grpSpPr>
        <p:sp>
          <p:nvSpPr>
            <p:cNvPr id="82" name="Прямоугольная выноска 81"/>
            <p:cNvSpPr/>
            <p:nvPr/>
          </p:nvSpPr>
          <p:spPr>
            <a:xfrm>
              <a:off x="5292080" y="2492896"/>
              <a:ext cx="2952328" cy="2016224"/>
            </a:xfrm>
            <a:prstGeom prst="wedgeRectCallout">
              <a:avLst>
                <a:gd name="adj1" fmla="val -19865"/>
                <a:gd name="adj2" fmla="val 72893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3" name="Object 2"/>
            <p:cNvGraphicFramePr>
              <a:graphicFrameLocks noChangeAspect="1"/>
            </p:cNvGraphicFramePr>
            <p:nvPr/>
          </p:nvGraphicFramePr>
          <p:xfrm>
            <a:off x="5796136" y="2564904"/>
            <a:ext cx="1989138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9" name="Формула" r:id="rId34" imgW="21945600" imgH="9448800" progId="Equation.3">
                    <p:embed/>
                  </p:oleObj>
                </mc:Choice>
                <mc:Fallback>
                  <p:oleObj name="Формула" r:id="rId34" imgW="21945600" imgH="9448800" progId="Equation.3">
                    <p:embed/>
                    <p:pic>
                      <p:nvPicPr>
                        <p:cNvPr id="0" name="Изображение 235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5796136" y="2564904"/>
                          <a:ext cx="1989138" cy="863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3"/>
            <p:cNvGraphicFramePr>
              <a:graphicFrameLocks noChangeAspect="1"/>
            </p:cNvGraphicFramePr>
            <p:nvPr/>
          </p:nvGraphicFramePr>
          <p:xfrm>
            <a:off x="5364088" y="3501008"/>
            <a:ext cx="2817812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0" name="Формула" r:id="rId36" imgW="31089600" imgH="9448800" progId="Equation.3">
                    <p:embed/>
                  </p:oleObj>
                </mc:Choice>
                <mc:Fallback>
                  <p:oleObj name="Формула" r:id="rId36" imgW="31089600" imgH="9448800" progId="Equation.3">
                    <p:embed/>
                    <p:pic>
                      <p:nvPicPr>
                        <p:cNvPr id="0" name="Изображение 235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5364088" y="3501008"/>
                          <a:ext cx="2817812" cy="863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Управляющая кнопка: настраиваемая 73">
            <a:hlinkClick r:id="" action="ppaction://noaction" highlightClick="1"/>
          </p:cNvPr>
          <p:cNvSpPr/>
          <p:nvPr/>
        </p:nvSpPr>
        <p:spPr>
          <a:xfrm>
            <a:off x="971600" y="5301208"/>
            <a:ext cx="1656184" cy="504056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6732240" y="4941168"/>
            <a:ext cx="2160240" cy="1080120"/>
            <a:chOff x="-1692696" y="1196752"/>
            <a:chExt cx="2160240" cy="1080120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-1692696" y="1196752"/>
              <a:ext cx="2160240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6" name="Object 3"/>
            <p:cNvGraphicFramePr>
              <a:graphicFrameLocks noChangeAspect="1"/>
            </p:cNvGraphicFramePr>
            <p:nvPr/>
          </p:nvGraphicFramePr>
          <p:xfrm>
            <a:off x="-1197048" y="1268909"/>
            <a:ext cx="1181100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7" name="Формула" r:id="rId1" imgW="10972800" imgH="5181600" progId="Equation.3">
                    <p:embed/>
                  </p:oleObj>
                </mc:Choice>
                <mc:Fallback>
                  <p:oleObj name="Формула" r:id="rId1" imgW="10972800" imgH="5181600" progId="Equation.3">
                    <p:embed/>
                    <p:pic>
                      <p:nvPicPr>
                        <p:cNvPr id="0" name="Изображение 245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-1197048" y="1268909"/>
                          <a:ext cx="1181100" cy="5540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11"/>
            <p:cNvGraphicFramePr>
              <a:graphicFrameLocks noChangeAspect="1"/>
            </p:cNvGraphicFramePr>
            <p:nvPr/>
          </p:nvGraphicFramePr>
          <p:xfrm>
            <a:off x="-1311348" y="1716584"/>
            <a:ext cx="1409700" cy="522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8" name="Формула" r:id="rId3" imgW="13106400" imgH="4876800" progId="Equation.3">
                    <p:embed/>
                  </p:oleObj>
                </mc:Choice>
                <mc:Fallback>
                  <p:oleObj name="Формула" r:id="rId3" imgW="13106400" imgH="4876800" progId="Equation.3">
                    <p:embed/>
                    <p:pic>
                      <p:nvPicPr>
                        <p:cNvPr id="0" name="Изображение 245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-1311348" y="1716584"/>
                          <a:ext cx="1409700" cy="522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7" name="Прямоугольник 96"/>
          <p:cNvSpPr/>
          <p:nvPr/>
        </p:nvSpPr>
        <p:spPr>
          <a:xfrm>
            <a:off x="1043608" y="4221088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043608" y="2348880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476672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членов арифметической прогрессии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восьмого по двадцать второй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омой 28">
            <a:hlinkClick r:id="rId5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43608" y="476672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5"/>
          <p:cNvGrpSpPr/>
          <p:nvPr/>
        </p:nvGrpSpPr>
        <p:grpSpPr>
          <a:xfrm>
            <a:off x="6732240" y="1340768"/>
            <a:ext cx="2160240" cy="792088"/>
            <a:chOff x="2429762" y="1844824"/>
            <a:chExt cx="1710190" cy="792088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2429762" y="1844824"/>
              <a:ext cx="1710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8" name="Object 3"/>
            <p:cNvGraphicFramePr>
              <a:graphicFrameLocks noChangeAspect="1"/>
            </p:cNvGraphicFramePr>
            <p:nvPr/>
          </p:nvGraphicFramePr>
          <p:xfrm>
            <a:off x="2732919" y="2037581"/>
            <a:ext cx="1063228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9" name="Формула" r:id="rId6" imgW="12496800" imgH="4267200" progId="Equation.3">
                    <p:embed/>
                  </p:oleObj>
                </mc:Choice>
                <mc:Fallback>
                  <p:oleObj name="Формула" r:id="rId6" imgW="12496800" imgH="4267200" progId="Equation.3">
                    <p:embed/>
                    <p:pic>
                      <p:nvPicPr>
                        <p:cNvPr id="0" name="Изображение 2457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732919" y="2037581"/>
                          <a:ext cx="1063228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0" name="Прямоугольник 89"/>
          <p:cNvSpPr/>
          <p:nvPr/>
        </p:nvSpPr>
        <p:spPr>
          <a:xfrm>
            <a:off x="2699792" y="1196752"/>
            <a:ext cx="396044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907704" y="2348880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членов прогрессии с десятого по тридцать седьмой включительно,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907704" y="4221088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первый член и разность арифметической прогрессии, если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35"/>
          <p:cNvGrpSpPr/>
          <p:nvPr/>
        </p:nvGrpSpPr>
        <p:grpSpPr>
          <a:xfrm>
            <a:off x="6732240" y="3212976"/>
            <a:ext cx="2160240" cy="792088"/>
            <a:chOff x="2429762" y="1844824"/>
            <a:chExt cx="1710190" cy="79208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429762" y="1844824"/>
              <a:ext cx="1710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3"/>
            <p:cNvGraphicFramePr>
              <a:graphicFrameLocks noChangeAspect="1"/>
            </p:cNvGraphicFramePr>
            <p:nvPr/>
          </p:nvGraphicFramePr>
          <p:xfrm>
            <a:off x="2731663" y="2037036"/>
            <a:ext cx="106448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0" name="Формула" r:id="rId8" imgW="12496800" imgH="4267200" progId="Equation.3">
                    <p:embed/>
                  </p:oleObj>
                </mc:Choice>
                <mc:Fallback>
                  <p:oleObj name="Формула" r:id="rId8" imgW="12496800" imgH="4267200" progId="Equation.3">
                    <p:embed/>
                    <p:pic>
                      <p:nvPicPr>
                        <p:cNvPr id="0" name="Изображение 2457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731663" y="2037036"/>
                          <a:ext cx="1064485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Прямоугольник 24"/>
          <p:cNvSpPr/>
          <p:nvPr/>
        </p:nvSpPr>
        <p:spPr>
          <a:xfrm>
            <a:off x="2699792" y="3068960"/>
            <a:ext cx="396044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3459163" y="3341688"/>
          <a:ext cx="26193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Формула" r:id="rId10" imgW="24384000" imgH="5486400" progId="Equation.3">
                  <p:embed/>
                </p:oleObj>
              </mc:Choice>
              <mc:Fallback>
                <p:oleObj name="Формула" r:id="rId10" imgW="24384000" imgH="5486400" progId="Equation.3">
                  <p:embed/>
                  <p:pic>
                    <p:nvPicPr>
                      <p:cNvPr id="0" name="Изображение 24580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59163" y="3341688"/>
                        <a:ext cx="2619375" cy="587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699792" y="3068960"/>
            <a:ext cx="3960440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699792" y="4941168"/>
            <a:ext cx="396044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3"/>
          <p:cNvGraphicFramePr>
            <a:graphicFrameLocks noChangeAspect="1"/>
          </p:cNvGraphicFramePr>
          <p:nvPr/>
        </p:nvGraphicFramePr>
        <p:xfrm>
          <a:off x="2949575" y="5213350"/>
          <a:ext cx="35655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Формула" r:id="rId12" imgW="33223200" imgH="5486400" progId="Equation.3">
                  <p:embed/>
                </p:oleObj>
              </mc:Choice>
              <mc:Fallback>
                <p:oleObj name="Формула" r:id="rId12" imgW="33223200" imgH="5486400" progId="Equation.3">
                  <p:embed/>
                  <p:pic>
                    <p:nvPicPr>
                      <p:cNvPr id="0" name="Изображение 24581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49575" y="5213350"/>
                        <a:ext cx="3565525" cy="587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2699792" y="4941168"/>
            <a:ext cx="3960440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43608" y="4221088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1043608" y="4221088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2531" name="Object 19"/>
          <p:cNvGraphicFramePr>
            <a:graphicFrameLocks noChangeAspect="1"/>
          </p:cNvGraphicFramePr>
          <p:nvPr/>
        </p:nvGraphicFramePr>
        <p:xfrm>
          <a:off x="3387725" y="1484313"/>
          <a:ext cx="261778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Формула" r:id="rId14" imgW="24384000" imgH="5181600" progId="Equation.3">
                  <p:embed/>
                </p:oleObj>
              </mc:Choice>
              <mc:Fallback>
                <p:oleObj name="Формула" r:id="rId14" imgW="24384000" imgH="5181600" progId="Equation.3">
                  <p:embed/>
                  <p:pic>
                    <p:nvPicPr>
                      <p:cNvPr id="0" name="Изображение 24582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87725" y="1484313"/>
                        <a:ext cx="2617788" cy="5540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Прямоугольник 91"/>
          <p:cNvSpPr/>
          <p:nvPr/>
        </p:nvSpPr>
        <p:spPr>
          <a:xfrm>
            <a:off x="2699792" y="1196752"/>
            <a:ext cx="3960440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Управляющая кнопка: настраиваемая 67">
            <a:hlinkClick r:id="" action="ppaction://noaction" highlightClick="1"/>
          </p:cNvPr>
          <p:cNvSpPr/>
          <p:nvPr/>
        </p:nvSpPr>
        <p:spPr>
          <a:xfrm>
            <a:off x="971600" y="3429000"/>
            <a:ext cx="1656184" cy="504056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1475656" y="4293096"/>
            <a:ext cx="3744416" cy="1440160"/>
            <a:chOff x="395536" y="2936461"/>
            <a:chExt cx="3744416" cy="1497572"/>
          </a:xfrm>
        </p:grpSpPr>
        <p:sp>
          <p:nvSpPr>
            <p:cNvPr id="70" name="Прямоугольная выноска 69"/>
            <p:cNvSpPr/>
            <p:nvPr/>
          </p:nvSpPr>
          <p:spPr>
            <a:xfrm>
              <a:off x="395536" y="2936461"/>
              <a:ext cx="3744416" cy="1497572"/>
            </a:xfrm>
            <a:prstGeom prst="wedgeRectCallout">
              <a:avLst>
                <a:gd name="adj1" fmla="val -22529"/>
                <a:gd name="adj2" fmla="val -84387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  <p:graphicFrame>
          <p:nvGraphicFramePr>
            <p:cNvPr id="71" name="Object 2"/>
            <p:cNvGraphicFramePr>
              <a:graphicFrameLocks noChangeAspect="1"/>
            </p:cNvGraphicFramePr>
            <p:nvPr/>
          </p:nvGraphicFramePr>
          <p:xfrm>
            <a:off x="771352" y="3501204"/>
            <a:ext cx="3090862" cy="863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4" name="Формула" r:id="rId16" imgW="34137600" imgH="9448800" progId="Equation.3">
                    <p:embed/>
                  </p:oleObj>
                </mc:Choice>
                <mc:Fallback>
                  <p:oleObj name="Формула" r:id="rId16" imgW="34137600" imgH="9448800" progId="Equation.3">
                    <p:embed/>
                    <p:pic>
                      <p:nvPicPr>
                        <p:cNvPr id="0" name="Изображение 2458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771352" y="3501204"/>
                          <a:ext cx="3090862" cy="8634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3"/>
            <p:cNvGraphicFramePr>
              <a:graphicFrameLocks noChangeAspect="1"/>
            </p:cNvGraphicFramePr>
            <p:nvPr/>
          </p:nvGraphicFramePr>
          <p:xfrm>
            <a:off x="790402" y="2996445"/>
            <a:ext cx="3040062" cy="501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5" name="Формула" r:id="rId18" imgW="33528000" imgH="5486400" progId="Equation.3">
                    <p:embed/>
                  </p:oleObj>
                </mc:Choice>
                <mc:Fallback>
                  <p:oleObj name="Формула" r:id="rId18" imgW="33528000" imgH="5486400" progId="Equation.3">
                    <p:embed/>
                    <p:pic>
                      <p:nvPicPr>
                        <p:cNvPr id="0" name="Изображение 245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790402" y="2996445"/>
                          <a:ext cx="3040062" cy="50158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5" name="Группа 74"/>
          <p:cNvGrpSpPr/>
          <p:nvPr/>
        </p:nvGrpSpPr>
        <p:grpSpPr>
          <a:xfrm>
            <a:off x="467544" y="2204864"/>
            <a:ext cx="3600400" cy="2592288"/>
            <a:chOff x="827584" y="332657"/>
            <a:chExt cx="3600400" cy="2592288"/>
          </a:xfrm>
        </p:grpSpPr>
        <p:sp>
          <p:nvSpPr>
            <p:cNvPr id="76" name="Прямоугольная выноска 75"/>
            <p:cNvSpPr/>
            <p:nvPr/>
          </p:nvSpPr>
          <p:spPr>
            <a:xfrm>
              <a:off x="827584" y="332657"/>
              <a:ext cx="3600400" cy="2592288"/>
            </a:xfrm>
            <a:prstGeom prst="wedgeRectCallout">
              <a:avLst>
                <a:gd name="adj1" fmla="val -21408"/>
                <a:gd name="adj2" fmla="val 75257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оставить и решить систему уравнений:</a:t>
              </a:r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  <p:graphicFrame>
          <p:nvGraphicFramePr>
            <p:cNvPr id="77" name="Object 2"/>
            <p:cNvGraphicFramePr>
              <a:graphicFrameLocks noChangeAspect="1"/>
            </p:cNvGraphicFramePr>
            <p:nvPr/>
          </p:nvGraphicFramePr>
          <p:xfrm>
            <a:off x="1043608" y="1124745"/>
            <a:ext cx="3035300" cy="178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6" name="Формула" r:id="rId20" imgW="33528000" imgH="19507200" progId="Equation.3">
                    <p:embed/>
                  </p:oleObj>
                </mc:Choice>
                <mc:Fallback>
                  <p:oleObj name="Формула" r:id="rId20" imgW="33528000" imgH="19507200" progId="Equation.3">
                    <p:embed/>
                    <p:pic>
                      <p:nvPicPr>
                        <p:cNvPr id="0" name="Изображение 245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043608" y="1124745"/>
                          <a:ext cx="3035300" cy="17875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8" name="Управляющая кнопка: настраиваемая 77">
            <a:hlinkClick r:id="" action="ppaction://noaction" highlightClick="1"/>
          </p:cNvPr>
          <p:cNvSpPr/>
          <p:nvPr/>
        </p:nvSpPr>
        <p:spPr>
          <a:xfrm>
            <a:off x="971600" y="1556792"/>
            <a:ext cx="1656184" cy="504056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611560" y="2204864"/>
            <a:ext cx="3528392" cy="1584176"/>
            <a:chOff x="611560" y="2348880"/>
            <a:chExt cx="3528392" cy="1584176"/>
          </a:xfrm>
        </p:grpSpPr>
        <p:sp>
          <p:nvSpPr>
            <p:cNvPr id="80" name="Прямоугольная выноска 79"/>
            <p:cNvSpPr/>
            <p:nvPr/>
          </p:nvSpPr>
          <p:spPr>
            <a:xfrm>
              <a:off x="611560" y="2348880"/>
              <a:ext cx="3528392" cy="1584176"/>
            </a:xfrm>
            <a:prstGeom prst="wedgeRectCallout">
              <a:avLst>
                <a:gd name="adj1" fmla="val -23426"/>
                <a:gd name="adj2" fmla="val -62510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  <p:graphicFrame>
          <p:nvGraphicFramePr>
            <p:cNvPr id="81" name="Object 3"/>
            <p:cNvGraphicFramePr>
              <a:graphicFrameLocks noChangeAspect="1"/>
            </p:cNvGraphicFramePr>
            <p:nvPr/>
          </p:nvGraphicFramePr>
          <p:xfrm>
            <a:off x="971600" y="2492896"/>
            <a:ext cx="2849563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7" name="Формула" r:id="rId22" imgW="31394400" imgH="5486400" progId="Equation.3">
                    <p:embed/>
                  </p:oleObj>
                </mc:Choice>
                <mc:Fallback>
                  <p:oleObj name="Формула" r:id="rId22" imgW="31394400" imgH="5486400" progId="Equation.3">
                    <p:embed/>
                    <p:pic>
                      <p:nvPicPr>
                        <p:cNvPr id="0" name="Изображение 2458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971600" y="2492896"/>
                          <a:ext cx="2849563" cy="5016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7"/>
            <p:cNvGraphicFramePr>
              <a:graphicFrameLocks noChangeAspect="1"/>
            </p:cNvGraphicFramePr>
            <p:nvPr/>
          </p:nvGraphicFramePr>
          <p:xfrm>
            <a:off x="1270000" y="2996183"/>
            <a:ext cx="2378075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8" name="Формула" r:id="rId24" imgW="26212800" imgH="9448800" progId="Equation.3">
                    <p:embed/>
                  </p:oleObj>
                </mc:Choice>
                <mc:Fallback>
                  <p:oleObj name="Формула" r:id="rId24" imgW="26212800" imgH="9448800" progId="Equation.3">
                    <p:embed/>
                    <p:pic>
                      <p:nvPicPr>
                        <p:cNvPr id="0" name="Изображение 2458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1270000" y="2996183"/>
                          <a:ext cx="2378075" cy="863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" name="Управляющая кнопка: справка 82">
            <a:hlinkClick r:id="" action="ppaction://noaction" highlightClick="1"/>
          </p:cNvPr>
          <p:cNvSpPr/>
          <p:nvPr/>
        </p:nvSpPr>
        <p:spPr>
          <a:xfrm>
            <a:off x="323528" y="6165304"/>
            <a:ext cx="720080" cy="432048"/>
          </a:xfrm>
          <a:prstGeom prst="actionButtonHelp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Группа 110"/>
          <p:cNvGrpSpPr/>
          <p:nvPr/>
        </p:nvGrpSpPr>
        <p:grpSpPr>
          <a:xfrm>
            <a:off x="107504" y="3789040"/>
            <a:ext cx="2952328" cy="2016224"/>
            <a:chOff x="5292080" y="2492896"/>
            <a:chExt cx="2952328" cy="2016224"/>
          </a:xfrm>
        </p:grpSpPr>
        <p:sp>
          <p:nvSpPr>
            <p:cNvPr id="85" name="Прямоугольная выноска 84"/>
            <p:cNvSpPr/>
            <p:nvPr/>
          </p:nvSpPr>
          <p:spPr>
            <a:xfrm>
              <a:off x="5292080" y="2492896"/>
              <a:ext cx="2952328" cy="2016224"/>
            </a:xfrm>
            <a:prstGeom prst="wedgeRectCallout">
              <a:avLst>
                <a:gd name="adj1" fmla="val -19865"/>
                <a:gd name="adj2" fmla="val 72893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6" name="Object 2"/>
            <p:cNvGraphicFramePr>
              <a:graphicFrameLocks noChangeAspect="1"/>
            </p:cNvGraphicFramePr>
            <p:nvPr/>
          </p:nvGraphicFramePr>
          <p:xfrm>
            <a:off x="5796136" y="2564904"/>
            <a:ext cx="1989138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9" name="Формула" r:id="rId26" imgW="21945600" imgH="9448800" progId="Equation.3">
                    <p:embed/>
                  </p:oleObj>
                </mc:Choice>
                <mc:Fallback>
                  <p:oleObj name="Формула" r:id="rId26" imgW="21945600" imgH="9448800" progId="Equation.3">
                    <p:embed/>
                    <p:pic>
                      <p:nvPicPr>
                        <p:cNvPr id="0" name="Изображение 245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5796136" y="2564904"/>
                          <a:ext cx="1989138" cy="863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3"/>
            <p:cNvGraphicFramePr>
              <a:graphicFrameLocks noChangeAspect="1"/>
            </p:cNvGraphicFramePr>
            <p:nvPr/>
          </p:nvGraphicFramePr>
          <p:xfrm>
            <a:off x="5364088" y="3501008"/>
            <a:ext cx="2817812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90" name="Формула" r:id="rId28" imgW="31089600" imgH="9448800" progId="Equation.3">
                    <p:embed/>
                  </p:oleObj>
                </mc:Choice>
                <mc:Fallback>
                  <p:oleObj name="Формула" r:id="rId28" imgW="31089600" imgH="9448800" progId="Equation.3">
                    <p:embed/>
                    <p:pic>
                      <p:nvPicPr>
                        <p:cNvPr id="0" name="Изображение 245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5364088" y="3501008"/>
                          <a:ext cx="2817812" cy="863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4008" y="2492896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2852936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Магистр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3212976"/>
            <a:ext cx="227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Шапочка выпускника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3573016"/>
            <a:ext cx="239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Школьные учебники-1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3933056"/>
            <a:ext cx="239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Школьные учебники-2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44008" y="4293096"/>
            <a:ext cx="250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Школьные учебники - 3</a:t>
            </a:r>
            <a:endParaRPr lang="ru-RU" dirty="0"/>
          </a:p>
        </p:txBody>
      </p:sp>
      <p:pic>
        <p:nvPicPr>
          <p:cNvPr id="5122" name="Picture 2" descr="https://cdn.euroki.org/system/books/covers/000/005/229/mid/cover.jpg?154230635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337371">
            <a:off x="838857" y="1296470"/>
            <a:ext cx="2772655" cy="41752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888662" y="692696"/>
            <a:ext cx="4823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>
          <a:xfrm>
            <a:off x="7380312" y="1556792"/>
            <a:ext cx="1368152" cy="1080120"/>
            <a:chOff x="2771800" y="1556792"/>
            <a:chExt cx="1368152" cy="1080120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5" name="Object 3"/>
            <p:cNvGraphicFramePr>
              <a:graphicFrameLocks noChangeAspect="1"/>
            </p:cNvGraphicFramePr>
            <p:nvPr/>
          </p:nvGraphicFramePr>
          <p:xfrm>
            <a:off x="2957513" y="1844675"/>
            <a:ext cx="971550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Формула" r:id="rId1" imgW="9753600" imgH="5181600" progId="Equation.3">
                    <p:embed/>
                  </p:oleObj>
                </mc:Choice>
                <mc:Fallback>
                  <p:oleObj name="Формула" r:id="rId1" imgW="9753600" imgH="5181600" progId="Equation.3">
                    <p:embed/>
                    <p:pic>
                      <p:nvPicPr>
                        <p:cNvPr id="0" name="Изображение 10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957513" y="1844675"/>
                          <a:ext cx="971550" cy="5540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Группа 39"/>
          <p:cNvGrpSpPr/>
          <p:nvPr/>
        </p:nvGrpSpPr>
        <p:grpSpPr>
          <a:xfrm>
            <a:off x="5940152" y="1556792"/>
            <a:ext cx="1368152" cy="1080120"/>
            <a:chOff x="2771800" y="1556792"/>
            <a:chExt cx="1368152" cy="1080120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3"/>
            <p:cNvGraphicFramePr>
              <a:graphicFrameLocks noChangeAspect="1"/>
            </p:cNvGraphicFramePr>
            <p:nvPr/>
          </p:nvGraphicFramePr>
          <p:xfrm>
            <a:off x="2972098" y="1828800"/>
            <a:ext cx="939800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Формула" r:id="rId3" imgW="9448800" imgH="5486400" progId="Equation.3">
                    <p:embed/>
                  </p:oleObj>
                </mc:Choice>
                <mc:Fallback>
                  <p:oleObj name="Формула" r:id="rId3" imgW="9448800" imgH="5486400" progId="Equation.3">
                    <p:embed/>
                    <p:pic>
                      <p:nvPicPr>
                        <p:cNvPr id="0" name="Изображение 10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72098" y="1828800"/>
                          <a:ext cx="939800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Группа 36"/>
          <p:cNvGrpSpPr/>
          <p:nvPr/>
        </p:nvGrpSpPr>
        <p:grpSpPr>
          <a:xfrm>
            <a:off x="4499992" y="1556792"/>
            <a:ext cx="1368152" cy="1080120"/>
            <a:chOff x="2771800" y="1556792"/>
            <a:chExt cx="1368152" cy="108012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3"/>
            <p:cNvGraphicFramePr>
              <a:graphicFrameLocks noChangeAspect="1"/>
            </p:cNvGraphicFramePr>
            <p:nvPr/>
          </p:nvGraphicFramePr>
          <p:xfrm>
            <a:off x="2958108" y="1844675"/>
            <a:ext cx="969963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Формула" r:id="rId5" imgW="9753600" imgH="5181600" progId="Equation.3">
                    <p:embed/>
                  </p:oleObj>
                </mc:Choice>
                <mc:Fallback>
                  <p:oleObj name="Формула" r:id="rId5" imgW="9753600" imgH="5181600" progId="Equation.3">
                    <p:embed/>
                    <p:pic>
                      <p:nvPicPr>
                        <p:cNvPr id="0" name="Изображение 10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58108" y="1844675"/>
                          <a:ext cx="969963" cy="5540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Группа 35"/>
          <p:cNvGrpSpPr/>
          <p:nvPr/>
        </p:nvGrpSpPr>
        <p:grpSpPr>
          <a:xfrm>
            <a:off x="3059832" y="1556792"/>
            <a:ext cx="1368152" cy="1080120"/>
            <a:chOff x="2771800" y="1556792"/>
            <a:chExt cx="1368152" cy="108012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23" name="Object 3"/>
            <p:cNvGraphicFramePr>
              <a:graphicFrameLocks noChangeAspect="1"/>
            </p:cNvGraphicFramePr>
            <p:nvPr/>
          </p:nvGraphicFramePr>
          <p:xfrm>
            <a:off x="2987824" y="1844824"/>
            <a:ext cx="909637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Формула" r:id="rId7" imgW="9144000" imgH="5181600" progId="Equation.3">
                    <p:embed/>
                  </p:oleObj>
                </mc:Choice>
                <mc:Fallback>
                  <p:oleObj name="Формула" r:id="rId7" imgW="9144000" imgH="5181600" progId="Equation.3">
                    <p:embed/>
                    <p:pic>
                      <p:nvPicPr>
                        <p:cNvPr id="0" name="Изображение 10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87824" y="1844824"/>
                          <a:ext cx="909637" cy="5540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Прямоугольник 2"/>
          <p:cNvSpPr/>
          <p:nvPr/>
        </p:nvSpPr>
        <p:spPr>
          <a:xfrm>
            <a:off x="251520" y="332656"/>
            <a:ext cx="648072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четыре первых члена последовательности (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заданной формулой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 члена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98884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40968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4293096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5445224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2699792" y="623731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9" action="ppaction://hlinksldjump" highlightClick="1"/>
          </p:cNvPr>
          <p:cNvSpPr/>
          <p:nvPr/>
        </p:nvSpPr>
        <p:spPr>
          <a:xfrm>
            <a:off x="1763688" y="623731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188640"/>
            <a:ext cx="72008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1259632" y="1556792"/>
            <a:ext cx="1728192" cy="1080120"/>
            <a:chOff x="971600" y="1556792"/>
            <a:chExt cx="1728192" cy="108012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971600" y="1556792"/>
              <a:ext cx="172819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22" name="Object 2"/>
            <p:cNvGraphicFramePr>
              <a:graphicFrameLocks noChangeAspect="1"/>
            </p:cNvGraphicFramePr>
            <p:nvPr/>
          </p:nvGraphicFramePr>
          <p:xfrm>
            <a:off x="1043608" y="1844824"/>
            <a:ext cx="1487487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Формула" r:id="rId10" imgW="14935200" imgH="5486400" progId="Equation.3">
                    <p:embed/>
                  </p:oleObj>
                </mc:Choice>
                <mc:Fallback>
                  <p:oleObj name="Формула" r:id="rId10" imgW="14935200" imgH="5486400" progId="Equation.3">
                    <p:embed/>
                    <p:pic>
                      <p:nvPicPr>
                        <p:cNvPr id="0" name="Изображение 10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043608" y="1844824"/>
                          <a:ext cx="1487487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Прямоугольник 5"/>
          <p:cNvSpPr/>
          <p:nvPr/>
        </p:nvSpPr>
        <p:spPr>
          <a:xfrm>
            <a:off x="1259632" y="1556792"/>
            <a:ext cx="1728192" cy="10801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7380312" y="2708920"/>
            <a:ext cx="1368152" cy="1080120"/>
            <a:chOff x="2771800" y="1556792"/>
            <a:chExt cx="1368152" cy="1080120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3"/>
            <p:cNvGraphicFramePr>
              <a:graphicFrameLocks noChangeAspect="1"/>
            </p:cNvGraphicFramePr>
            <p:nvPr/>
          </p:nvGraphicFramePr>
          <p:xfrm>
            <a:off x="2955926" y="1845072"/>
            <a:ext cx="971550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Формула" r:id="rId12" imgW="9753600" imgH="5181600" progId="Equation.3">
                    <p:embed/>
                  </p:oleObj>
                </mc:Choice>
                <mc:Fallback>
                  <p:oleObj name="Формула" r:id="rId12" imgW="9753600" imgH="5181600" progId="Equation.3">
                    <p:embed/>
                    <p:pic>
                      <p:nvPicPr>
                        <p:cNvPr id="0" name="Изображение 10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955926" y="1845072"/>
                          <a:ext cx="971550" cy="5540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" name="Группа 49"/>
          <p:cNvGrpSpPr/>
          <p:nvPr/>
        </p:nvGrpSpPr>
        <p:grpSpPr>
          <a:xfrm>
            <a:off x="5940152" y="2708920"/>
            <a:ext cx="1368152" cy="1080120"/>
            <a:chOff x="2771800" y="1556792"/>
            <a:chExt cx="1368152" cy="1080120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3"/>
            <p:cNvGraphicFramePr>
              <a:graphicFrameLocks noChangeAspect="1"/>
            </p:cNvGraphicFramePr>
            <p:nvPr/>
          </p:nvGraphicFramePr>
          <p:xfrm>
            <a:off x="2973686" y="1829197"/>
            <a:ext cx="939800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Формула" r:id="rId14" imgW="9448800" imgH="5486400" progId="Equation.3">
                    <p:embed/>
                  </p:oleObj>
                </mc:Choice>
                <mc:Fallback>
                  <p:oleObj name="Формула" r:id="rId14" imgW="9448800" imgH="5486400" progId="Equation.3">
                    <p:embed/>
                    <p:pic>
                      <p:nvPicPr>
                        <p:cNvPr id="0" name="Изображение 10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973686" y="1829197"/>
                          <a:ext cx="939800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" name="Группа 52"/>
          <p:cNvGrpSpPr/>
          <p:nvPr/>
        </p:nvGrpSpPr>
        <p:grpSpPr>
          <a:xfrm>
            <a:off x="4499992" y="2708920"/>
            <a:ext cx="1368152" cy="1080120"/>
            <a:chOff x="2771800" y="1556792"/>
            <a:chExt cx="1368152" cy="1080120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5" name="Object 3"/>
            <p:cNvGraphicFramePr>
              <a:graphicFrameLocks noChangeAspect="1"/>
            </p:cNvGraphicFramePr>
            <p:nvPr/>
          </p:nvGraphicFramePr>
          <p:xfrm>
            <a:off x="2958108" y="1845072"/>
            <a:ext cx="969963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Формула" r:id="rId16" imgW="9753600" imgH="5181600" progId="Equation.3">
                    <p:embed/>
                  </p:oleObj>
                </mc:Choice>
                <mc:Fallback>
                  <p:oleObj name="Формула" r:id="rId16" imgW="9753600" imgH="5181600" progId="Equation.3">
                    <p:embed/>
                    <p:pic>
                      <p:nvPicPr>
                        <p:cNvPr id="0" name="Изображение 10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958108" y="1845072"/>
                          <a:ext cx="969963" cy="5540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" name="Группа 55"/>
          <p:cNvGrpSpPr/>
          <p:nvPr/>
        </p:nvGrpSpPr>
        <p:grpSpPr>
          <a:xfrm>
            <a:off x="3059832" y="2708920"/>
            <a:ext cx="1368152" cy="1080120"/>
            <a:chOff x="2771800" y="1556792"/>
            <a:chExt cx="1368152" cy="108012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3"/>
            <p:cNvGraphicFramePr>
              <a:graphicFrameLocks noChangeAspect="1"/>
            </p:cNvGraphicFramePr>
            <p:nvPr/>
          </p:nvGraphicFramePr>
          <p:xfrm>
            <a:off x="2881313" y="1845072"/>
            <a:ext cx="1122362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Формула" r:id="rId18" imgW="11277600" imgH="5181600" progId="Equation.3">
                    <p:embed/>
                  </p:oleObj>
                </mc:Choice>
                <mc:Fallback>
                  <p:oleObj name="Формула" r:id="rId18" imgW="11277600" imgH="5181600" progId="Equation.3">
                    <p:embed/>
                    <p:pic>
                      <p:nvPicPr>
                        <p:cNvPr id="0" name="Изображение 10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881313" y="1845072"/>
                          <a:ext cx="1122362" cy="5540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9" name="Группа 58"/>
          <p:cNvGrpSpPr/>
          <p:nvPr/>
        </p:nvGrpSpPr>
        <p:grpSpPr>
          <a:xfrm>
            <a:off x="1259632" y="2708920"/>
            <a:ext cx="1728192" cy="1080120"/>
            <a:chOff x="971600" y="1556792"/>
            <a:chExt cx="1728192" cy="1080120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971600" y="1556792"/>
              <a:ext cx="172819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1" name="Object 2"/>
            <p:cNvGraphicFramePr>
              <a:graphicFrameLocks noChangeAspect="1"/>
            </p:cNvGraphicFramePr>
            <p:nvPr/>
          </p:nvGraphicFramePr>
          <p:xfrm>
            <a:off x="1043608" y="1844824"/>
            <a:ext cx="1584176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Формула" r:id="rId20" imgW="16764000" imgH="5486400" progId="Equation.3">
                    <p:embed/>
                  </p:oleObj>
                </mc:Choice>
                <mc:Fallback>
                  <p:oleObj name="Формула" r:id="rId20" imgW="16764000" imgH="5486400" progId="Equation.3">
                    <p:embed/>
                    <p:pic>
                      <p:nvPicPr>
                        <p:cNvPr id="0" name="Изображение 10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043608" y="1844824"/>
                          <a:ext cx="1584176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Прямоугольник 61"/>
          <p:cNvSpPr/>
          <p:nvPr/>
        </p:nvSpPr>
        <p:spPr>
          <a:xfrm>
            <a:off x="1259632" y="2708920"/>
            <a:ext cx="1728192" cy="10801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7380312" y="3861048"/>
            <a:ext cx="1368152" cy="1080120"/>
            <a:chOff x="2771800" y="1556792"/>
            <a:chExt cx="1368152" cy="1080120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5" name="Object 3"/>
            <p:cNvGraphicFramePr>
              <a:graphicFrameLocks noChangeAspect="1"/>
            </p:cNvGraphicFramePr>
            <p:nvPr/>
          </p:nvGraphicFramePr>
          <p:xfrm>
            <a:off x="2849563" y="1618457"/>
            <a:ext cx="1185863" cy="1009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Формула" r:id="rId22" imgW="11887200" imgH="9448800" progId="Equation.3">
                    <p:embed/>
                  </p:oleObj>
                </mc:Choice>
                <mc:Fallback>
                  <p:oleObj name="Формула" r:id="rId22" imgW="11887200" imgH="9448800" progId="Equation.3">
                    <p:embed/>
                    <p:pic>
                      <p:nvPicPr>
                        <p:cNvPr id="0" name="Изображение 103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2849563" y="1618457"/>
                          <a:ext cx="1185863" cy="10096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6" name="Группа 65"/>
          <p:cNvGrpSpPr/>
          <p:nvPr/>
        </p:nvGrpSpPr>
        <p:grpSpPr>
          <a:xfrm>
            <a:off x="5940152" y="3861048"/>
            <a:ext cx="1368152" cy="1080120"/>
            <a:chOff x="2771800" y="1556792"/>
            <a:chExt cx="1368152" cy="1080120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8" name="Object 3"/>
            <p:cNvGraphicFramePr>
              <a:graphicFrameLocks noChangeAspect="1"/>
            </p:cNvGraphicFramePr>
            <p:nvPr/>
          </p:nvGraphicFramePr>
          <p:xfrm>
            <a:off x="2927648" y="1618457"/>
            <a:ext cx="1030288" cy="1009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name="Формула" r:id="rId24" imgW="10363200" imgH="9448800" progId="Equation.3">
                    <p:embed/>
                  </p:oleObj>
                </mc:Choice>
                <mc:Fallback>
                  <p:oleObj name="Формула" r:id="rId24" imgW="10363200" imgH="9448800" progId="Equation.3">
                    <p:embed/>
                    <p:pic>
                      <p:nvPicPr>
                        <p:cNvPr id="0" name="Изображение 103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2927648" y="1618457"/>
                          <a:ext cx="1030288" cy="10096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" name="Группа 68"/>
          <p:cNvGrpSpPr/>
          <p:nvPr/>
        </p:nvGrpSpPr>
        <p:grpSpPr>
          <a:xfrm>
            <a:off x="4499992" y="3861048"/>
            <a:ext cx="1368152" cy="1080120"/>
            <a:chOff x="2771800" y="1556792"/>
            <a:chExt cx="1368152" cy="1080120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1" name="Object 3"/>
            <p:cNvGraphicFramePr>
              <a:graphicFrameLocks noChangeAspect="1"/>
            </p:cNvGraphicFramePr>
            <p:nvPr/>
          </p:nvGraphicFramePr>
          <p:xfrm>
            <a:off x="2927946" y="1615282"/>
            <a:ext cx="1031875" cy="1012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Формула" r:id="rId26" imgW="10363200" imgH="9448800" progId="Equation.3">
                    <p:embed/>
                  </p:oleObj>
                </mc:Choice>
                <mc:Fallback>
                  <p:oleObj name="Формула" r:id="rId26" imgW="10363200" imgH="9448800" progId="Equation.3">
                    <p:embed/>
                    <p:pic>
                      <p:nvPicPr>
                        <p:cNvPr id="0" name="Изображение 10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2927946" y="1615282"/>
                          <a:ext cx="1031875" cy="10128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2" name="Группа 71"/>
          <p:cNvGrpSpPr/>
          <p:nvPr/>
        </p:nvGrpSpPr>
        <p:grpSpPr>
          <a:xfrm>
            <a:off x="3059832" y="3861048"/>
            <a:ext cx="1368152" cy="1080120"/>
            <a:chOff x="2771800" y="1556792"/>
            <a:chExt cx="1368152" cy="1080120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4" name="Object 3"/>
            <p:cNvGraphicFramePr>
              <a:graphicFrameLocks noChangeAspect="1"/>
            </p:cNvGraphicFramePr>
            <p:nvPr/>
          </p:nvGraphicFramePr>
          <p:xfrm>
            <a:off x="2941638" y="1618457"/>
            <a:ext cx="1000125" cy="1009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Формула" r:id="rId28" imgW="10058400" imgH="9448800" progId="Equation.3">
                    <p:embed/>
                  </p:oleObj>
                </mc:Choice>
                <mc:Fallback>
                  <p:oleObj name="Формула" r:id="rId28" imgW="10058400" imgH="9448800" progId="Equation.3">
                    <p:embed/>
                    <p:pic>
                      <p:nvPicPr>
                        <p:cNvPr id="0" name="Изображение 10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2941638" y="1618457"/>
                          <a:ext cx="1000125" cy="10096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9" name="Группа 78"/>
          <p:cNvGrpSpPr/>
          <p:nvPr/>
        </p:nvGrpSpPr>
        <p:grpSpPr>
          <a:xfrm>
            <a:off x="1259632" y="3861048"/>
            <a:ext cx="1728192" cy="1080120"/>
            <a:chOff x="971600" y="3861048"/>
            <a:chExt cx="1728192" cy="1080120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971600" y="3861048"/>
              <a:ext cx="172819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21" name="Object 1"/>
            <p:cNvGraphicFramePr>
              <a:graphicFrameLocks noChangeAspect="1"/>
            </p:cNvGraphicFramePr>
            <p:nvPr/>
          </p:nvGraphicFramePr>
          <p:xfrm>
            <a:off x="1115616" y="3861048"/>
            <a:ext cx="1487488" cy="1077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Формула" r:id="rId30" imgW="14935200" imgH="10058400" progId="Equation.3">
                    <p:embed/>
                  </p:oleObj>
                </mc:Choice>
                <mc:Fallback>
                  <p:oleObj name="Формула" r:id="rId30" imgW="14935200" imgH="10058400" progId="Equation.3">
                    <p:embed/>
                    <p:pic>
                      <p:nvPicPr>
                        <p:cNvPr id="0" name="Изображение 10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1115616" y="3861048"/>
                          <a:ext cx="1487488" cy="10779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8" name="Прямоугольник 77"/>
          <p:cNvSpPr/>
          <p:nvPr/>
        </p:nvSpPr>
        <p:spPr>
          <a:xfrm>
            <a:off x="1259632" y="3861048"/>
            <a:ext cx="1728192" cy="10801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7380312" y="5013176"/>
            <a:ext cx="1368152" cy="1080120"/>
            <a:chOff x="2771800" y="1556792"/>
            <a:chExt cx="1368152" cy="1080120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2" name="Object 3"/>
            <p:cNvGraphicFramePr>
              <a:graphicFrameLocks noChangeAspect="1"/>
            </p:cNvGraphicFramePr>
            <p:nvPr/>
          </p:nvGraphicFramePr>
          <p:xfrm>
            <a:off x="2984501" y="1845866"/>
            <a:ext cx="912812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Формула" r:id="rId32" imgW="9144000" imgH="5181600" progId="Equation.3">
                    <p:embed/>
                  </p:oleObj>
                </mc:Choice>
                <mc:Fallback>
                  <p:oleObj name="Формула" r:id="rId32" imgW="9144000" imgH="5181600" progId="Equation.3">
                    <p:embed/>
                    <p:pic>
                      <p:nvPicPr>
                        <p:cNvPr id="0" name="Изображение 103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2984501" y="1845866"/>
                          <a:ext cx="912812" cy="5540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" name="Группа 82"/>
          <p:cNvGrpSpPr/>
          <p:nvPr/>
        </p:nvGrpSpPr>
        <p:grpSpPr>
          <a:xfrm>
            <a:off x="5940152" y="5013176"/>
            <a:ext cx="1368152" cy="1080120"/>
            <a:chOff x="2771800" y="1556792"/>
            <a:chExt cx="1368152" cy="1080120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5" name="Object 3"/>
            <p:cNvGraphicFramePr>
              <a:graphicFrameLocks noChangeAspect="1"/>
            </p:cNvGraphicFramePr>
            <p:nvPr/>
          </p:nvGraphicFramePr>
          <p:xfrm>
            <a:off x="2927648" y="1618854"/>
            <a:ext cx="1030288" cy="1009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Формула" r:id="rId34" imgW="10363200" imgH="9448800" progId="Equation.3">
                    <p:embed/>
                  </p:oleObj>
                </mc:Choice>
                <mc:Fallback>
                  <p:oleObj name="Формула" r:id="rId34" imgW="10363200" imgH="9448800" progId="Equation.3">
                    <p:embed/>
                    <p:pic>
                      <p:nvPicPr>
                        <p:cNvPr id="0" name="Изображение 10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2927648" y="1618854"/>
                          <a:ext cx="1030288" cy="10096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6" name="Группа 85"/>
          <p:cNvGrpSpPr/>
          <p:nvPr/>
        </p:nvGrpSpPr>
        <p:grpSpPr>
          <a:xfrm>
            <a:off x="4499992" y="5013176"/>
            <a:ext cx="1368152" cy="1080120"/>
            <a:chOff x="2771800" y="1556792"/>
            <a:chExt cx="1368152" cy="1080120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8" name="Object 3"/>
            <p:cNvGraphicFramePr>
              <a:graphicFrameLocks noChangeAspect="1"/>
            </p:cNvGraphicFramePr>
            <p:nvPr/>
          </p:nvGraphicFramePr>
          <p:xfrm>
            <a:off x="2988271" y="1844279"/>
            <a:ext cx="909637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Формула" r:id="rId36" imgW="9144000" imgH="5181600" progId="Equation.3">
                    <p:embed/>
                  </p:oleObj>
                </mc:Choice>
                <mc:Fallback>
                  <p:oleObj name="Формула" r:id="rId36" imgW="9144000" imgH="5181600" progId="Equation.3">
                    <p:embed/>
                    <p:pic>
                      <p:nvPicPr>
                        <p:cNvPr id="0" name="Изображение 10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2988271" y="1844279"/>
                          <a:ext cx="909637" cy="5556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9" name="Группа 88"/>
          <p:cNvGrpSpPr/>
          <p:nvPr/>
        </p:nvGrpSpPr>
        <p:grpSpPr>
          <a:xfrm>
            <a:off x="3059832" y="5013176"/>
            <a:ext cx="1368152" cy="1080120"/>
            <a:chOff x="2771800" y="1556792"/>
            <a:chExt cx="1368152" cy="1080120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1" name="Object 3"/>
            <p:cNvGraphicFramePr>
              <a:graphicFrameLocks noChangeAspect="1"/>
            </p:cNvGraphicFramePr>
            <p:nvPr/>
          </p:nvGraphicFramePr>
          <p:xfrm>
            <a:off x="2971106" y="1845866"/>
            <a:ext cx="939800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Формула" r:id="rId38" imgW="9448800" imgH="5181600" progId="Equation.3">
                    <p:embed/>
                  </p:oleObj>
                </mc:Choice>
                <mc:Fallback>
                  <p:oleObj name="Формула" r:id="rId38" imgW="9448800" imgH="5181600" progId="Equation.3">
                    <p:embed/>
                    <p:pic>
                      <p:nvPicPr>
                        <p:cNvPr id="0" name="Изображение 10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2971106" y="1845866"/>
                          <a:ext cx="939800" cy="5540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" name="Группа 91"/>
          <p:cNvGrpSpPr/>
          <p:nvPr/>
        </p:nvGrpSpPr>
        <p:grpSpPr>
          <a:xfrm>
            <a:off x="1259632" y="5013176"/>
            <a:ext cx="1728192" cy="1080120"/>
            <a:chOff x="971600" y="3861048"/>
            <a:chExt cx="1728192" cy="1080120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971600" y="3861048"/>
              <a:ext cx="172819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4" name="Object 1"/>
            <p:cNvGraphicFramePr>
              <a:graphicFrameLocks noChangeAspect="1"/>
            </p:cNvGraphicFramePr>
            <p:nvPr/>
          </p:nvGraphicFramePr>
          <p:xfrm>
            <a:off x="1251843" y="3861197"/>
            <a:ext cx="1214438" cy="10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Формула" r:id="rId40" imgW="12192000" imgH="10058400" progId="Equation.3">
                    <p:embed/>
                  </p:oleObj>
                </mc:Choice>
                <mc:Fallback>
                  <p:oleObj name="Формула" r:id="rId40" imgW="12192000" imgH="10058400" progId="Equation.3">
                    <p:embed/>
                    <p:pic>
                      <p:nvPicPr>
                        <p:cNvPr id="0" name="Изображение 10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1"/>
                        <a:stretch>
                          <a:fillRect/>
                        </a:stretch>
                      </p:blipFill>
                      <p:spPr>
                        <a:xfrm>
                          <a:off x="1251843" y="3861197"/>
                          <a:ext cx="1214438" cy="10079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5" name="Прямоугольник 94"/>
          <p:cNvSpPr/>
          <p:nvPr/>
        </p:nvSpPr>
        <p:spPr>
          <a:xfrm>
            <a:off x="1259632" y="5013176"/>
            <a:ext cx="1728192" cy="10801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39"/>
          <p:cNvGrpSpPr/>
          <p:nvPr/>
        </p:nvGrpSpPr>
        <p:grpSpPr>
          <a:xfrm>
            <a:off x="7164288" y="1556792"/>
            <a:ext cx="1728192" cy="1080120"/>
            <a:chOff x="2771800" y="1556792"/>
            <a:chExt cx="1368152" cy="1080120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3"/>
            <p:cNvGraphicFramePr>
              <a:graphicFrameLocks noChangeAspect="1"/>
            </p:cNvGraphicFramePr>
            <p:nvPr/>
          </p:nvGraphicFramePr>
          <p:xfrm>
            <a:off x="2828806" y="1617663"/>
            <a:ext cx="1197133" cy="1011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Формула" r:id="rId1" imgW="14020800" imgH="9448800" progId="Equation.3">
                    <p:embed/>
                  </p:oleObj>
                </mc:Choice>
                <mc:Fallback>
                  <p:oleObj name="Формула" r:id="rId1" imgW="14020800" imgH="9448800" progId="Equation.3">
                    <p:embed/>
                    <p:pic>
                      <p:nvPicPr>
                        <p:cNvPr id="0" name="Изображение 20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828806" y="1617663"/>
                          <a:ext cx="1197133" cy="10112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36"/>
          <p:cNvGrpSpPr/>
          <p:nvPr/>
        </p:nvGrpSpPr>
        <p:grpSpPr>
          <a:xfrm>
            <a:off x="5364088" y="1556792"/>
            <a:ext cx="1728192" cy="1080120"/>
            <a:chOff x="2771800" y="1556792"/>
            <a:chExt cx="1368152" cy="108012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3"/>
            <p:cNvGraphicFramePr>
              <a:graphicFrameLocks noChangeAspect="1"/>
            </p:cNvGraphicFramePr>
            <p:nvPr/>
          </p:nvGraphicFramePr>
          <p:xfrm>
            <a:off x="3056832" y="1617663"/>
            <a:ext cx="855095" cy="1009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Формула" r:id="rId3" imgW="10058400" imgH="9448800" progId="Equation.3">
                    <p:embed/>
                  </p:oleObj>
                </mc:Choice>
                <mc:Fallback>
                  <p:oleObj name="Формула" r:id="rId3" imgW="10058400" imgH="9448800" progId="Equation.3">
                    <p:embed/>
                    <p:pic>
                      <p:nvPicPr>
                        <p:cNvPr id="0" name="Изображение 20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56832" y="1617663"/>
                          <a:ext cx="855095" cy="10096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Группа 35"/>
          <p:cNvGrpSpPr/>
          <p:nvPr/>
        </p:nvGrpSpPr>
        <p:grpSpPr>
          <a:xfrm>
            <a:off x="3563888" y="1556792"/>
            <a:ext cx="1728192" cy="1080120"/>
            <a:chOff x="2771800" y="1556792"/>
            <a:chExt cx="1368152" cy="108012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23" name="Object 3"/>
            <p:cNvGraphicFramePr>
              <a:graphicFrameLocks noChangeAspect="1"/>
            </p:cNvGraphicFramePr>
            <p:nvPr/>
          </p:nvGraphicFramePr>
          <p:xfrm>
            <a:off x="3056832" y="1617663"/>
            <a:ext cx="855095" cy="1009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Формула" r:id="rId5" imgW="10058400" imgH="9448800" progId="Equation.3">
                    <p:embed/>
                  </p:oleObj>
                </mc:Choice>
                <mc:Fallback>
                  <p:oleObj name="Формула" r:id="rId5" imgW="10058400" imgH="9448800" progId="Equation.3">
                    <p:embed/>
                    <p:pic>
                      <p:nvPicPr>
                        <p:cNvPr id="0" name="Изображение 20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056832" y="1617663"/>
                          <a:ext cx="855095" cy="10096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Прямоугольник 2"/>
          <p:cNvSpPr/>
          <p:nvPr/>
        </p:nvSpPr>
        <p:spPr>
          <a:xfrm>
            <a:off x="251520" y="332656"/>
            <a:ext cx="648072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Найдите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второй, шестой и сотый члены последовательности (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заданной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формулой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 члена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98884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40968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4293096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5445224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2699792" y="623731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7" action="ppaction://hlinksldjump" highlightClick="1"/>
          </p:cNvPr>
          <p:cNvSpPr/>
          <p:nvPr/>
        </p:nvSpPr>
        <p:spPr>
          <a:xfrm>
            <a:off x="1763688" y="623731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188640"/>
            <a:ext cx="72008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45"/>
          <p:cNvGrpSpPr/>
          <p:nvPr/>
        </p:nvGrpSpPr>
        <p:grpSpPr>
          <a:xfrm>
            <a:off x="1259632" y="1556792"/>
            <a:ext cx="2232248" cy="1087983"/>
            <a:chOff x="971600" y="1556792"/>
            <a:chExt cx="1728192" cy="108798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971600" y="1556792"/>
              <a:ext cx="172819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22" name="Object 2"/>
            <p:cNvGraphicFramePr>
              <a:graphicFrameLocks noChangeAspect="1"/>
            </p:cNvGraphicFramePr>
            <p:nvPr/>
          </p:nvGraphicFramePr>
          <p:xfrm>
            <a:off x="1473333" y="1633538"/>
            <a:ext cx="780474" cy="1011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Формула" r:id="rId8" imgW="10363200" imgH="9448800" progId="Equation.3">
                    <p:embed/>
                  </p:oleObj>
                </mc:Choice>
                <mc:Fallback>
                  <p:oleObj name="Формула" r:id="rId8" imgW="10363200" imgH="9448800" progId="Equation.3">
                    <p:embed/>
                    <p:pic>
                      <p:nvPicPr>
                        <p:cNvPr id="0" name="Изображение 20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473333" y="1633538"/>
                          <a:ext cx="780474" cy="10112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Прямоугольник 5"/>
          <p:cNvSpPr/>
          <p:nvPr/>
        </p:nvSpPr>
        <p:spPr>
          <a:xfrm>
            <a:off x="1259632" y="1556792"/>
            <a:ext cx="2232248" cy="10801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49"/>
          <p:cNvGrpSpPr/>
          <p:nvPr/>
        </p:nvGrpSpPr>
        <p:grpSpPr>
          <a:xfrm>
            <a:off x="7164288" y="2708920"/>
            <a:ext cx="1728192" cy="1080120"/>
            <a:chOff x="2771800" y="1556792"/>
            <a:chExt cx="1368152" cy="1080120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3"/>
            <p:cNvGraphicFramePr>
              <a:graphicFrameLocks noChangeAspect="1"/>
            </p:cNvGraphicFramePr>
            <p:nvPr/>
          </p:nvGraphicFramePr>
          <p:xfrm>
            <a:off x="2817123" y="1845072"/>
            <a:ext cx="1265823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Формула" r:id="rId10" imgW="17068800" imgH="5486400" progId="Equation.3">
                    <p:embed/>
                  </p:oleObj>
                </mc:Choice>
                <mc:Fallback>
                  <p:oleObj name="Формула" r:id="rId10" imgW="17068800" imgH="5486400" progId="Equation.3">
                    <p:embed/>
                    <p:pic>
                      <p:nvPicPr>
                        <p:cNvPr id="0" name="Изображение 20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817123" y="1845072"/>
                          <a:ext cx="1265823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Группа 52"/>
          <p:cNvGrpSpPr/>
          <p:nvPr/>
        </p:nvGrpSpPr>
        <p:grpSpPr>
          <a:xfrm>
            <a:off x="5364088" y="2708920"/>
            <a:ext cx="1728192" cy="1080120"/>
            <a:chOff x="2771800" y="1556792"/>
            <a:chExt cx="1368152" cy="1080120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5" name="Object 3"/>
            <p:cNvGraphicFramePr>
              <a:graphicFrameLocks noChangeAspect="1"/>
            </p:cNvGraphicFramePr>
            <p:nvPr/>
          </p:nvGraphicFramePr>
          <p:xfrm>
            <a:off x="2885813" y="1829197"/>
            <a:ext cx="1140127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Формула" r:id="rId12" imgW="13106400" imgH="5486400" progId="Equation.3">
                    <p:embed/>
                  </p:oleObj>
                </mc:Choice>
                <mc:Fallback>
                  <p:oleObj name="Формула" r:id="rId12" imgW="13106400" imgH="5486400" progId="Equation.3">
                    <p:embed/>
                    <p:pic>
                      <p:nvPicPr>
                        <p:cNvPr id="0" name="Изображение 20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885813" y="1829197"/>
                          <a:ext cx="1140127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Группа 55"/>
          <p:cNvGrpSpPr/>
          <p:nvPr/>
        </p:nvGrpSpPr>
        <p:grpSpPr>
          <a:xfrm>
            <a:off x="3563888" y="2708920"/>
            <a:ext cx="1728192" cy="1080120"/>
            <a:chOff x="2771800" y="1556792"/>
            <a:chExt cx="1368152" cy="108012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3"/>
            <p:cNvGraphicFramePr>
              <a:graphicFrameLocks noChangeAspect="1"/>
            </p:cNvGraphicFramePr>
            <p:nvPr/>
          </p:nvGraphicFramePr>
          <p:xfrm>
            <a:off x="2999825" y="1845072"/>
            <a:ext cx="798089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Формула" r:id="rId14" imgW="8839200" imgH="5181600" progId="Equation.3">
                    <p:embed/>
                  </p:oleObj>
                </mc:Choice>
                <mc:Fallback>
                  <p:oleObj name="Формула" r:id="rId14" imgW="8839200" imgH="5181600" progId="Equation.3">
                    <p:embed/>
                    <p:pic>
                      <p:nvPicPr>
                        <p:cNvPr id="0" name="Изображение 20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999825" y="1845072"/>
                          <a:ext cx="798089" cy="5540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Группа 58"/>
          <p:cNvGrpSpPr/>
          <p:nvPr/>
        </p:nvGrpSpPr>
        <p:grpSpPr>
          <a:xfrm>
            <a:off x="1259632" y="2708920"/>
            <a:ext cx="2232248" cy="1080120"/>
            <a:chOff x="971600" y="1556792"/>
            <a:chExt cx="1728192" cy="1080120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971600" y="1556792"/>
              <a:ext cx="172819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1" name="Object 2"/>
            <p:cNvGraphicFramePr>
              <a:graphicFrameLocks noChangeAspect="1"/>
            </p:cNvGraphicFramePr>
            <p:nvPr/>
          </p:nvGraphicFramePr>
          <p:xfrm>
            <a:off x="1194593" y="1845072"/>
            <a:ext cx="1282207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Формула" r:id="rId16" imgW="16459200" imgH="5486400" progId="Equation.3">
                    <p:embed/>
                  </p:oleObj>
                </mc:Choice>
                <mc:Fallback>
                  <p:oleObj name="Формула" r:id="rId16" imgW="16459200" imgH="5486400" progId="Equation.3">
                    <p:embed/>
                    <p:pic>
                      <p:nvPicPr>
                        <p:cNvPr id="0" name="Изображение 205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194593" y="1845072"/>
                          <a:ext cx="1282207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Прямоугольник 61"/>
          <p:cNvSpPr/>
          <p:nvPr/>
        </p:nvSpPr>
        <p:spPr>
          <a:xfrm>
            <a:off x="1259632" y="2708920"/>
            <a:ext cx="2232248" cy="10801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65"/>
          <p:cNvGrpSpPr/>
          <p:nvPr/>
        </p:nvGrpSpPr>
        <p:grpSpPr>
          <a:xfrm>
            <a:off x="7164290" y="3861048"/>
            <a:ext cx="1728193" cy="1080120"/>
            <a:chOff x="2771800" y="1556792"/>
            <a:chExt cx="1368152" cy="1080120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8" name="Object 3"/>
            <p:cNvGraphicFramePr>
              <a:graphicFrameLocks noChangeAspect="1"/>
            </p:cNvGraphicFramePr>
            <p:nvPr/>
          </p:nvGraphicFramePr>
          <p:xfrm>
            <a:off x="2771800" y="1829594"/>
            <a:ext cx="1311145" cy="585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Формула" r:id="rId18" imgW="16764000" imgH="5486400" progId="Equation.3">
                    <p:embed/>
                  </p:oleObj>
                </mc:Choice>
                <mc:Fallback>
                  <p:oleObj name="Формула" r:id="rId18" imgW="16764000" imgH="5486400" progId="Equation.3">
                    <p:embed/>
                    <p:pic>
                      <p:nvPicPr>
                        <p:cNvPr id="0" name="Изображение 20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771800" y="1829594"/>
                          <a:ext cx="1311145" cy="58578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Группа 68"/>
          <p:cNvGrpSpPr/>
          <p:nvPr/>
        </p:nvGrpSpPr>
        <p:grpSpPr>
          <a:xfrm>
            <a:off x="5364088" y="3861048"/>
            <a:ext cx="1728192" cy="1080120"/>
            <a:chOff x="2771800" y="1556792"/>
            <a:chExt cx="1368152" cy="1080120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1" name="Object 3"/>
            <p:cNvGraphicFramePr>
              <a:graphicFrameLocks noChangeAspect="1"/>
            </p:cNvGraphicFramePr>
            <p:nvPr/>
          </p:nvGraphicFramePr>
          <p:xfrm>
            <a:off x="2942819" y="1828007"/>
            <a:ext cx="1083120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Формула" r:id="rId20" imgW="13411200" imgH="5486400" progId="Equation.3">
                    <p:embed/>
                  </p:oleObj>
                </mc:Choice>
                <mc:Fallback>
                  <p:oleObj name="Формула" r:id="rId20" imgW="13411200" imgH="5486400" progId="Equation.3">
                    <p:embed/>
                    <p:pic>
                      <p:nvPicPr>
                        <p:cNvPr id="0" name="Изображение 205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2942819" y="1828007"/>
                          <a:ext cx="1083120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Группа 71"/>
          <p:cNvGrpSpPr/>
          <p:nvPr/>
        </p:nvGrpSpPr>
        <p:grpSpPr>
          <a:xfrm>
            <a:off x="3563888" y="3861048"/>
            <a:ext cx="1728192" cy="1080120"/>
            <a:chOff x="2771800" y="1556792"/>
            <a:chExt cx="1368152" cy="1080120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4" name="Object 3"/>
            <p:cNvGraphicFramePr>
              <a:graphicFrameLocks noChangeAspect="1"/>
            </p:cNvGraphicFramePr>
            <p:nvPr/>
          </p:nvGraphicFramePr>
          <p:xfrm>
            <a:off x="2999825" y="1845469"/>
            <a:ext cx="969108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Формула" r:id="rId22" imgW="13411200" imgH="5181600" progId="Equation.3">
                    <p:embed/>
                  </p:oleObj>
                </mc:Choice>
                <mc:Fallback>
                  <p:oleObj name="Формула" r:id="rId22" imgW="13411200" imgH="5181600" progId="Equation.3">
                    <p:embed/>
                    <p:pic>
                      <p:nvPicPr>
                        <p:cNvPr id="0" name="Изображение 205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2999825" y="1845469"/>
                          <a:ext cx="969108" cy="5540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Группа 78"/>
          <p:cNvGrpSpPr/>
          <p:nvPr/>
        </p:nvGrpSpPr>
        <p:grpSpPr>
          <a:xfrm>
            <a:off x="1252009" y="3861048"/>
            <a:ext cx="2239871" cy="1080120"/>
            <a:chOff x="971601" y="3861048"/>
            <a:chExt cx="1955163" cy="1080120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971601" y="3861048"/>
              <a:ext cx="1955163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21" name="Object 1"/>
            <p:cNvGraphicFramePr>
              <a:graphicFrameLocks noChangeAspect="1"/>
            </p:cNvGraphicFramePr>
            <p:nvPr/>
          </p:nvGraphicFramePr>
          <p:xfrm>
            <a:off x="1103965" y="4089400"/>
            <a:ext cx="1697088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" name="Формула" r:id="rId24" imgW="18897600" imgH="5791200" progId="Equation.3">
                    <p:embed/>
                  </p:oleObj>
                </mc:Choice>
                <mc:Fallback>
                  <p:oleObj name="Формула" r:id="rId24" imgW="18897600" imgH="5791200" progId="Equation.3">
                    <p:embed/>
                    <p:pic>
                      <p:nvPicPr>
                        <p:cNvPr id="0" name="Изображение 205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1103965" y="4089400"/>
                          <a:ext cx="1697088" cy="62071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8" name="Прямоугольник 77"/>
          <p:cNvSpPr/>
          <p:nvPr/>
        </p:nvSpPr>
        <p:spPr>
          <a:xfrm>
            <a:off x="1259632" y="3861048"/>
            <a:ext cx="2232248" cy="10801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Группа 82"/>
          <p:cNvGrpSpPr/>
          <p:nvPr/>
        </p:nvGrpSpPr>
        <p:grpSpPr>
          <a:xfrm>
            <a:off x="7164288" y="5013176"/>
            <a:ext cx="1728192" cy="1080120"/>
            <a:chOff x="2771800" y="1556792"/>
            <a:chExt cx="1368152" cy="1080120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5" name="Object 3"/>
            <p:cNvGraphicFramePr>
              <a:graphicFrameLocks noChangeAspect="1"/>
            </p:cNvGraphicFramePr>
            <p:nvPr/>
          </p:nvGraphicFramePr>
          <p:xfrm>
            <a:off x="2942818" y="1829991"/>
            <a:ext cx="1026115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Формула" r:id="rId26" imgW="11277600" imgH="5486400" progId="Equation.3">
                    <p:embed/>
                  </p:oleObj>
                </mc:Choice>
                <mc:Fallback>
                  <p:oleObj name="Формула" r:id="rId26" imgW="11277600" imgH="5486400" progId="Equation.3">
                    <p:embed/>
                    <p:pic>
                      <p:nvPicPr>
                        <p:cNvPr id="0" name="Изображение 20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2942818" y="1829991"/>
                          <a:ext cx="1026115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Группа 85"/>
          <p:cNvGrpSpPr/>
          <p:nvPr/>
        </p:nvGrpSpPr>
        <p:grpSpPr>
          <a:xfrm>
            <a:off x="5364088" y="5013176"/>
            <a:ext cx="1728192" cy="1080120"/>
            <a:chOff x="2771800" y="1556792"/>
            <a:chExt cx="1368152" cy="1080120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8" name="Object 3"/>
            <p:cNvGraphicFramePr>
              <a:graphicFrameLocks noChangeAspect="1"/>
            </p:cNvGraphicFramePr>
            <p:nvPr/>
          </p:nvGraphicFramePr>
          <p:xfrm>
            <a:off x="3056832" y="1828404"/>
            <a:ext cx="798089" cy="588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" name="Формула" r:id="rId28" imgW="9448800" imgH="5486400" progId="Equation.3">
                    <p:embed/>
                  </p:oleObj>
                </mc:Choice>
                <mc:Fallback>
                  <p:oleObj name="Формула" r:id="rId28" imgW="9448800" imgH="5486400" progId="Equation.3">
                    <p:embed/>
                    <p:pic>
                      <p:nvPicPr>
                        <p:cNvPr id="0" name="Изображение 20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3056832" y="1828404"/>
                          <a:ext cx="798089" cy="5889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Группа 88"/>
          <p:cNvGrpSpPr/>
          <p:nvPr/>
        </p:nvGrpSpPr>
        <p:grpSpPr>
          <a:xfrm>
            <a:off x="3563888" y="5013176"/>
            <a:ext cx="1728192" cy="1080120"/>
            <a:chOff x="2771800" y="1556792"/>
            <a:chExt cx="1368152" cy="1080120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1" name="Object 3"/>
            <p:cNvGraphicFramePr>
              <a:graphicFrameLocks noChangeAspect="1"/>
            </p:cNvGraphicFramePr>
            <p:nvPr/>
          </p:nvGraphicFramePr>
          <p:xfrm>
            <a:off x="2999825" y="1845866"/>
            <a:ext cx="798089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Формула" r:id="rId30" imgW="9448800" imgH="5181600" progId="Equation.3">
                    <p:embed/>
                  </p:oleObj>
                </mc:Choice>
                <mc:Fallback>
                  <p:oleObj name="Формула" r:id="rId30" imgW="9448800" imgH="5181600" progId="Equation.3">
                    <p:embed/>
                    <p:pic>
                      <p:nvPicPr>
                        <p:cNvPr id="0" name="Изображение 206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2999825" y="1845866"/>
                          <a:ext cx="798089" cy="5540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Группа 91"/>
          <p:cNvGrpSpPr/>
          <p:nvPr/>
        </p:nvGrpSpPr>
        <p:grpSpPr>
          <a:xfrm>
            <a:off x="1259632" y="5013176"/>
            <a:ext cx="2232248" cy="1080120"/>
            <a:chOff x="971600" y="3861048"/>
            <a:chExt cx="1728192" cy="1080120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971600" y="3861048"/>
              <a:ext cx="172819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4" name="Object 1"/>
            <p:cNvGraphicFramePr>
              <a:graphicFrameLocks noChangeAspect="1"/>
            </p:cNvGraphicFramePr>
            <p:nvPr/>
          </p:nvGraphicFramePr>
          <p:xfrm>
            <a:off x="1027348" y="4059635"/>
            <a:ext cx="1616696" cy="611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" name="Формула" r:id="rId32" imgW="27736800" imgH="6096000" progId="Equation.3">
                    <p:embed/>
                  </p:oleObj>
                </mc:Choice>
                <mc:Fallback>
                  <p:oleObj name="Формула" r:id="rId32" imgW="27736800" imgH="6096000" progId="Equation.3">
                    <p:embed/>
                    <p:pic>
                      <p:nvPicPr>
                        <p:cNvPr id="0" name="Изображение 206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1027348" y="4059635"/>
                          <a:ext cx="1616696" cy="61118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5" name="Прямоугольник 94"/>
          <p:cNvSpPr/>
          <p:nvPr/>
        </p:nvSpPr>
        <p:spPr>
          <a:xfrm>
            <a:off x="1259632" y="5013176"/>
            <a:ext cx="2232248" cy="10801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3968" y="1700808"/>
            <a:ext cx="26642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задана формулой. Найдите: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700808"/>
            <a:ext cx="26642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1844824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2780928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47864" y="3717032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2699792" y="623731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1" action="ppaction://hlinksldjump" highlightClick="1"/>
          </p:cNvPr>
          <p:cNvSpPr/>
          <p:nvPr/>
        </p:nvSpPr>
        <p:spPr>
          <a:xfrm>
            <a:off x="1763688" y="623731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836712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347864" y="4653136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Группа 45"/>
          <p:cNvGrpSpPr/>
          <p:nvPr/>
        </p:nvGrpSpPr>
        <p:grpSpPr>
          <a:xfrm>
            <a:off x="899592" y="3140968"/>
            <a:ext cx="2232248" cy="1080120"/>
            <a:chOff x="971600" y="1556792"/>
            <a:chExt cx="1728192" cy="108012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971600" y="1556792"/>
              <a:ext cx="172819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2"/>
            <p:cNvGraphicFramePr>
              <a:graphicFrameLocks noChangeAspect="1"/>
            </p:cNvGraphicFramePr>
            <p:nvPr/>
          </p:nvGraphicFramePr>
          <p:xfrm>
            <a:off x="1027348" y="1772816"/>
            <a:ext cx="1616696" cy="720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" name="Формула" r:id="rId2" imgW="16459200" imgH="5486400" progId="Equation.3">
                    <p:embed/>
                  </p:oleObj>
                </mc:Choice>
                <mc:Fallback>
                  <p:oleObj name="Формула" r:id="rId2" imgW="16459200" imgH="5486400" progId="Equation.3">
                    <p:embed/>
                    <p:pic>
                      <p:nvPicPr>
                        <p:cNvPr id="0" name="Изображение 30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027348" y="1772816"/>
                          <a:ext cx="1616696" cy="720081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" name="Object 2"/>
          <p:cNvGraphicFramePr>
            <a:graphicFrameLocks noChangeAspect="1"/>
          </p:cNvGraphicFramePr>
          <p:nvPr/>
        </p:nvGraphicFramePr>
        <p:xfrm>
          <a:off x="5364088" y="1772816"/>
          <a:ext cx="373063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Формула" r:id="rId4" imgW="3352800" imgH="5181600" progId="Equation.3">
                  <p:embed/>
                </p:oleObj>
              </mc:Choice>
              <mc:Fallback>
                <p:oleObj name="Формула" r:id="rId4" imgW="3352800" imgH="5181600" progId="Equation.3">
                  <p:embed/>
                  <p:pic>
                    <p:nvPicPr>
                      <p:cNvPr id="0" name="Изображение 307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64088" y="1772816"/>
                        <a:ext cx="373063" cy="6810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3968" y="1700808"/>
            <a:ext cx="2664296" cy="7920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283968" y="2636912"/>
            <a:ext cx="26642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4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283968" y="2636912"/>
            <a:ext cx="26642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" name="Object 2"/>
          <p:cNvGraphicFramePr>
            <a:graphicFrameLocks noChangeAspect="1"/>
          </p:cNvGraphicFramePr>
          <p:nvPr/>
        </p:nvGraphicFramePr>
        <p:xfrm>
          <a:off x="5364088" y="2636912"/>
          <a:ext cx="448750" cy="792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Формула" r:id="rId6" imgW="3657600" imgH="5486400" progId="Equation.3">
                  <p:embed/>
                </p:oleObj>
              </mc:Choice>
              <mc:Fallback>
                <p:oleObj name="Формула" r:id="rId6" imgW="3657600" imgH="5486400" progId="Equation.3">
                  <p:embed/>
                  <p:pic>
                    <p:nvPicPr>
                      <p:cNvPr id="0" name="Изображение 307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64088" y="2636912"/>
                        <a:ext cx="448750" cy="7927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4283968" y="2636912"/>
            <a:ext cx="2664296" cy="7920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283968" y="3573016"/>
            <a:ext cx="26642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403</a:t>
            </a:r>
            <a:endParaRPr lang="ru-RU" sz="4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283968" y="3573016"/>
            <a:ext cx="26642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3" name="Object 2"/>
          <p:cNvGraphicFramePr>
            <a:graphicFrameLocks noChangeAspect="1"/>
          </p:cNvGraphicFramePr>
          <p:nvPr/>
        </p:nvGraphicFramePr>
        <p:xfrm>
          <a:off x="5233988" y="3572322"/>
          <a:ext cx="7112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8" imgW="5791200" imgH="5486400" progId="Equation.3">
                  <p:embed/>
                </p:oleObj>
              </mc:Choice>
              <mc:Fallback>
                <p:oleObj name="Формула" r:id="rId8" imgW="5791200" imgH="5486400" progId="Equation.3">
                  <p:embed/>
                  <p:pic>
                    <p:nvPicPr>
                      <p:cNvPr id="0" name="Изображение 3075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33988" y="3572322"/>
                        <a:ext cx="711200" cy="793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Прямоугольник 53"/>
          <p:cNvSpPr/>
          <p:nvPr/>
        </p:nvSpPr>
        <p:spPr>
          <a:xfrm>
            <a:off x="4283968" y="3573016"/>
            <a:ext cx="2664296" cy="7920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283968" y="4509120"/>
            <a:ext cx="26642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+ 7</a:t>
            </a:r>
            <a:endParaRPr lang="ru-RU" sz="4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283968" y="4509120"/>
            <a:ext cx="26642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Object 2"/>
          <p:cNvGraphicFramePr>
            <a:graphicFrameLocks noChangeAspect="1"/>
          </p:cNvGraphicFramePr>
          <p:nvPr/>
        </p:nvGraphicFramePr>
        <p:xfrm>
          <a:off x="5148064" y="4509120"/>
          <a:ext cx="9366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рмула" r:id="rId10" imgW="7620000" imgH="5486400" progId="Equation.3">
                  <p:embed/>
                </p:oleObj>
              </mc:Choice>
              <mc:Fallback>
                <p:oleObj name="Формула" r:id="rId10" imgW="7620000" imgH="5486400" progId="Equation.3">
                  <p:embed/>
                  <p:pic>
                    <p:nvPicPr>
                      <p:cNvPr id="0" name="Изображение 307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48064" y="4509120"/>
                        <a:ext cx="936625" cy="793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4283968" y="4509120"/>
            <a:ext cx="2664296" cy="7920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  <p:bldP spid="47" grpId="0" animBg="1"/>
      <p:bldP spid="47" grpId="1" animBg="1"/>
      <p:bldP spid="48" grpId="0" animBg="1"/>
      <p:bldP spid="48" grpId="1" animBg="1"/>
      <p:bldP spid="51" grpId="0" animBg="1"/>
      <p:bldP spid="51" grpId="1" animBg="1"/>
      <p:bldP spid="52" grpId="0" animBg="1"/>
      <p:bldP spid="52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3968" y="1700808"/>
            <a:ext cx="26642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задана формулой. Найдите: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700808"/>
            <a:ext cx="26642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1844824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2780928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47864" y="3717032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2699792" y="623731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1" action="ppaction://hlinksldjump" highlightClick="1"/>
          </p:cNvPr>
          <p:cNvSpPr/>
          <p:nvPr/>
        </p:nvSpPr>
        <p:spPr>
          <a:xfrm>
            <a:off x="1763688" y="623731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836712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347864" y="4653136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45"/>
          <p:cNvGrpSpPr/>
          <p:nvPr/>
        </p:nvGrpSpPr>
        <p:grpSpPr>
          <a:xfrm>
            <a:off x="395536" y="3068960"/>
            <a:ext cx="2880320" cy="1152128"/>
            <a:chOff x="581363" y="1484784"/>
            <a:chExt cx="2229926" cy="1152128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81363" y="1484784"/>
              <a:ext cx="2229926" cy="11521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2"/>
            <p:cNvGraphicFramePr>
              <a:graphicFrameLocks noChangeAspect="1"/>
            </p:cNvGraphicFramePr>
            <p:nvPr/>
          </p:nvGraphicFramePr>
          <p:xfrm>
            <a:off x="637111" y="1700808"/>
            <a:ext cx="2064775" cy="798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Формула" r:id="rId2" imgW="21031200" imgH="6096000" progId="Equation.3">
                    <p:embed/>
                  </p:oleObj>
                </mc:Choice>
                <mc:Fallback>
                  <p:oleObj name="Формула" r:id="rId2" imgW="21031200" imgH="6096000" progId="Equation.3">
                    <p:embed/>
                    <p:pic>
                      <p:nvPicPr>
                        <p:cNvPr id="0" name="Изображение 40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37111" y="1700808"/>
                          <a:ext cx="2064775" cy="79851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" name="Object 2"/>
          <p:cNvGraphicFramePr>
            <a:graphicFrameLocks noChangeAspect="1"/>
          </p:cNvGraphicFramePr>
          <p:nvPr/>
        </p:nvGraphicFramePr>
        <p:xfrm>
          <a:off x="5346700" y="1773238"/>
          <a:ext cx="407988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Формула" r:id="rId4" imgW="3657600" imgH="5181600" progId="Equation.3">
                  <p:embed/>
                </p:oleObj>
              </mc:Choice>
              <mc:Fallback>
                <p:oleObj name="Формула" r:id="rId4" imgW="3657600" imgH="5181600" progId="Equation.3">
                  <p:embed/>
                  <p:pic>
                    <p:nvPicPr>
                      <p:cNvPr id="0" name="Изображение 409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46700" y="1773238"/>
                        <a:ext cx="407988" cy="6810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3968" y="1700808"/>
            <a:ext cx="2664296" cy="7920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283968" y="2636912"/>
            <a:ext cx="26642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ru-RU" sz="4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283968" y="2636912"/>
            <a:ext cx="26642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" name="Object 2"/>
          <p:cNvGraphicFramePr>
            <a:graphicFrameLocks noChangeAspect="1"/>
          </p:cNvGraphicFramePr>
          <p:nvPr/>
        </p:nvGraphicFramePr>
        <p:xfrm>
          <a:off x="5364088" y="2636912"/>
          <a:ext cx="4857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Формула" r:id="rId6" imgW="3962400" imgH="5486400" progId="Equation.3">
                  <p:embed/>
                </p:oleObj>
              </mc:Choice>
              <mc:Fallback>
                <p:oleObj name="Формула" r:id="rId6" imgW="3962400" imgH="5486400" progId="Equation.3">
                  <p:embed/>
                  <p:pic>
                    <p:nvPicPr>
                      <p:cNvPr id="0" name="Изображение 4098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64088" y="2636912"/>
                        <a:ext cx="485775" cy="7921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4283968" y="2636912"/>
            <a:ext cx="2664296" cy="7920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283968" y="3573016"/>
            <a:ext cx="26642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ru-RU" sz="4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283968" y="3573016"/>
            <a:ext cx="26642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3" name="Object 2"/>
          <p:cNvGraphicFramePr>
            <a:graphicFrameLocks noChangeAspect="1"/>
          </p:cNvGraphicFramePr>
          <p:nvPr/>
        </p:nvGraphicFramePr>
        <p:xfrm>
          <a:off x="5329238" y="3573463"/>
          <a:ext cx="63658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Формула" r:id="rId8" imgW="5181600" imgH="5486400" progId="Equation.3">
                  <p:embed/>
                </p:oleObj>
              </mc:Choice>
              <mc:Fallback>
                <p:oleObj name="Формула" r:id="rId8" imgW="5181600" imgH="5486400" progId="Equation.3">
                  <p:embed/>
                  <p:pic>
                    <p:nvPicPr>
                      <p:cNvPr id="0" name="Изображение 4099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29238" y="3573463"/>
                        <a:ext cx="636587" cy="793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Прямоугольник 53"/>
          <p:cNvSpPr/>
          <p:nvPr/>
        </p:nvSpPr>
        <p:spPr>
          <a:xfrm>
            <a:off x="4283968" y="3573016"/>
            <a:ext cx="2664296" cy="7920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283968" y="4509120"/>
            <a:ext cx="26642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283968" y="4509120"/>
            <a:ext cx="26642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Object 2"/>
          <p:cNvGraphicFramePr>
            <a:graphicFrameLocks noChangeAspect="1"/>
          </p:cNvGraphicFramePr>
          <p:nvPr/>
        </p:nvGraphicFramePr>
        <p:xfrm>
          <a:off x="5148064" y="4509120"/>
          <a:ext cx="90011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Формула" r:id="rId10" imgW="7315200" imgH="5486400" progId="Equation.3">
                  <p:embed/>
                </p:oleObj>
              </mc:Choice>
              <mc:Fallback>
                <p:oleObj name="Формула" r:id="rId10" imgW="7315200" imgH="5486400" progId="Equation.3">
                  <p:embed/>
                  <p:pic>
                    <p:nvPicPr>
                      <p:cNvPr id="0" name="Изображение 4100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48064" y="4509120"/>
                        <a:ext cx="900113" cy="793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4283968" y="4509120"/>
            <a:ext cx="2664296" cy="7920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  <p:bldP spid="47" grpId="0" animBg="1"/>
      <p:bldP spid="47" grpId="1" animBg="1"/>
      <p:bldP spid="48" grpId="0" animBg="1"/>
      <p:bldP spid="48" grpId="1" animBg="1"/>
      <p:bldP spid="51" grpId="0" animBg="1"/>
      <p:bldP spid="51" grpId="1" animBg="1"/>
      <p:bldP spid="52" grpId="0" animBg="1"/>
      <p:bldP spid="52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1979712" y="2636912"/>
            <a:ext cx="1656184" cy="936104"/>
            <a:chOff x="6516216" y="2852936"/>
            <a:chExt cx="1656184" cy="93610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6516216" y="2852936"/>
              <a:ext cx="1656184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6804025" y="3057525"/>
            <a:ext cx="1150938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" name="Формула" r:id="rId1" imgW="11582400" imgH="5181600" progId="Equation.3">
                    <p:embed/>
                  </p:oleObj>
                </mc:Choice>
                <mc:Fallback>
                  <p:oleObj name="Формула" r:id="rId1" imgW="11582400" imgH="5181600" progId="Equation.3">
                    <p:embed/>
                    <p:pic>
                      <p:nvPicPr>
                        <p:cNvPr id="0" name="Изображение 51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6804025" y="3057525"/>
                          <a:ext cx="1150938" cy="5556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Группа 35"/>
          <p:cNvGrpSpPr/>
          <p:nvPr/>
        </p:nvGrpSpPr>
        <p:grpSpPr>
          <a:xfrm>
            <a:off x="3779912" y="2636912"/>
            <a:ext cx="1656184" cy="936104"/>
            <a:chOff x="6516216" y="2852936"/>
            <a:chExt cx="1656184" cy="93610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516216" y="2852936"/>
              <a:ext cx="1656184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5"/>
            <p:cNvGraphicFramePr>
              <a:graphicFrameLocks noChangeAspect="1"/>
            </p:cNvGraphicFramePr>
            <p:nvPr/>
          </p:nvGraphicFramePr>
          <p:xfrm>
            <a:off x="6924129" y="3041774"/>
            <a:ext cx="908050" cy="588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Формула" r:id="rId3" imgW="9144000" imgH="5486400" progId="Equation.3">
                    <p:embed/>
                  </p:oleObj>
                </mc:Choice>
                <mc:Fallback>
                  <p:oleObj name="Формула" r:id="rId3" imgW="9144000" imgH="5486400" progId="Equation.3">
                    <p:embed/>
                    <p:pic>
                      <p:nvPicPr>
                        <p:cNvPr id="0" name="Изображение 51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924129" y="3041774"/>
                          <a:ext cx="908050" cy="5889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" name="Группа 41"/>
          <p:cNvGrpSpPr/>
          <p:nvPr/>
        </p:nvGrpSpPr>
        <p:grpSpPr>
          <a:xfrm>
            <a:off x="5580112" y="2636912"/>
            <a:ext cx="1656184" cy="936104"/>
            <a:chOff x="6516216" y="2852936"/>
            <a:chExt cx="1656184" cy="936104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6516216" y="2852936"/>
              <a:ext cx="1656184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5"/>
            <p:cNvGraphicFramePr>
              <a:graphicFrameLocks noChangeAspect="1"/>
            </p:cNvGraphicFramePr>
            <p:nvPr/>
          </p:nvGraphicFramePr>
          <p:xfrm>
            <a:off x="6893992" y="3057649"/>
            <a:ext cx="969962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Формула" r:id="rId5" imgW="9753600" imgH="5181600" progId="Equation.3">
                    <p:embed/>
                  </p:oleObj>
                </mc:Choice>
                <mc:Fallback>
                  <p:oleObj name="Формула" r:id="rId5" imgW="9753600" imgH="5181600" progId="Equation.3">
                    <p:embed/>
                    <p:pic>
                      <p:nvPicPr>
                        <p:cNvPr id="0" name="Изображение 51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893992" y="3057649"/>
                          <a:ext cx="969962" cy="5556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2699792" y="623731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 неравенство: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15616" y="1772816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979712" y="1556792"/>
            <a:ext cx="5256584" cy="936104"/>
            <a:chOff x="1979712" y="1556792"/>
            <a:chExt cx="5256584" cy="93610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979712" y="1556792"/>
              <a:ext cx="5256584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87824" y="1772816"/>
            <a:ext cx="3186112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Формула" r:id="rId7" imgW="32004000" imgH="5486400" progId="Equation.3">
                    <p:embed/>
                  </p:oleObj>
                </mc:Choice>
                <mc:Fallback>
                  <p:oleObj name="Формула" r:id="rId7" imgW="32004000" imgH="5486400" progId="Equation.3">
                    <p:embed/>
                    <p:pic>
                      <p:nvPicPr>
                        <p:cNvPr id="0" name="Изображение 51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87824" y="1772816"/>
                          <a:ext cx="3186112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Прямоугольник 25"/>
          <p:cNvSpPr/>
          <p:nvPr/>
        </p:nvSpPr>
        <p:spPr>
          <a:xfrm>
            <a:off x="1979712" y="1556792"/>
            <a:ext cx="5256584" cy="93610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первых членов последовательности: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7504" y="188640"/>
            <a:ext cx="72008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1979712" y="4797152"/>
            <a:ext cx="1656184" cy="936104"/>
            <a:chOff x="6516216" y="2852936"/>
            <a:chExt cx="1656184" cy="936104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6516216" y="2852936"/>
              <a:ext cx="1656184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5"/>
            <p:cNvGraphicFramePr>
              <a:graphicFrameLocks noChangeAspect="1"/>
            </p:cNvGraphicFramePr>
            <p:nvPr/>
          </p:nvGraphicFramePr>
          <p:xfrm>
            <a:off x="6893942" y="3057997"/>
            <a:ext cx="968375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Формула" r:id="rId9" imgW="9753600" imgH="5181600" progId="Equation.3">
                    <p:embed/>
                  </p:oleObj>
                </mc:Choice>
                <mc:Fallback>
                  <p:oleObj name="Формула" r:id="rId9" imgW="9753600" imgH="5181600" progId="Equation.3">
                    <p:embed/>
                    <p:pic>
                      <p:nvPicPr>
                        <p:cNvPr id="0" name="Изображение 51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893942" y="3057997"/>
                          <a:ext cx="968375" cy="5556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" name="Группа 47"/>
          <p:cNvGrpSpPr/>
          <p:nvPr/>
        </p:nvGrpSpPr>
        <p:grpSpPr>
          <a:xfrm>
            <a:off x="3779912" y="4797152"/>
            <a:ext cx="1656184" cy="936104"/>
            <a:chOff x="6516216" y="2852936"/>
            <a:chExt cx="1656184" cy="936104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6516216" y="2852936"/>
              <a:ext cx="1656184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5"/>
            <p:cNvGraphicFramePr>
              <a:graphicFrameLocks noChangeAspect="1"/>
            </p:cNvGraphicFramePr>
            <p:nvPr/>
          </p:nvGraphicFramePr>
          <p:xfrm>
            <a:off x="6893967" y="3042122"/>
            <a:ext cx="968375" cy="588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Формула" r:id="rId11" imgW="9753600" imgH="5486400" progId="Equation.3">
                    <p:embed/>
                  </p:oleObj>
                </mc:Choice>
                <mc:Fallback>
                  <p:oleObj name="Формула" r:id="rId11" imgW="9753600" imgH="5486400" progId="Equation.3">
                    <p:embed/>
                    <p:pic>
                      <p:nvPicPr>
                        <p:cNvPr id="0" name="Изображение 51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893967" y="3042122"/>
                          <a:ext cx="968375" cy="5889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" name="Группа 50"/>
          <p:cNvGrpSpPr/>
          <p:nvPr/>
        </p:nvGrpSpPr>
        <p:grpSpPr>
          <a:xfrm>
            <a:off x="5580112" y="4797152"/>
            <a:ext cx="1656184" cy="936104"/>
            <a:chOff x="6516216" y="2852936"/>
            <a:chExt cx="1656184" cy="936104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6516216" y="2852936"/>
              <a:ext cx="1656184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5"/>
            <p:cNvGraphicFramePr>
              <a:graphicFrameLocks noChangeAspect="1"/>
            </p:cNvGraphicFramePr>
            <p:nvPr/>
          </p:nvGraphicFramePr>
          <p:xfrm>
            <a:off x="6893992" y="3057649"/>
            <a:ext cx="969962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" name="Формула" r:id="rId13" imgW="9753600" imgH="5181600" progId="Equation.3">
                    <p:embed/>
                  </p:oleObj>
                </mc:Choice>
                <mc:Fallback>
                  <p:oleObj name="Формула" r:id="rId13" imgW="9753600" imgH="5181600" progId="Equation.3">
                    <p:embed/>
                    <p:pic>
                      <p:nvPicPr>
                        <p:cNvPr id="0" name="Изображение 51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893992" y="3057649"/>
                          <a:ext cx="969962" cy="5556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Прямоугольник 53"/>
          <p:cNvSpPr/>
          <p:nvPr/>
        </p:nvSpPr>
        <p:spPr>
          <a:xfrm>
            <a:off x="1115616" y="3933056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1979712" y="3717032"/>
            <a:ext cx="5256584" cy="936104"/>
            <a:chOff x="1979712" y="1556792"/>
            <a:chExt cx="5256584" cy="936104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1979712" y="1556792"/>
              <a:ext cx="5256584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7" name="Object 2"/>
            <p:cNvGraphicFramePr>
              <a:graphicFrameLocks noChangeAspect="1"/>
            </p:cNvGraphicFramePr>
            <p:nvPr/>
          </p:nvGraphicFramePr>
          <p:xfrm>
            <a:off x="3062288" y="1773585"/>
            <a:ext cx="3035300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" name="Формула" r:id="rId15" imgW="30480000" imgH="5486400" progId="Equation.3">
                    <p:embed/>
                  </p:oleObj>
                </mc:Choice>
                <mc:Fallback>
                  <p:oleObj name="Формула" r:id="rId15" imgW="30480000" imgH="5486400" progId="Equation.3">
                    <p:embed/>
                    <p:pic>
                      <p:nvPicPr>
                        <p:cNvPr id="0" name="Изображение 51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062288" y="1773585"/>
                          <a:ext cx="3035300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" name="Прямоугольник 57"/>
          <p:cNvSpPr/>
          <p:nvPr/>
        </p:nvSpPr>
        <p:spPr>
          <a:xfrm>
            <a:off x="1979712" y="3717032"/>
            <a:ext cx="5256584" cy="93610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5"/>
          <p:cNvGrpSpPr/>
          <p:nvPr/>
        </p:nvGrpSpPr>
        <p:grpSpPr>
          <a:xfrm>
            <a:off x="3779912" y="2636912"/>
            <a:ext cx="1656184" cy="936104"/>
            <a:chOff x="6516216" y="2852936"/>
            <a:chExt cx="1656184" cy="93610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516216" y="2852936"/>
              <a:ext cx="1656184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5"/>
            <p:cNvGraphicFramePr>
              <a:graphicFrameLocks noChangeAspect="1"/>
            </p:cNvGraphicFramePr>
            <p:nvPr/>
          </p:nvGraphicFramePr>
          <p:xfrm>
            <a:off x="6893967" y="3041774"/>
            <a:ext cx="968375" cy="588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Формула" r:id="rId1" imgW="9753600" imgH="5486400" progId="Equation.3">
                    <p:embed/>
                  </p:oleObj>
                </mc:Choice>
                <mc:Fallback>
                  <p:oleObj name="Формула" r:id="rId1" imgW="9753600" imgH="5486400" progId="Equation.3">
                    <p:embed/>
                    <p:pic>
                      <p:nvPicPr>
                        <p:cNvPr id="0" name="Изображение 61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6893967" y="3041774"/>
                          <a:ext cx="968375" cy="5889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Группа 41"/>
          <p:cNvGrpSpPr/>
          <p:nvPr/>
        </p:nvGrpSpPr>
        <p:grpSpPr>
          <a:xfrm>
            <a:off x="5580112" y="2636912"/>
            <a:ext cx="1656184" cy="936104"/>
            <a:chOff x="6516216" y="2852936"/>
            <a:chExt cx="1656184" cy="936104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6516216" y="2852936"/>
              <a:ext cx="1656184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5"/>
            <p:cNvGraphicFramePr>
              <a:graphicFrameLocks noChangeAspect="1"/>
            </p:cNvGraphicFramePr>
            <p:nvPr/>
          </p:nvGraphicFramePr>
          <p:xfrm>
            <a:off x="6893992" y="3057649"/>
            <a:ext cx="969962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Формула" r:id="rId3" imgW="9753600" imgH="5181600" progId="Equation.3">
                    <p:embed/>
                  </p:oleObj>
                </mc:Choice>
                <mc:Fallback>
                  <p:oleObj name="Формула" r:id="rId3" imgW="9753600" imgH="5181600" progId="Equation.3">
                    <p:embed/>
                    <p:pic>
                      <p:nvPicPr>
                        <p:cNvPr id="0" name="Изображение 61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893992" y="3057649"/>
                          <a:ext cx="969962" cy="5556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Прямоугольник 2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 неравенство: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15616" y="1772816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33"/>
          <p:cNvGrpSpPr/>
          <p:nvPr/>
        </p:nvGrpSpPr>
        <p:grpSpPr>
          <a:xfrm>
            <a:off x="1979712" y="1556792"/>
            <a:ext cx="5256584" cy="936104"/>
            <a:chOff x="1979712" y="1556792"/>
            <a:chExt cx="5256584" cy="93610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979712" y="1556792"/>
              <a:ext cx="5256584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979712" y="1700808"/>
            <a:ext cx="5184576" cy="6598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Формула" r:id="rId5" imgW="49377600" imgH="5486400" progId="Equation.3">
                    <p:embed/>
                  </p:oleObj>
                </mc:Choice>
                <mc:Fallback>
                  <p:oleObj name="Формула" r:id="rId5" imgW="49377600" imgH="5486400" progId="Equation.3">
                    <p:embed/>
                    <p:pic>
                      <p:nvPicPr>
                        <p:cNvPr id="0" name="Изображение 61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979712" y="1700808"/>
                          <a:ext cx="5184576" cy="65980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Прямоугольник 25"/>
          <p:cNvSpPr/>
          <p:nvPr/>
        </p:nvSpPr>
        <p:spPr>
          <a:xfrm>
            <a:off x="1979712" y="1556792"/>
            <a:ext cx="5256584" cy="93610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первых членов последовательности: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7504" y="188640"/>
            <a:ext cx="72008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Группа 35"/>
          <p:cNvGrpSpPr/>
          <p:nvPr/>
        </p:nvGrpSpPr>
        <p:grpSpPr>
          <a:xfrm>
            <a:off x="3779912" y="4797152"/>
            <a:ext cx="1656184" cy="936104"/>
            <a:chOff x="6516216" y="2852936"/>
            <a:chExt cx="1656184" cy="936104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6516216" y="2852936"/>
              <a:ext cx="1656184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5"/>
            <p:cNvGraphicFramePr>
              <a:graphicFrameLocks noChangeAspect="1"/>
            </p:cNvGraphicFramePr>
            <p:nvPr/>
          </p:nvGraphicFramePr>
          <p:xfrm>
            <a:off x="6803479" y="3042122"/>
            <a:ext cx="1149350" cy="588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Формула" r:id="rId7" imgW="11582400" imgH="5486400" progId="Equation.3">
                    <p:embed/>
                  </p:oleObj>
                </mc:Choice>
                <mc:Fallback>
                  <p:oleObj name="Формула" r:id="rId7" imgW="11582400" imgH="5486400" progId="Equation.3">
                    <p:embed/>
                    <p:pic>
                      <p:nvPicPr>
                        <p:cNvPr id="0" name="Изображение 61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803479" y="3042122"/>
                          <a:ext cx="1149350" cy="5889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Группа 41"/>
          <p:cNvGrpSpPr/>
          <p:nvPr/>
        </p:nvGrpSpPr>
        <p:grpSpPr>
          <a:xfrm>
            <a:off x="5580112" y="4797152"/>
            <a:ext cx="1656184" cy="936104"/>
            <a:chOff x="6516216" y="2852936"/>
            <a:chExt cx="1656184" cy="936104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6516216" y="2852936"/>
              <a:ext cx="1656184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5"/>
            <p:cNvGraphicFramePr>
              <a:graphicFrameLocks noChangeAspect="1"/>
            </p:cNvGraphicFramePr>
            <p:nvPr/>
          </p:nvGraphicFramePr>
          <p:xfrm>
            <a:off x="6817792" y="3057997"/>
            <a:ext cx="1122362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Формула" r:id="rId9" imgW="11277600" imgH="5181600" progId="Equation.3">
                    <p:embed/>
                  </p:oleObj>
                </mc:Choice>
                <mc:Fallback>
                  <p:oleObj name="Формула" r:id="rId9" imgW="11277600" imgH="5181600" progId="Equation.3">
                    <p:embed/>
                    <p:pic>
                      <p:nvPicPr>
                        <p:cNvPr id="0" name="Изображение 61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817792" y="3057997"/>
                          <a:ext cx="1122362" cy="5556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Прямоугольник 44"/>
          <p:cNvSpPr/>
          <p:nvPr/>
        </p:nvSpPr>
        <p:spPr>
          <a:xfrm>
            <a:off x="1115616" y="3933056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Группа 33"/>
          <p:cNvGrpSpPr/>
          <p:nvPr/>
        </p:nvGrpSpPr>
        <p:grpSpPr>
          <a:xfrm>
            <a:off x="1979712" y="3717032"/>
            <a:ext cx="5256584" cy="936104"/>
            <a:chOff x="1979712" y="1556792"/>
            <a:chExt cx="5256584" cy="936104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1979712" y="1556792"/>
              <a:ext cx="5256584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5" name="Object 2"/>
            <p:cNvGraphicFramePr>
              <a:graphicFrameLocks noChangeAspect="1"/>
            </p:cNvGraphicFramePr>
            <p:nvPr/>
          </p:nvGraphicFramePr>
          <p:xfrm>
            <a:off x="2203450" y="1683098"/>
            <a:ext cx="4737100" cy="696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Формула" r:id="rId11" imgW="45110400" imgH="5791200" progId="Equation.3">
                    <p:embed/>
                  </p:oleObj>
                </mc:Choice>
                <mc:Fallback>
                  <p:oleObj name="Формула" r:id="rId11" imgW="45110400" imgH="5791200" progId="Equation.3">
                    <p:embed/>
                    <p:pic>
                      <p:nvPicPr>
                        <p:cNvPr id="0" name="Изображение 61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203450" y="1683098"/>
                          <a:ext cx="4737100" cy="6969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Прямоугольник 58"/>
          <p:cNvSpPr/>
          <p:nvPr/>
        </p:nvSpPr>
        <p:spPr>
          <a:xfrm>
            <a:off x="1979712" y="3717032"/>
            <a:ext cx="5256584" cy="93610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2699792" y="623731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омой 28">
            <a:hlinkClick r:id="rId13" action="ppaction://hlinksldjump" highlightClick="1"/>
          </p:cNvPr>
          <p:cNvSpPr/>
          <p:nvPr/>
        </p:nvSpPr>
        <p:spPr>
          <a:xfrm>
            <a:off x="1763688" y="623731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35"/>
          <p:cNvGrpSpPr/>
          <p:nvPr/>
        </p:nvGrpSpPr>
        <p:grpSpPr>
          <a:xfrm>
            <a:off x="1259632" y="1556792"/>
            <a:ext cx="6264697" cy="1080120"/>
            <a:chOff x="1403648" y="1556792"/>
            <a:chExt cx="4959551" cy="108012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403648" y="1556792"/>
              <a:ext cx="4959551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23" name="Object 3"/>
            <p:cNvGraphicFramePr>
              <a:graphicFrameLocks noChangeAspect="1"/>
            </p:cNvGraphicFramePr>
            <p:nvPr/>
          </p:nvGraphicFramePr>
          <p:xfrm>
            <a:off x="3113838" y="1772816"/>
            <a:ext cx="1501842" cy="652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9" name="Формула" r:id="rId1" imgW="17678400" imgH="6096000" progId="Equation.3">
                    <p:embed/>
                  </p:oleObj>
                </mc:Choice>
                <mc:Fallback>
                  <p:oleObj name="Формула" r:id="rId1" imgW="17678400" imgH="6096000" progId="Equation.3">
                    <p:embed/>
                    <p:pic>
                      <p:nvPicPr>
                        <p:cNvPr id="0" name="Изображение 71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113838" y="1772816"/>
                          <a:ext cx="1501842" cy="6524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Прямоугольник 2"/>
          <p:cNvSpPr/>
          <p:nvPr/>
        </p:nvSpPr>
        <p:spPr>
          <a:xfrm>
            <a:off x="251520" y="332656"/>
            <a:ext cx="648072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Подберите одну из возможных формул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члена последовательности, первыми членами которого являются числа: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98884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40968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4293096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5445224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2699792" y="623731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3" action="ppaction://hlinksldjump" highlightClick="1"/>
          </p:cNvPr>
          <p:cNvSpPr/>
          <p:nvPr/>
        </p:nvSpPr>
        <p:spPr>
          <a:xfrm>
            <a:off x="1763688" y="623731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188640"/>
            <a:ext cx="72008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556792"/>
            <a:ext cx="6264696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 9,  16,  25,  36, … 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556792"/>
            <a:ext cx="6264696" cy="10801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Группа 35"/>
          <p:cNvGrpSpPr/>
          <p:nvPr/>
        </p:nvGrpSpPr>
        <p:grpSpPr>
          <a:xfrm>
            <a:off x="1259632" y="2708920"/>
            <a:ext cx="6264697" cy="1080120"/>
            <a:chOff x="1403648" y="1556792"/>
            <a:chExt cx="4959551" cy="1080120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1403648" y="1556792"/>
              <a:ext cx="4959551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5" name="Object 3"/>
            <p:cNvGraphicFramePr>
              <a:graphicFrameLocks noChangeAspect="1"/>
            </p:cNvGraphicFramePr>
            <p:nvPr/>
          </p:nvGraphicFramePr>
          <p:xfrm>
            <a:off x="3230404" y="1593677"/>
            <a:ext cx="1268081" cy="1011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Формула" r:id="rId4" imgW="14935200" imgH="9448800" progId="Equation.3">
                    <p:embed/>
                  </p:oleObj>
                </mc:Choice>
                <mc:Fallback>
                  <p:oleObj name="Формула" r:id="rId4" imgW="14935200" imgH="9448800" progId="Equation.3">
                    <p:embed/>
                    <p:pic>
                      <p:nvPicPr>
                        <p:cNvPr id="0" name="Изображение 71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230404" y="1593677"/>
                          <a:ext cx="1268081" cy="10112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" name="Прямоугольник 65"/>
          <p:cNvSpPr/>
          <p:nvPr/>
        </p:nvSpPr>
        <p:spPr>
          <a:xfrm>
            <a:off x="1259632" y="2708920"/>
            <a:ext cx="6264696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2" name="Object 3"/>
          <p:cNvGraphicFramePr>
            <a:graphicFrameLocks noChangeAspect="1"/>
          </p:cNvGraphicFramePr>
          <p:nvPr/>
        </p:nvGraphicFramePr>
        <p:xfrm>
          <a:off x="2995613" y="2709292"/>
          <a:ext cx="317182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Формула" r:id="rId6" imgW="29565600" imgH="9448800" progId="Equation.3">
                  <p:embed/>
                </p:oleObj>
              </mc:Choice>
              <mc:Fallback>
                <p:oleObj name="Формула" r:id="rId6" imgW="29565600" imgH="9448800" progId="Equation.3">
                  <p:embed/>
                  <p:pic>
                    <p:nvPicPr>
                      <p:cNvPr id="0" name="Изображение 717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95613" y="2709292"/>
                        <a:ext cx="3171825" cy="10112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Прямоугольник 68"/>
          <p:cNvSpPr/>
          <p:nvPr/>
        </p:nvSpPr>
        <p:spPr>
          <a:xfrm>
            <a:off x="1259632" y="2708920"/>
            <a:ext cx="6264696" cy="10801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5" name="Группа 35"/>
          <p:cNvGrpSpPr/>
          <p:nvPr/>
        </p:nvGrpSpPr>
        <p:grpSpPr>
          <a:xfrm>
            <a:off x="1259632" y="3861048"/>
            <a:ext cx="6264697" cy="1080120"/>
            <a:chOff x="1403648" y="1556792"/>
            <a:chExt cx="4959551" cy="1080120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1403648" y="1556792"/>
              <a:ext cx="4959551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9" name="Object 3"/>
            <p:cNvGraphicFramePr>
              <a:graphicFrameLocks noChangeAspect="1"/>
            </p:cNvGraphicFramePr>
            <p:nvPr/>
          </p:nvGraphicFramePr>
          <p:xfrm>
            <a:off x="3126091" y="1772444"/>
            <a:ext cx="1475449" cy="652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Формула" r:id="rId8" imgW="17373600" imgH="6096000" progId="Equation.3">
                    <p:embed/>
                  </p:oleObj>
                </mc:Choice>
                <mc:Fallback>
                  <p:oleObj name="Формула" r:id="rId8" imgW="17373600" imgH="6096000" progId="Equation.3">
                    <p:embed/>
                    <p:pic>
                      <p:nvPicPr>
                        <p:cNvPr id="0" name="Изображение 71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26091" y="1772444"/>
                          <a:ext cx="1475449" cy="6524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0" name="Прямоугольник 79"/>
          <p:cNvSpPr/>
          <p:nvPr/>
        </p:nvSpPr>
        <p:spPr>
          <a:xfrm>
            <a:off x="1259632" y="3861048"/>
            <a:ext cx="6264696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1,  1,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 1, … 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259632" y="3861048"/>
            <a:ext cx="6264696" cy="10801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2" name="Группа 35"/>
          <p:cNvGrpSpPr/>
          <p:nvPr/>
        </p:nvGrpSpPr>
        <p:grpSpPr>
          <a:xfrm>
            <a:off x="1259632" y="5002213"/>
            <a:ext cx="6264697" cy="1108075"/>
            <a:chOff x="1403648" y="1545829"/>
            <a:chExt cx="4959551" cy="1108075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1403648" y="1556792"/>
              <a:ext cx="4959551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6" name="Object 3"/>
            <p:cNvGraphicFramePr>
              <a:graphicFrameLocks noChangeAspect="1"/>
            </p:cNvGraphicFramePr>
            <p:nvPr/>
          </p:nvGraphicFramePr>
          <p:xfrm>
            <a:off x="2907413" y="1545829"/>
            <a:ext cx="1915318" cy="1108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Формула" r:id="rId10" imgW="22555200" imgH="10363200" progId="Equation.3">
                    <p:embed/>
                  </p:oleObj>
                </mc:Choice>
                <mc:Fallback>
                  <p:oleObj name="Формула" r:id="rId10" imgW="22555200" imgH="10363200" progId="Equation.3">
                    <p:embed/>
                    <p:pic>
                      <p:nvPicPr>
                        <p:cNvPr id="0" name="Изображение 71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907413" y="1545829"/>
                          <a:ext cx="1915318" cy="11080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9" name="Прямоугольник 88"/>
          <p:cNvSpPr/>
          <p:nvPr/>
        </p:nvSpPr>
        <p:spPr>
          <a:xfrm>
            <a:off x="1259632" y="5013176"/>
            <a:ext cx="6264696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" name="Object 3"/>
          <p:cNvGraphicFramePr>
            <a:graphicFrameLocks noChangeAspect="1"/>
          </p:cNvGraphicFramePr>
          <p:nvPr/>
        </p:nvGraphicFramePr>
        <p:xfrm>
          <a:off x="2627784" y="5013176"/>
          <a:ext cx="3890962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Формула" r:id="rId12" imgW="36271200" imgH="9448800" progId="Equation.3">
                  <p:embed/>
                </p:oleObj>
              </mc:Choice>
              <mc:Fallback>
                <p:oleObj name="Формула" r:id="rId12" imgW="36271200" imgH="9448800" progId="Equation.3">
                  <p:embed/>
                  <p:pic>
                    <p:nvPicPr>
                      <p:cNvPr id="0" name="Изображение 7173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27784" y="5013176"/>
                        <a:ext cx="3890962" cy="10112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Прямоугольник 95"/>
          <p:cNvSpPr/>
          <p:nvPr/>
        </p:nvSpPr>
        <p:spPr>
          <a:xfrm>
            <a:off x="1259632" y="5013176"/>
            <a:ext cx="6264696" cy="10801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6" grpId="0" animBg="1"/>
      <p:bldP spid="66" grpId="1" animBg="1"/>
      <p:bldP spid="80" grpId="0" animBg="1"/>
      <p:bldP spid="80" grpId="1" animBg="1"/>
      <p:bldP spid="89" grpId="0" animBg="1"/>
      <p:bldP spid="8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3982</Words>
  <Application>WPS Presentation</Application>
  <PresentationFormat>Экран (4:3)</PresentationFormat>
  <Paragraphs>633</Paragraphs>
  <Slides>27</Slides>
  <Notes>24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254</vt:i4>
      </vt:variant>
      <vt:variant>
        <vt:lpstr>幻灯片标题</vt:lpstr>
      </vt:variant>
      <vt:variant>
        <vt:i4>27</vt:i4>
      </vt:variant>
    </vt:vector>
  </HeadingPairs>
  <TitlesOfParts>
    <vt:vector size="289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275</cp:revision>
  <dcterms:created xsi:type="dcterms:W3CDTF">2019-05-24T23:12:00Z</dcterms:created>
  <dcterms:modified xsi:type="dcterms:W3CDTF">2025-02-16T17:13:34Z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B489880241CF48EDA1A60816A13926AA_12</vt:lpwstr>
  </property>
  <property fmtid="{D5CDD505-2E9C-101B-9397-08002B2CF9AE}" pid="3" name="KSOProductBuildVer">
    <vt:lpwstr>1049-12.2.0.19805</vt:lpwstr>
  </property>
</Properties>
</file>