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9" r:id="rId14"/>
    <p:sldId id="270" r:id="rId15"/>
    <p:sldId id="271" r:id="rId16"/>
    <p:sldId id="286" r:id="rId17"/>
    <p:sldId id="289" r:id="rId18"/>
    <p:sldId id="283" r:id="rId19"/>
    <p:sldId id="284" r:id="rId20"/>
    <p:sldId id="285" r:id="rId21"/>
    <p:sldId id="287" r:id="rId22"/>
    <p:sldId id="273" r:id="rId23"/>
    <p:sldId id="274" r:id="rId24"/>
    <p:sldId id="288" r:id="rId25"/>
    <p:sldId id="280" r:id="rId26"/>
    <p:sldId id="281" r:id="rId27"/>
    <p:sldId id="282" r:id="rId28"/>
    <p:sldId id="275" r:id="rId29"/>
    <p:sldId id="27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78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C0A40-F263-47DC-A143-EC3623710AEC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5FE6B3-5843-42A3-AE09-604EC50FAE5C}">
      <dgm:prSet phldrT="[Text]"/>
      <dgm:spPr/>
      <dgm:t>
        <a:bodyPr/>
        <a:lstStyle/>
        <a:p>
          <a:r>
            <a:rPr lang="ro-RO" dirty="0" smtClean="0"/>
            <a:t>Evaluarea inițială</a:t>
          </a:r>
          <a:endParaRPr lang="en-US" dirty="0"/>
        </a:p>
      </dgm:t>
    </dgm:pt>
    <dgm:pt modelId="{1E949675-574F-4942-8425-5D66A7B2C110}" type="parTrans" cxnId="{E4EA8658-D19E-40E2-893A-2A53D068E211}">
      <dgm:prSet/>
      <dgm:spPr/>
      <dgm:t>
        <a:bodyPr/>
        <a:lstStyle/>
        <a:p>
          <a:endParaRPr lang="en-US"/>
        </a:p>
      </dgm:t>
    </dgm:pt>
    <dgm:pt modelId="{E2133DF1-F279-406D-97B0-F339641F969E}" type="sibTrans" cxnId="{E4EA8658-D19E-40E2-893A-2A53D068E211}">
      <dgm:prSet/>
      <dgm:spPr/>
      <dgm:t>
        <a:bodyPr/>
        <a:lstStyle/>
        <a:p>
          <a:endParaRPr lang="en-US"/>
        </a:p>
      </dgm:t>
    </dgm:pt>
    <dgm:pt modelId="{A4DFB168-F38A-44D7-ACAA-61D00979DE10}">
      <dgm:prSet phldrT="[Text]" custT="1"/>
      <dgm:spPr/>
      <dgm:t>
        <a:bodyPr/>
        <a:lstStyle/>
        <a:p>
          <a:pPr algn="l"/>
          <a:r>
            <a: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 realizează la începutul anului de studiu;la începutul semestrului;la începutul unui capitol.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55298-6D4F-471C-A938-7C44D5DD3ECB}" type="parTrans" cxnId="{B71EF38B-60F5-4A82-AFFF-A286B34CFE62}">
      <dgm:prSet/>
      <dgm:spPr/>
      <dgm:t>
        <a:bodyPr/>
        <a:lstStyle/>
        <a:p>
          <a:endParaRPr lang="en-US"/>
        </a:p>
      </dgm:t>
    </dgm:pt>
    <dgm:pt modelId="{F9A740DB-6114-4F48-867B-FD2A67D6AED6}" type="sibTrans" cxnId="{B71EF38B-60F5-4A82-AFFF-A286B34CFE62}">
      <dgm:prSet/>
      <dgm:spPr/>
      <dgm:t>
        <a:bodyPr/>
        <a:lstStyle/>
        <a:p>
          <a:endParaRPr lang="en-US"/>
        </a:p>
      </dgm:t>
    </dgm:pt>
    <dgm:pt modelId="{17B74FE2-DF3D-47D6-8301-65BAAE99EADA}">
      <dgm:prSet phldrT="[Text]"/>
      <dgm:spPr/>
      <dgm:t>
        <a:bodyPr/>
        <a:lstStyle/>
        <a:p>
          <a:r>
            <a:rPr lang="ro-RO" dirty="0" smtClean="0"/>
            <a:t>Evaluarea formativă</a:t>
          </a:r>
          <a:endParaRPr lang="en-US" dirty="0"/>
        </a:p>
      </dgm:t>
    </dgm:pt>
    <dgm:pt modelId="{C807D828-4B81-4353-BCCC-8FC24A27D1ED}" type="parTrans" cxnId="{B80958AD-EB50-4E1F-997E-1D4B9210BD09}">
      <dgm:prSet/>
      <dgm:spPr/>
      <dgm:t>
        <a:bodyPr/>
        <a:lstStyle/>
        <a:p>
          <a:endParaRPr lang="en-US"/>
        </a:p>
      </dgm:t>
    </dgm:pt>
    <dgm:pt modelId="{785C2E8D-DB6B-4630-A1A5-FD11090C5EA9}" type="sibTrans" cxnId="{B80958AD-EB50-4E1F-997E-1D4B9210BD09}">
      <dgm:prSet/>
      <dgm:spPr/>
      <dgm:t>
        <a:bodyPr/>
        <a:lstStyle/>
        <a:p>
          <a:endParaRPr lang="en-US"/>
        </a:p>
      </dgm:t>
    </dgm:pt>
    <dgm:pt modelId="{C33A003D-A4F3-4B6E-9EB9-0E11B093EB4F}">
      <dgm:prSet phldrT="[Text]"/>
      <dgm:spPr/>
      <dgm:t>
        <a:bodyPr/>
        <a:lstStyle/>
        <a:p>
          <a:r>
            <a:rPr lang="ro-RO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realizează în cadrul oricărei activități educaționale;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F3BA53-62A8-41A9-BCF8-0139283AA5B4}" type="parTrans" cxnId="{6A62AEC0-60B2-4538-AF24-ED210C469234}">
      <dgm:prSet/>
      <dgm:spPr/>
      <dgm:t>
        <a:bodyPr/>
        <a:lstStyle/>
        <a:p>
          <a:endParaRPr lang="en-US"/>
        </a:p>
      </dgm:t>
    </dgm:pt>
    <dgm:pt modelId="{398AF808-AF4B-474C-87B4-7240DA776126}" type="sibTrans" cxnId="{6A62AEC0-60B2-4538-AF24-ED210C469234}">
      <dgm:prSet/>
      <dgm:spPr/>
      <dgm:t>
        <a:bodyPr/>
        <a:lstStyle/>
        <a:p>
          <a:endParaRPr lang="en-US"/>
        </a:p>
      </dgm:t>
    </dgm:pt>
    <dgm:pt modelId="{8A694048-931E-4A3F-8350-D9D89DBA02A8}">
      <dgm:prSet phldrT="[Text]"/>
      <dgm:spPr/>
      <dgm:t>
        <a:bodyPr/>
        <a:lstStyle/>
        <a:p>
          <a:r>
            <a:rPr lang="ro-RO" dirty="0" smtClean="0"/>
            <a:t>Evaluarea sumativă</a:t>
          </a:r>
          <a:endParaRPr lang="en-US" dirty="0"/>
        </a:p>
      </dgm:t>
    </dgm:pt>
    <dgm:pt modelId="{5E7EC981-498D-4D1D-97B0-E6C64416966A}" type="parTrans" cxnId="{4E075C7D-F8E9-4F82-BFB9-D72441B061E7}">
      <dgm:prSet/>
      <dgm:spPr/>
      <dgm:t>
        <a:bodyPr/>
        <a:lstStyle/>
        <a:p>
          <a:endParaRPr lang="en-US"/>
        </a:p>
      </dgm:t>
    </dgm:pt>
    <dgm:pt modelId="{9E67A725-1524-49DA-9071-785C44550A57}" type="sibTrans" cxnId="{4E075C7D-F8E9-4F82-BFB9-D72441B061E7}">
      <dgm:prSet/>
      <dgm:spPr/>
      <dgm:t>
        <a:bodyPr/>
        <a:lstStyle/>
        <a:p>
          <a:endParaRPr lang="en-US"/>
        </a:p>
      </dgm:t>
    </dgm:pt>
    <dgm:pt modelId="{BE2CD739-1680-4174-8016-8B76D7D8482A}">
      <dgm:prSet phldrT="[Text]"/>
      <dgm:spPr/>
      <dgm:t>
        <a:bodyPr/>
        <a:lstStyle/>
        <a:p>
          <a:endParaRPr lang="en-US" dirty="0"/>
        </a:p>
      </dgm:t>
    </dgm:pt>
    <dgm:pt modelId="{8C5C519A-C527-43CB-9AB9-8E00F657B493}" type="parTrans" cxnId="{E454973D-DB49-4794-A447-8BC61050282F}">
      <dgm:prSet/>
      <dgm:spPr/>
      <dgm:t>
        <a:bodyPr/>
        <a:lstStyle/>
        <a:p>
          <a:endParaRPr lang="en-US"/>
        </a:p>
      </dgm:t>
    </dgm:pt>
    <dgm:pt modelId="{494ED3B9-0EB8-445E-89D4-44ED8A86EE64}" type="sibTrans" cxnId="{E454973D-DB49-4794-A447-8BC61050282F}">
      <dgm:prSet/>
      <dgm:spPr/>
      <dgm:t>
        <a:bodyPr/>
        <a:lstStyle/>
        <a:p>
          <a:endParaRPr lang="en-US"/>
        </a:p>
      </dgm:t>
    </dgm:pt>
    <dgm:pt modelId="{0E9DC8BA-D048-4E1B-AC88-822777D9863C}">
      <dgm:prSet phldrT="[Text]"/>
      <dgm:spPr/>
      <dgm:t>
        <a:bodyPr/>
        <a:lstStyle/>
        <a:p>
          <a:r>
            <a:rPr lang="ro-RO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realizează la finele unei perioade determinate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o-RO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 temă, curs, semestru,an);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D1C212-F36F-4776-B7DD-BDD58FFBB17E}" type="parTrans" cxnId="{AEB056DF-452E-46D4-908D-6C7E34419FDE}">
      <dgm:prSet/>
      <dgm:spPr/>
      <dgm:t>
        <a:bodyPr/>
        <a:lstStyle/>
        <a:p>
          <a:endParaRPr lang="en-US"/>
        </a:p>
      </dgm:t>
    </dgm:pt>
    <dgm:pt modelId="{D1F68241-E9F6-49E7-9C0D-F6531F1DDB97}" type="sibTrans" cxnId="{AEB056DF-452E-46D4-908D-6C7E34419FDE}">
      <dgm:prSet/>
      <dgm:spPr/>
      <dgm:t>
        <a:bodyPr/>
        <a:lstStyle/>
        <a:p>
          <a:endParaRPr lang="en-US"/>
        </a:p>
      </dgm:t>
    </dgm:pt>
    <dgm:pt modelId="{766E6266-14ED-451C-863C-9F5C9DEE8E88}">
      <dgm:prSet phldrT="[Text]" custT="1"/>
      <dgm:spPr/>
      <dgm:t>
        <a:bodyPr/>
        <a:lstStyle/>
        <a:p>
          <a:pPr algn="ctr"/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661AAB-2D82-441F-A24D-403D89E3ACC7}" type="parTrans" cxnId="{A79A908C-37D4-4F97-9506-9F90E0A67BA9}">
      <dgm:prSet/>
      <dgm:spPr/>
      <dgm:t>
        <a:bodyPr/>
        <a:lstStyle/>
        <a:p>
          <a:endParaRPr lang="en-US"/>
        </a:p>
      </dgm:t>
    </dgm:pt>
    <dgm:pt modelId="{0F2C5223-A678-4238-B8AE-0EAE145A8A2F}" type="sibTrans" cxnId="{A79A908C-37D4-4F97-9506-9F90E0A67BA9}">
      <dgm:prSet/>
      <dgm:spPr/>
      <dgm:t>
        <a:bodyPr/>
        <a:lstStyle/>
        <a:p>
          <a:endParaRPr lang="en-US"/>
        </a:p>
      </dgm:t>
    </dgm:pt>
    <dgm:pt modelId="{D7D1A335-F55D-4DEB-91E5-DB994130C4D3}">
      <dgm:prSet phldrT="[Text]" custT="1"/>
      <dgm:spPr/>
      <dgm:t>
        <a:bodyPr/>
        <a:lstStyle/>
        <a:p>
          <a:pPr algn="l"/>
          <a:r>
            <a: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Stabilirea unui diagnostic, contribuie la depistarea eventualelor lacune.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976615-9609-4D73-9EE8-4283CBD2470F}" type="parTrans" cxnId="{5B8AD876-66DC-4B31-8247-94F497A360B0}">
      <dgm:prSet/>
      <dgm:spPr/>
      <dgm:t>
        <a:bodyPr/>
        <a:lstStyle/>
        <a:p>
          <a:endParaRPr lang="en-US"/>
        </a:p>
      </dgm:t>
    </dgm:pt>
    <dgm:pt modelId="{DF77ABC5-9378-4FBF-92CF-76EC3C0090C9}" type="sibTrans" cxnId="{5B8AD876-66DC-4B31-8247-94F497A360B0}">
      <dgm:prSet/>
      <dgm:spPr/>
      <dgm:t>
        <a:bodyPr/>
        <a:lstStyle/>
        <a:p>
          <a:endParaRPr lang="en-US"/>
        </a:p>
      </dgm:t>
    </dgm:pt>
    <dgm:pt modelId="{316CC233-5BE9-4983-BB15-E5B099E824AA}">
      <dgm:prSet phldrT="[Text]"/>
      <dgm:spPr/>
      <dgm:t>
        <a:bodyPr/>
        <a:lstStyle/>
        <a:p>
          <a:r>
            <a:rPr lang="ro-RO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Evaluarea formativă dezvoltă conștiința procesului formării și are o funcție de feed-back.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5A2A6F-24F6-4675-BF0F-0D94A7009B3E}" type="parTrans" cxnId="{2D9A0398-EC34-4E9B-8039-1B546A70A8CE}">
      <dgm:prSet/>
      <dgm:spPr/>
      <dgm:t>
        <a:bodyPr/>
        <a:lstStyle/>
        <a:p>
          <a:endParaRPr lang="en-US"/>
        </a:p>
      </dgm:t>
    </dgm:pt>
    <dgm:pt modelId="{28D74F9C-B2D7-4CCA-853A-FB73AEBC0B1B}" type="sibTrans" cxnId="{2D9A0398-EC34-4E9B-8039-1B546A70A8CE}">
      <dgm:prSet/>
      <dgm:spPr/>
      <dgm:t>
        <a:bodyPr/>
        <a:lstStyle/>
        <a:p>
          <a:endParaRPr lang="en-US"/>
        </a:p>
      </dgm:t>
    </dgm:pt>
    <dgm:pt modelId="{7D99AC13-8E2C-413B-88E9-14B94AA96DDD}">
      <dgm:prSet phldrT="[Text]"/>
      <dgm:spPr/>
      <dgm:t>
        <a:bodyPr/>
        <a:lstStyle/>
        <a:p>
          <a:r>
            <a:rPr lang="ro-RO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Exercită o funcție de bilanț.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D6BB3-B608-4501-8B66-E2915AA12D79}" type="parTrans" cxnId="{DAE3D96D-5422-4113-8850-58B849707794}">
      <dgm:prSet/>
      <dgm:spPr/>
      <dgm:t>
        <a:bodyPr/>
        <a:lstStyle/>
        <a:p>
          <a:endParaRPr lang="en-US"/>
        </a:p>
      </dgm:t>
    </dgm:pt>
    <dgm:pt modelId="{AED7BBFB-4672-4A69-A4B9-B1CC1EB75B8C}" type="sibTrans" cxnId="{DAE3D96D-5422-4113-8850-58B849707794}">
      <dgm:prSet/>
      <dgm:spPr/>
      <dgm:t>
        <a:bodyPr/>
        <a:lstStyle/>
        <a:p>
          <a:endParaRPr lang="en-US"/>
        </a:p>
      </dgm:t>
    </dgm:pt>
    <dgm:pt modelId="{BFE0C935-A28D-4AF1-B03E-88C43A8880A7}" type="pres">
      <dgm:prSet presAssocID="{ECFC0A40-F263-47DC-A143-EC3623710AE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F32660-F1F1-4639-9182-02C03E845A66}" type="pres">
      <dgm:prSet presAssocID="{615FE6B3-5843-42A3-AE09-604EC50FAE5C}" presName="compositeNode" presStyleCnt="0">
        <dgm:presLayoutVars>
          <dgm:bulletEnabled val="1"/>
        </dgm:presLayoutVars>
      </dgm:prSet>
      <dgm:spPr/>
    </dgm:pt>
    <dgm:pt modelId="{32BFBD90-8AB8-4CA8-9F35-915827CB192D}" type="pres">
      <dgm:prSet presAssocID="{615FE6B3-5843-42A3-AE09-604EC50FAE5C}" presName="image" presStyleLbl="fgImgPlace1" presStyleIdx="0" presStyleCnt="3" custLinFactNeighborX="2211" custLinFactNeighborY="-3313"/>
      <dgm:spPr/>
    </dgm:pt>
    <dgm:pt modelId="{8058E26B-9392-47B4-B442-1D5F4028AAB7}" type="pres">
      <dgm:prSet presAssocID="{615FE6B3-5843-42A3-AE09-604EC50FAE5C}" presName="childNode" presStyleLbl="node1" presStyleIdx="0" presStyleCnt="3" custScaleX="96596" custScaleY="116837" custLinFactNeighborX="-665" custLinFactNeighborY="-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49AE0-B298-4D28-9B64-A86896DC21FE}" type="pres">
      <dgm:prSet presAssocID="{615FE6B3-5843-42A3-AE09-604EC50FAE5C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4CA34-3E0F-4870-864E-0C7F0FE30371}" type="pres">
      <dgm:prSet presAssocID="{E2133DF1-F279-406D-97B0-F339641F969E}" presName="sibTrans" presStyleCnt="0"/>
      <dgm:spPr/>
    </dgm:pt>
    <dgm:pt modelId="{1BFA81D6-1EC6-4C3D-8B57-3E0284446931}" type="pres">
      <dgm:prSet presAssocID="{17B74FE2-DF3D-47D6-8301-65BAAE99EADA}" presName="compositeNode" presStyleCnt="0">
        <dgm:presLayoutVars>
          <dgm:bulletEnabled val="1"/>
        </dgm:presLayoutVars>
      </dgm:prSet>
      <dgm:spPr/>
    </dgm:pt>
    <dgm:pt modelId="{2DC48172-480D-4940-85B2-008491B6BF6D}" type="pres">
      <dgm:prSet presAssocID="{17B74FE2-DF3D-47D6-8301-65BAAE99EADA}" presName="image" presStyleLbl="fgImgPlace1" presStyleIdx="1" presStyleCnt="3"/>
      <dgm:spPr/>
    </dgm:pt>
    <dgm:pt modelId="{DA114C5D-C990-4FDC-BFE1-5A261A509EAB}" type="pres">
      <dgm:prSet presAssocID="{17B74FE2-DF3D-47D6-8301-65BAAE99EAD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471E8-42D2-4AFD-AA11-9838225FE370}" type="pres">
      <dgm:prSet presAssocID="{17B74FE2-DF3D-47D6-8301-65BAAE99EAD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252C2-5D2A-4198-9AF6-EB3C0DC3C2C8}" type="pres">
      <dgm:prSet presAssocID="{785C2E8D-DB6B-4630-A1A5-FD11090C5EA9}" presName="sibTrans" presStyleCnt="0"/>
      <dgm:spPr/>
    </dgm:pt>
    <dgm:pt modelId="{F418EC89-DA47-4D13-884B-A812535D6913}" type="pres">
      <dgm:prSet presAssocID="{8A694048-931E-4A3F-8350-D9D89DBA02A8}" presName="compositeNode" presStyleCnt="0">
        <dgm:presLayoutVars>
          <dgm:bulletEnabled val="1"/>
        </dgm:presLayoutVars>
      </dgm:prSet>
      <dgm:spPr/>
    </dgm:pt>
    <dgm:pt modelId="{3F5BC1CA-759C-4226-A684-924E1D809CE4}" type="pres">
      <dgm:prSet presAssocID="{8A694048-931E-4A3F-8350-D9D89DBA02A8}" presName="image" presStyleLbl="fgImgPlace1" presStyleIdx="2" presStyleCnt="3"/>
      <dgm:spPr/>
    </dgm:pt>
    <dgm:pt modelId="{A94E90F7-51E7-42A5-8590-4EEE765801BA}" type="pres">
      <dgm:prSet presAssocID="{8A694048-931E-4A3F-8350-D9D89DBA02A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DD8B3-84A9-43D8-BEB8-5FC2BF413A96}" type="pres">
      <dgm:prSet presAssocID="{8A694048-931E-4A3F-8350-D9D89DBA02A8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E3D96D-5422-4113-8850-58B849707794}" srcId="{8A694048-931E-4A3F-8350-D9D89DBA02A8}" destId="{7D99AC13-8E2C-413B-88E9-14B94AA96DDD}" srcOrd="2" destOrd="0" parTransId="{081D6BB3-B608-4501-8B66-E2915AA12D79}" sibTransId="{AED7BBFB-4672-4A69-A4B9-B1CC1EB75B8C}"/>
    <dgm:cxn modelId="{D80D1C3B-C0BF-479F-80F7-0CBEE61126CB}" type="presOf" srcId="{A4DFB168-F38A-44D7-ACAA-61D00979DE10}" destId="{8058E26B-9392-47B4-B442-1D5F4028AAB7}" srcOrd="0" destOrd="0" presId="urn:microsoft.com/office/officeart/2005/8/layout/hList2"/>
    <dgm:cxn modelId="{8EA0D849-7CE5-401A-9DE2-21B57D78DDA4}" type="presOf" srcId="{8A694048-931E-4A3F-8350-D9D89DBA02A8}" destId="{FCADD8B3-84A9-43D8-BEB8-5FC2BF413A96}" srcOrd="0" destOrd="0" presId="urn:microsoft.com/office/officeart/2005/8/layout/hList2"/>
    <dgm:cxn modelId="{E4EA8658-D19E-40E2-893A-2A53D068E211}" srcId="{ECFC0A40-F263-47DC-A143-EC3623710AEC}" destId="{615FE6B3-5843-42A3-AE09-604EC50FAE5C}" srcOrd="0" destOrd="0" parTransId="{1E949675-574F-4942-8425-5D66A7B2C110}" sibTransId="{E2133DF1-F279-406D-97B0-F339641F969E}"/>
    <dgm:cxn modelId="{AEB056DF-452E-46D4-908D-6C7E34419FDE}" srcId="{8A694048-931E-4A3F-8350-D9D89DBA02A8}" destId="{0E9DC8BA-D048-4E1B-AC88-822777D9863C}" srcOrd="1" destOrd="0" parTransId="{5ED1C212-F36F-4776-B7DD-BDD58FFBB17E}" sibTransId="{D1F68241-E9F6-49E7-9C0D-F6531F1DDB97}"/>
    <dgm:cxn modelId="{F1483727-1A83-4C8E-A793-59B43B4A820E}" type="presOf" srcId="{7D99AC13-8E2C-413B-88E9-14B94AA96DDD}" destId="{A94E90F7-51E7-42A5-8590-4EEE765801BA}" srcOrd="0" destOrd="2" presId="urn:microsoft.com/office/officeart/2005/8/layout/hList2"/>
    <dgm:cxn modelId="{2D9A0398-EC34-4E9B-8039-1B546A70A8CE}" srcId="{17B74FE2-DF3D-47D6-8301-65BAAE99EADA}" destId="{316CC233-5BE9-4983-BB15-E5B099E824AA}" srcOrd="1" destOrd="0" parTransId="{865A2A6F-24F6-4675-BF0F-0D94A7009B3E}" sibTransId="{28D74F9C-B2D7-4CCA-853A-FB73AEBC0B1B}"/>
    <dgm:cxn modelId="{2BA6BB1E-827F-4DEC-8673-77A2E0290829}" type="presOf" srcId="{BE2CD739-1680-4174-8016-8B76D7D8482A}" destId="{A94E90F7-51E7-42A5-8590-4EEE765801BA}" srcOrd="0" destOrd="0" presId="urn:microsoft.com/office/officeart/2005/8/layout/hList2"/>
    <dgm:cxn modelId="{87265CBA-5A3D-4A09-BA8D-2000A1275085}" type="presOf" srcId="{C33A003D-A4F3-4B6E-9EB9-0E11B093EB4F}" destId="{DA114C5D-C990-4FDC-BFE1-5A261A509EAB}" srcOrd="0" destOrd="0" presId="urn:microsoft.com/office/officeart/2005/8/layout/hList2"/>
    <dgm:cxn modelId="{B80958AD-EB50-4E1F-997E-1D4B9210BD09}" srcId="{ECFC0A40-F263-47DC-A143-EC3623710AEC}" destId="{17B74FE2-DF3D-47D6-8301-65BAAE99EADA}" srcOrd="1" destOrd="0" parTransId="{C807D828-4B81-4353-BCCC-8FC24A27D1ED}" sibTransId="{785C2E8D-DB6B-4630-A1A5-FD11090C5EA9}"/>
    <dgm:cxn modelId="{8EDC431D-2C7D-4864-804D-A54CDA6464AF}" type="presOf" srcId="{17B74FE2-DF3D-47D6-8301-65BAAE99EADA}" destId="{946471E8-42D2-4AFD-AA11-9838225FE370}" srcOrd="0" destOrd="0" presId="urn:microsoft.com/office/officeart/2005/8/layout/hList2"/>
    <dgm:cxn modelId="{D07F5CF8-E1A2-4BC0-9790-7BE15628F5FA}" type="presOf" srcId="{D7D1A335-F55D-4DEB-91E5-DB994130C4D3}" destId="{8058E26B-9392-47B4-B442-1D5F4028AAB7}" srcOrd="0" destOrd="1" presId="urn:microsoft.com/office/officeart/2005/8/layout/hList2"/>
    <dgm:cxn modelId="{5B8AD876-66DC-4B31-8247-94F497A360B0}" srcId="{615FE6B3-5843-42A3-AE09-604EC50FAE5C}" destId="{D7D1A335-F55D-4DEB-91E5-DB994130C4D3}" srcOrd="1" destOrd="0" parTransId="{05976615-9609-4D73-9EE8-4283CBD2470F}" sibTransId="{DF77ABC5-9378-4FBF-92CF-76EC3C0090C9}"/>
    <dgm:cxn modelId="{B71EF38B-60F5-4A82-AFFF-A286B34CFE62}" srcId="{615FE6B3-5843-42A3-AE09-604EC50FAE5C}" destId="{A4DFB168-F38A-44D7-ACAA-61D00979DE10}" srcOrd="0" destOrd="0" parTransId="{67C55298-6D4F-471C-A938-7C44D5DD3ECB}" sibTransId="{F9A740DB-6114-4F48-867B-FD2A67D6AED6}"/>
    <dgm:cxn modelId="{6A62AEC0-60B2-4538-AF24-ED210C469234}" srcId="{17B74FE2-DF3D-47D6-8301-65BAAE99EADA}" destId="{C33A003D-A4F3-4B6E-9EB9-0E11B093EB4F}" srcOrd="0" destOrd="0" parTransId="{27F3BA53-62A8-41A9-BCF8-0139283AA5B4}" sibTransId="{398AF808-AF4B-474C-87B4-7240DA776126}"/>
    <dgm:cxn modelId="{4E075C7D-F8E9-4F82-BFB9-D72441B061E7}" srcId="{ECFC0A40-F263-47DC-A143-EC3623710AEC}" destId="{8A694048-931E-4A3F-8350-D9D89DBA02A8}" srcOrd="2" destOrd="0" parTransId="{5E7EC981-498D-4D1D-97B0-E6C64416966A}" sibTransId="{9E67A725-1524-49DA-9071-785C44550A57}"/>
    <dgm:cxn modelId="{E454973D-DB49-4794-A447-8BC61050282F}" srcId="{8A694048-931E-4A3F-8350-D9D89DBA02A8}" destId="{BE2CD739-1680-4174-8016-8B76D7D8482A}" srcOrd="0" destOrd="0" parTransId="{8C5C519A-C527-43CB-9AB9-8E00F657B493}" sibTransId="{494ED3B9-0EB8-445E-89D4-44ED8A86EE64}"/>
    <dgm:cxn modelId="{57680976-650E-4B83-8208-F24223AE8108}" type="presOf" srcId="{615FE6B3-5843-42A3-AE09-604EC50FAE5C}" destId="{B4B49AE0-B298-4D28-9B64-A86896DC21FE}" srcOrd="0" destOrd="0" presId="urn:microsoft.com/office/officeart/2005/8/layout/hList2"/>
    <dgm:cxn modelId="{A79A908C-37D4-4F97-9506-9F90E0A67BA9}" srcId="{615FE6B3-5843-42A3-AE09-604EC50FAE5C}" destId="{766E6266-14ED-451C-863C-9F5C9DEE8E88}" srcOrd="2" destOrd="0" parTransId="{3B661AAB-2D82-441F-A24D-403D89E3ACC7}" sibTransId="{0F2C5223-A678-4238-B8AE-0EAE145A8A2F}"/>
    <dgm:cxn modelId="{25D6987C-A59D-42DA-A3B5-BB782B6B47BB}" type="presOf" srcId="{ECFC0A40-F263-47DC-A143-EC3623710AEC}" destId="{BFE0C935-A28D-4AF1-B03E-88C43A8880A7}" srcOrd="0" destOrd="0" presId="urn:microsoft.com/office/officeart/2005/8/layout/hList2"/>
    <dgm:cxn modelId="{AA19B36B-46D2-41AD-9C36-91A9301BD522}" type="presOf" srcId="{0E9DC8BA-D048-4E1B-AC88-822777D9863C}" destId="{A94E90F7-51E7-42A5-8590-4EEE765801BA}" srcOrd="0" destOrd="1" presId="urn:microsoft.com/office/officeart/2005/8/layout/hList2"/>
    <dgm:cxn modelId="{2F259D97-1C0D-4D75-B779-79420FED4C1F}" type="presOf" srcId="{316CC233-5BE9-4983-BB15-E5B099E824AA}" destId="{DA114C5D-C990-4FDC-BFE1-5A261A509EAB}" srcOrd="0" destOrd="1" presId="urn:microsoft.com/office/officeart/2005/8/layout/hList2"/>
    <dgm:cxn modelId="{7BEA0CF1-DBAE-4456-9588-E9CCABCB9407}" type="presOf" srcId="{766E6266-14ED-451C-863C-9F5C9DEE8E88}" destId="{8058E26B-9392-47B4-B442-1D5F4028AAB7}" srcOrd="0" destOrd="2" presId="urn:microsoft.com/office/officeart/2005/8/layout/hList2"/>
    <dgm:cxn modelId="{25118133-66A0-494D-82B2-4568F98D0518}" type="presParOf" srcId="{BFE0C935-A28D-4AF1-B03E-88C43A8880A7}" destId="{20F32660-F1F1-4639-9182-02C03E845A66}" srcOrd="0" destOrd="0" presId="urn:microsoft.com/office/officeart/2005/8/layout/hList2"/>
    <dgm:cxn modelId="{D8627A43-8A63-43A3-BA05-172E3B8F7EE4}" type="presParOf" srcId="{20F32660-F1F1-4639-9182-02C03E845A66}" destId="{32BFBD90-8AB8-4CA8-9F35-915827CB192D}" srcOrd="0" destOrd="0" presId="urn:microsoft.com/office/officeart/2005/8/layout/hList2"/>
    <dgm:cxn modelId="{DD9785F6-F4A7-4437-9EBB-A614523FEBDC}" type="presParOf" srcId="{20F32660-F1F1-4639-9182-02C03E845A66}" destId="{8058E26B-9392-47B4-B442-1D5F4028AAB7}" srcOrd="1" destOrd="0" presId="urn:microsoft.com/office/officeart/2005/8/layout/hList2"/>
    <dgm:cxn modelId="{65AEB95D-E10A-4A10-9952-A2980DE0390A}" type="presParOf" srcId="{20F32660-F1F1-4639-9182-02C03E845A66}" destId="{B4B49AE0-B298-4D28-9B64-A86896DC21FE}" srcOrd="2" destOrd="0" presId="urn:microsoft.com/office/officeart/2005/8/layout/hList2"/>
    <dgm:cxn modelId="{74B4944B-3739-4F55-B79F-15BE2B34BDBA}" type="presParOf" srcId="{BFE0C935-A28D-4AF1-B03E-88C43A8880A7}" destId="{BA14CA34-3E0F-4870-864E-0C7F0FE30371}" srcOrd="1" destOrd="0" presId="urn:microsoft.com/office/officeart/2005/8/layout/hList2"/>
    <dgm:cxn modelId="{E5AF0D81-569F-4582-8AEE-A4DA4183DCC9}" type="presParOf" srcId="{BFE0C935-A28D-4AF1-B03E-88C43A8880A7}" destId="{1BFA81D6-1EC6-4C3D-8B57-3E0284446931}" srcOrd="2" destOrd="0" presId="urn:microsoft.com/office/officeart/2005/8/layout/hList2"/>
    <dgm:cxn modelId="{85E0C25C-A7B5-471D-9E53-C8A1E3897C83}" type="presParOf" srcId="{1BFA81D6-1EC6-4C3D-8B57-3E0284446931}" destId="{2DC48172-480D-4940-85B2-008491B6BF6D}" srcOrd="0" destOrd="0" presId="urn:microsoft.com/office/officeart/2005/8/layout/hList2"/>
    <dgm:cxn modelId="{82F338E6-6DBD-4589-8D29-D55734D10EBD}" type="presParOf" srcId="{1BFA81D6-1EC6-4C3D-8B57-3E0284446931}" destId="{DA114C5D-C990-4FDC-BFE1-5A261A509EAB}" srcOrd="1" destOrd="0" presId="urn:microsoft.com/office/officeart/2005/8/layout/hList2"/>
    <dgm:cxn modelId="{AE324A9E-24DD-49FB-A3EE-A7D6B58AA279}" type="presParOf" srcId="{1BFA81D6-1EC6-4C3D-8B57-3E0284446931}" destId="{946471E8-42D2-4AFD-AA11-9838225FE370}" srcOrd="2" destOrd="0" presId="urn:microsoft.com/office/officeart/2005/8/layout/hList2"/>
    <dgm:cxn modelId="{05699C35-A207-42A5-9928-C9D57DBE647E}" type="presParOf" srcId="{BFE0C935-A28D-4AF1-B03E-88C43A8880A7}" destId="{434252C2-5D2A-4198-9AF6-EB3C0DC3C2C8}" srcOrd="3" destOrd="0" presId="urn:microsoft.com/office/officeart/2005/8/layout/hList2"/>
    <dgm:cxn modelId="{CFA0AF4C-FD6E-4A42-A3BE-A6B3960A11B3}" type="presParOf" srcId="{BFE0C935-A28D-4AF1-B03E-88C43A8880A7}" destId="{F418EC89-DA47-4D13-884B-A812535D6913}" srcOrd="4" destOrd="0" presId="urn:microsoft.com/office/officeart/2005/8/layout/hList2"/>
    <dgm:cxn modelId="{C144E2EE-47A5-4EFD-BC69-4548401D9C9F}" type="presParOf" srcId="{F418EC89-DA47-4D13-884B-A812535D6913}" destId="{3F5BC1CA-759C-4226-A684-924E1D809CE4}" srcOrd="0" destOrd="0" presId="urn:microsoft.com/office/officeart/2005/8/layout/hList2"/>
    <dgm:cxn modelId="{A85416D0-C20F-4930-9DE2-587C65429830}" type="presParOf" srcId="{F418EC89-DA47-4D13-884B-A812535D6913}" destId="{A94E90F7-51E7-42A5-8590-4EEE765801BA}" srcOrd="1" destOrd="0" presId="urn:microsoft.com/office/officeart/2005/8/layout/hList2"/>
    <dgm:cxn modelId="{FF4A10DD-028E-49ED-8CB2-93B73D139B0B}" type="presParOf" srcId="{F418EC89-DA47-4D13-884B-A812535D6913}" destId="{FCADD8B3-84A9-43D8-BEB8-5FC2BF413A9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8E4F40-B5BE-4D96-9243-0483CE9ED1A3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AD158C-C41C-4B4C-B5B8-A5C73E95392C}">
      <dgm:prSet phldrT="[Text]"/>
      <dgm:spPr/>
      <dgm:t>
        <a:bodyPr/>
        <a:lstStyle/>
        <a:p>
          <a:r>
            <a:rPr lang="ro-RO" dirty="0" smtClean="0">
              <a:solidFill>
                <a:srgbClr val="002060"/>
              </a:solidFill>
            </a:rPr>
            <a:t>Metode de evaluare</a:t>
          </a:r>
          <a:endParaRPr lang="en-US" dirty="0">
            <a:solidFill>
              <a:srgbClr val="002060"/>
            </a:solidFill>
          </a:endParaRPr>
        </a:p>
      </dgm:t>
    </dgm:pt>
    <dgm:pt modelId="{DD5EBED3-D813-4F4B-9700-4F0E2225910C}" type="parTrans" cxnId="{C91B9A11-B52E-4AF6-85CC-199CCF3F3278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20E7E3F1-C10D-46AD-95C2-AEDD232EF6D6}" type="sibTrans" cxnId="{C91B9A11-B52E-4AF6-85CC-199CCF3F3278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386BE263-1D3B-4A50-8814-A6C9E46A1E7D}">
      <dgm:prSet phldrT="[Text]"/>
      <dgm:spPr/>
      <dgm:t>
        <a:bodyPr/>
        <a:lstStyle/>
        <a:p>
          <a:r>
            <a:rPr lang="ro-RO" dirty="0" smtClean="0">
              <a:solidFill>
                <a:srgbClr val="002060"/>
              </a:solidFill>
            </a:rPr>
            <a:t>Investigația</a:t>
          </a:r>
          <a:endParaRPr lang="en-US" dirty="0">
            <a:solidFill>
              <a:srgbClr val="002060"/>
            </a:solidFill>
          </a:endParaRPr>
        </a:p>
      </dgm:t>
    </dgm:pt>
    <dgm:pt modelId="{7760B866-A7B8-4FD9-BF08-A9622787B06D}" type="parTrans" cxnId="{4EE4DAD9-C88E-4D0C-B377-F8DC315D8A58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379ED11D-4EA1-4D4B-B869-3651AFAC6D52}" type="sibTrans" cxnId="{4EE4DAD9-C88E-4D0C-B377-F8DC315D8A58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D4A57B58-ECD1-4151-B758-99B3F00FB1ED}">
      <dgm:prSet phldrT="[Text]"/>
      <dgm:spPr/>
      <dgm:t>
        <a:bodyPr/>
        <a:lstStyle/>
        <a:p>
          <a:r>
            <a:rPr lang="ro-RO" smtClean="0">
              <a:solidFill>
                <a:srgbClr val="002060"/>
              </a:solidFill>
            </a:rPr>
            <a:t>Probe orale, scrise, practice</a:t>
          </a:r>
          <a:endParaRPr lang="en-US" dirty="0">
            <a:solidFill>
              <a:srgbClr val="002060"/>
            </a:solidFill>
          </a:endParaRPr>
        </a:p>
      </dgm:t>
    </dgm:pt>
    <dgm:pt modelId="{E86856B3-FF8F-4CF1-B8AE-133483A14551}" type="parTrans" cxnId="{E02E9E50-BFDE-401F-B1CF-A5F233555AA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F7142421-3FFE-474B-AC35-9E62D6BFC241}" type="sibTrans" cxnId="{E02E9E50-BFDE-401F-B1CF-A5F233555AA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E9802260-38BF-44C4-B109-78229D95B466}">
      <dgm:prSet phldrT="[Text]"/>
      <dgm:spPr/>
      <dgm:t>
        <a:bodyPr/>
        <a:lstStyle/>
        <a:p>
          <a:r>
            <a:rPr lang="ro-RO" dirty="0" smtClean="0">
              <a:solidFill>
                <a:srgbClr val="002060"/>
              </a:solidFill>
            </a:rPr>
            <a:t>Testarea </a:t>
          </a:r>
          <a:endParaRPr lang="en-US" dirty="0">
            <a:solidFill>
              <a:srgbClr val="002060"/>
            </a:solidFill>
          </a:endParaRPr>
        </a:p>
      </dgm:t>
    </dgm:pt>
    <dgm:pt modelId="{F6797447-7994-45F1-90AF-7C89BE777703}" type="parTrans" cxnId="{B03C0400-3355-4F75-B709-A4D5D2AAF6C8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F73A8AB-CE52-4F98-A14F-FC66D2C1D07D}" type="sibTrans" cxnId="{B03C0400-3355-4F75-B709-A4D5D2AAF6C8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714ED4A9-8B6D-45D6-8E97-2F59BEA65EE3}">
      <dgm:prSet phldrT="[Text]"/>
      <dgm:spPr/>
      <dgm:t>
        <a:bodyPr/>
        <a:lstStyle/>
        <a:p>
          <a:r>
            <a:rPr lang="ro-RO" dirty="0" smtClean="0">
              <a:solidFill>
                <a:srgbClr val="002060"/>
              </a:solidFill>
            </a:rPr>
            <a:t>Jocuri didactice</a:t>
          </a:r>
          <a:endParaRPr lang="en-US" dirty="0">
            <a:solidFill>
              <a:srgbClr val="002060"/>
            </a:solidFill>
          </a:endParaRPr>
        </a:p>
      </dgm:t>
    </dgm:pt>
    <dgm:pt modelId="{3D9354BB-2704-4F86-AA3E-8E4265BFFDF2}" type="parTrans" cxnId="{29F9CFE2-EFBF-4554-9C79-2B69FE7410D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B3575E45-874E-4737-A986-90D4E0855046}" type="sibTrans" cxnId="{29F9CFE2-EFBF-4554-9C79-2B69FE7410D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F435EDBD-8A31-44EA-B417-2BB0A573955C}">
      <dgm:prSet phldrT="[Text]"/>
      <dgm:spPr/>
      <dgm:t>
        <a:bodyPr/>
        <a:lstStyle/>
        <a:p>
          <a:r>
            <a:rPr lang="ro-RO" dirty="0" smtClean="0">
              <a:solidFill>
                <a:srgbClr val="002060"/>
              </a:solidFill>
            </a:rPr>
            <a:t>Portofoliul </a:t>
          </a:r>
          <a:endParaRPr lang="en-US" dirty="0">
            <a:solidFill>
              <a:srgbClr val="002060"/>
            </a:solidFill>
          </a:endParaRPr>
        </a:p>
      </dgm:t>
    </dgm:pt>
    <dgm:pt modelId="{124879A7-A81A-4B6A-B4EA-B7D98A89FF71}" type="parTrans" cxnId="{D7739ACE-0C72-446F-9CA7-FD0E34A6EA5E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25A42904-DE62-4096-88D4-0066EEADADA9}" type="sibTrans" cxnId="{D7739ACE-0C72-446F-9CA7-FD0E34A6EA5E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DA90B7B-B94E-4B59-94F9-21D2AB47FF23}">
      <dgm:prSet phldrT="[Text]"/>
      <dgm:spPr/>
      <dgm:t>
        <a:bodyPr/>
        <a:lstStyle/>
        <a:p>
          <a:r>
            <a:rPr lang="ro-RO" dirty="0" smtClean="0">
              <a:solidFill>
                <a:srgbClr val="002060"/>
              </a:solidFill>
            </a:rPr>
            <a:t>Proiectul</a:t>
          </a:r>
        </a:p>
        <a:p>
          <a:endParaRPr lang="en-US" dirty="0">
            <a:solidFill>
              <a:srgbClr val="002060"/>
            </a:solidFill>
          </a:endParaRPr>
        </a:p>
      </dgm:t>
    </dgm:pt>
    <dgm:pt modelId="{4EAD8AF6-EB81-4247-A975-B4DDEFA4643F}" type="parTrans" cxnId="{D7650939-4060-4F2C-AB46-D99FC3E2658F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73ACE10-77DD-4AA0-B579-962B9D624EF9}" type="sibTrans" cxnId="{D7650939-4060-4F2C-AB46-D99FC3E2658F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B3A3DA75-57AC-4FDB-AB62-491B89C07EBF}" type="pres">
      <dgm:prSet presAssocID="{4A8E4F40-B5BE-4D96-9243-0483CE9ED1A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C052866-2535-4776-892A-4E570B151B07}" type="pres">
      <dgm:prSet presAssocID="{E9AD158C-C41C-4B4C-B5B8-A5C73E95392C}" presName="Parent" presStyleLbl="node0" presStyleIdx="0" presStyleCnt="1" custScaleX="104843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ECCE7C59-2149-4EE7-AED2-7065FD783E49}" type="pres">
      <dgm:prSet presAssocID="{386BE263-1D3B-4A50-8814-A6C9E46A1E7D}" presName="Accent1" presStyleCnt="0"/>
      <dgm:spPr/>
    </dgm:pt>
    <dgm:pt modelId="{D53AA059-4F14-417E-A935-44F052808AEE}" type="pres">
      <dgm:prSet presAssocID="{386BE263-1D3B-4A50-8814-A6C9E46A1E7D}" presName="Accent" presStyleLbl="bgShp" presStyleIdx="0" presStyleCnt="6"/>
      <dgm:spPr/>
    </dgm:pt>
    <dgm:pt modelId="{BBDE8956-B0B7-478E-BCB8-9B524044EA5E}" type="pres">
      <dgm:prSet presAssocID="{386BE263-1D3B-4A50-8814-A6C9E46A1E7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795DE-0D37-43B5-B11B-75C405EAF5FA}" type="pres">
      <dgm:prSet presAssocID="{D4A57B58-ECD1-4151-B758-99B3F00FB1ED}" presName="Accent2" presStyleCnt="0"/>
      <dgm:spPr/>
    </dgm:pt>
    <dgm:pt modelId="{70DE3BB1-787C-487D-A068-63BC53BE2A69}" type="pres">
      <dgm:prSet presAssocID="{D4A57B58-ECD1-4151-B758-99B3F00FB1ED}" presName="Accent" presStyleLbl="bgShp" presStyleIdx="1" presStyleCnt="6"/>
      <dgm:spPr/>
    </dgm:pt>
    <dgm:pt modelId="{8BECB334-6364-41B1-A2C4-D7D9D721142C}" type="pres">
      <dgm:prSet presAssocID="{D4A57B58-ECD1-4151-B758-99B3F00FB1E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3D1DB-410A-4240-A141-C577B110949E}" type="pres">
      <dgm:prSet presAssocID="{E9802260-38BF-44C4-B109-78229D95B466}" presName="Accent3" presStyleCnt="0"/>
      <dgm:spPr/>
    </dgm:pt>
    <dgm:pt modelId="{FE1A12B2-EAD4-4763-B8E2-496F296CD955}" type="pres">
      <dgm:prSet presAssocID="{E9802260-38BF-44C4-B109-78229D95B466}" presName="Accent" presStyleLbl="bgShp" presStyleIdx="2" presStyleCnt="6"/>
      <dgm:spPr/>
    </dgm:pt>
    <dgm:pt modelId="{F0FBD643-F721-4E42-8493-68DB72DDDEDC}" type="pres">
      <dgm:prSet presAssocID="{E9802260-38BF-44C4-B109-78229D95B46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BD92C-E9E7-40CB-A371-884AE04802A1}" type="pres">
      <dgm:prSet presAssocID="{714ED4A9-8B6D-45D6-8E97-2F59BEA65EE3}" presName="Accent4" presStyleCnt="0"/>
      <dgm:spPr/>
    </dgm:pt>
    <dgm:pt modelId="{551C592E-6BCE-4C9C-9960-1077F192A5CE}" type="pres">
      <dgm:prSet presAssocID="{714ED4A9-8B6D-45D6-8E97-2F59BEA65EE3}" presName="Accent" presStyleLbl="bgShp" presStyleIdx="3" presStyleCnt="6"/>
      <dgm:spPr/>
    </dgm:pt>
    <dgm:pt modelId="{329973B1-9BFF-4F4C-AB99-7063B80136EF}" type="pres">
      <dgm:prSet presAssocID="{714ED4A9-8B6D-45D6-8E97-2F59BEA65EE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4799-F930-430E-8580-2A0C0FD65B52}" type="pres">
      <dgm:prSet presAssocID="{F435EDBD-8A31-44EA-B417-2BB0A573955C}" presName="Accent5" presStyleCnt="0"/>
      <dgm:spPr/>
    </dgm:pt>
    <dgm:pt modelId="{97B84FB6-BC62-4E99-8F46-310D64669A8B}" type="pres">
      <dgm:prSet presAssocID="{F435EDBD-8A31-44EA-B417-2BB0A573955C}" presName="Accent" presStyleLbl="bgShp" presStyleIdx="4" presStyleCnt="6"/>
      <dgm:spPr/>
    </dgm:pt>
    <dgm:pt modelId="{C0573A2C-0951-47B8-A6FC-42AC21CF0102}" type="pres">
      <dgm:prSet presAssocID="{F435EDBD-8A31-44EA-B417-2BB0A573955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4DD04-2CE4-4176-BED1-A103B3F84DE7}" type="pres">
      <dgm:prSet presAssocID="{4DA90B7B-B94E-4B59-94F9-21D2AB47FF23}" presName="Accent6" presStyleCnt="0"/>
      <dgm:spPr/>
    </dgm:pt>
    <dgm:pt modelId="{42486B3C-9876-46E0-B486-CC2348CD3E84}" type="pres">
      <dgm:prSet presAssocID="{4DA90B7B-B94E-4B59-94F9-21D2AB47FF23}" presName="Accent" presStyleLbl="bgShp" presStyleIdx="5" presStyleCnt="6"/>
      <dgm:spPr/>
    </dgm:pt>
    <dgm:pt modelId="{4048F00D-38DE-4ECA-8AC1-67D6163B2904}" type="pres">
      <dgm:prSet presAssocID="{4DA90B7B-B94E-4B59-94F9-21D2AB47FF2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2E9E50-BFDE-401F-B1CF-A5F233555AAD}" srcId="{E9AD158C-C41C-4B4C-B5B8-A5C73E95392C}" destId="{D4A57B58-ECD1-4151-B758-99B3F00FB1ED}" srcOrd="1" destOrd="0" parTransId="{E86856B3-FF8F-4CF1-B8AE-133483A14551}" sibTransId="{F7142421-3FFE-474B-AC35-9E62D6BFC241}"/>
    <dgm:cxn modelId="{29F9CFE2-EFBF-4554-9C79-2B69FE7410DD}" srcId="{E9AD158C-C41C-4B4C-B5B8-A5C73E95392C}" destId="{714ED4A9-8B6D-45D6-8E97-2F59BEA65EE3}" srcOrd="3" destOrd="0" parTransId="{3D9354BB-2704-4F86-AA3E-8E4265BFFDF2}" sibTransId="{B3575E45-874E-4737-A986-90D4E0855046}"/>
    <dgm:cxn modelId="{0726D149-0BF2-43C7-9E03-492593B3274B}" type="presOf" srcId="{386BE263-1D3B-4A50-8814-A6C9E46A1E7D}" destId="{BBDE8956-B0B7-478E-BCB8-9B524044EA5E}" srcOrd="0" destOrd="0" presId="urn:microsoft.com/office/officeart/2011/layout/HexagonRadial"/>
    <dgm:cxn modelId="{11B3D779-ED9F-418F-BA9E-B827EB503ED6}" type="presOf" srcId="{714ED4A9-8B6D-45D6-8E97-2F59BEA65EE3}" destId="{329973B1-9BFF-4F4C-AB99-7063B80136EF}" srcOrd="0" destOrd="0" presId="urn:microsoft.com/office/officeart/2011/layout/HexagonRadial"/>
    <dgm:cxn modelId="{D7650939-4060-4F2C-AB46-D99FC3E2658F}" srcId="{E9AD158C-C41C-4B4C-B5B8-A5C73E95392C}" destId="{4DA90B7B-B94E-4B59-94F9-21D2AB47FF23}" srcOrd="5" destOrd="0" parTransId="{4EAD8AF6-EB81-4247-A975-B4DDEFA4643F}" sibTransId="{473ACE10-77DD-4AA0-B579-962B9D624EF9}"/>
    <dgm:cxn modelId="{D7739ACE-0C72-446F-9CA7-FD0E34A6EA5E}" srcId="{E9AD158C-C41C-4B4C-B5B8-A5C73E95392C}" destId="{F435EDBD-8A31-44EA-B417-2BB0A573955C}" srcOrd="4" destOrd="0" parTransId="{124879A7-A81A-4B6A-B4EA-B7D98A89FF71}" sibTransId="{25A42904-DE62-4096-88D4-0066EEADADA9}"/>
    <dgm:cxn modelId="{EF5A7E63-1F1B-4998-B8E1-0123387BE344}" type="presOf" srcId="{4A8E4F40-B5BE-4D96-9243-0483CE9ED1A3}" destId="{B3A3DA75-57AC-4FDB-AB62-491B89C07EBF}" srcOrd="0" destOrd="0" presId="urn:microsoft.com/office/officeart/2011/layout/HexagonRadial"/>
    <dgm:cxn modelId="{C91B9A11-B52E-4AF6-85CC-199CCF3F3278}" srcId="{4A8E4F40-B5BE-4D96-9243-0483CE9ED1A3}" destId="{E9AD158C-C41C-4B4C-B5B8-A5C73E95392C}" srcOrd="0" destOrd="0" parTransId="{DD5EBED3-D813-4F4B-9700-4F0E2225910C}" sibTransId="{20E7E3F1-C10D-46AD-95C2-AEDD232EF6D6}"/>
    <dgm:cxn modelId="{64F018D7-9803-4763-A7CC-2639E6F1B35D}" type="presOf" srcId="{F435EDBD-8A31-44EA-B417-2BB0A573955C}" destId="{C0573A2C-0951-47B8-A6FC-42AC21CF0102}" srcOrd="0" destOrd="0" presId="urn:microsoft.com/office/officeart/2011/layout/HexagonRadial"/>
    <dgm:cxn modelId="{4EE4DAD9-C88E-4D0C-B377-F8DC315D8A58}" srcId="{E9AD158C-C41C-4B4C-B5B8-A5C73E95392C}" destId="{386BE263-1D3B-4A50-8814-A6C9E46A1E7D}" srcOrd="0" destOrd="0" parTransId="{7760B866-A7B8-4FD9-BF08-A9622787B06D}" sibTransId="{379ED11D-4EA1-4D4B-B869-3651AFAC6D52}"/>
    <dgm:cxn modelId="{B03C0400-3355-4F75-B709-A4D5D2AAF6C8}" srcId="{E9AD158C-C41C-4B4C-B5B8-A5C73E95392C}" destId="{E9802260-38BF-44C4-B109-78229D95B466}" srcOrd="2" destOrd="0" parTransId="{F6797447-7994-45F1-90AF-7C89BE777703}" sibTransId="{8F73A8AB-CE52-4F98-A14F-FC66D2C1D07D}"/>
    <dgm:cxn modelId="{2E1656B6-6923-47BF-86F6-F4CA15CC3BFF}" type="presOf" srcId="{E9802260-38BF-44C4-B109-78229D95B466}" destId="{F0FBD643-F721-4E42-8493-68DB72DDDEDC}" srcOrd="0" destOrd="0" presId="urn:microsoft.com/office/officeart/2011/layout/HexagonRadial"/>
    <dgm:cxn modelId="{9D37E468-2421-42E0-9C4F-DFB2331ECFBD}" type="presOf" srcId="{D4A57B58-ECD1-4151-B758-99B3F00FB1ED}" destId="{8BECB334-6364-41B1-A2C4-D7D9D721142C}" srcOrd="0" destOrd="0" presId="urn:microsoft.com/office/officeart/2011/layout/HexagonRadial"/>
    <dgm:cxn modelId="{63DB05D8-7701-4551-97E8-6603B21F0F31}" type="presOf" srcId="{E9AD158C-C41C-4B4C-B5B8-A5C73E95392C}" destId="{6C052866-2535-4776-892A-4E570B151B07}" srcOrd="0" destOrd="0" presId="urn:microsoft.com/office/officeart/2011/layout/HexagonRadial"/>
    <dgm:cxn modelId="{F78E7AE0-D463-491B-8830-F991CB1DE16A}" type="presOf" srcId="{4DA90B7B-B94E-4B59-94F9-21D2AB47FF23}" destId="{4048F00D-38DE-4ECA-8AC1-67D6163B2904}" srcOrd="0" destOrd="0" presId="urn:microsoft.com/office/officeart/2011/layout/HexagonRadial"/>
    <dgm:cxn modelId="{63AB7911-4BDC-4975-8BB0-68110DAB0FCB}" type="presParOf" srcId="{B3A3DA75-57AC-4FDB-AB62-491B89C07EBF}" destId="{6C052866-2535-4776-892A-4E570B151B07}" srcOrd="0" destOrd="0" presId="urn:microsoft.com/office/officeart/2011/layout/HexagonRadial"/>
    <dgm:cxn modelId="{89D2B1F6-D72D-4A15-BD1C-CD0BF31979DA}" type="presParOf" srcId="{B3A3DA75-57AC-4FDB-AB62-491B89C07EBF}" destId="{ECCE7C59-2149-4EE7-AED2-7065FD783E49}" srcOrd="1" destOrd="0" presId="urn:microsoft.com/office/officeart/2011/layout/HexagonRadial"/>
    <dgm:cxn modelId="{CA1B1BBE-E2AF-4B63-B2BD-BA14CB9FD625}" type="presParOf" srcId="{ECCE7C59-2149-4EE7-AED2-7065FD783E49}" destId="{D53AA059-4F14-417E-A935-44F052808AEE}" srcOrd="0" destOrd="0" presId="urn:microsoft.com/office/officeart/2011/layout/HexagonRadial"/>
    <dgm:cxn modelId="{3F9D9ACA-9670-4E48-B589-43297475A9CB}" type="presParOf" srcId="{B3A3DA75-57AC-4FDB-AB62-491B89C07EBF}" destId="{BBDE8956-B0B7-478E-BCB8-9B524044EA5E}" srcOrd="2" destOrd="0" presId="urn:microsoft.com/office/officeart/2011/layout/HexagonRadial"/>
    <dgm:cxn modelId="{AB037E46-C01C-4577-A8C4-5C3B2953EDC0}" type="presParOf" srcId="{B3A3DA75-57AC-4FDB-AB62-491B89C07EBF}" destId="{B29795DE-0D37-43B5-B11B-75C405EAF5FA}" srcOrd="3" destOrd="0" presId="urn:microsoft.com/office/officeart/2011/layout/HexagonRadial"/>
    <dgm:cxn modelId="{CF475036-DF78-42ED-98F3-B13310112A29}" type="presParOf" srcId="{B29795DE-0D37-43B5-B11B-75C405EAF5FA}" destId="{70DE3BB1-787C-487D-A068-63BC53BE2A69}" srcOrd="0" destOrd="0" presId="urn:microsoft.com/office/officeart/2011/layout/HexagonRadial"/>
    <dgm:cxn modelId="{6BDFAD9E-1BBF-444A-9E35-755B255BC7FF}" type="presParOf" srcId="{B3A3DA75-57AC-4FDB-AB62-491B89C07EBF}" destId="{8BECB334-6364-41B1-A2C4-D7D9D721142C}" srcOrd="4" destOrd="0" presId="urn:microsoft.com/office/officeart/2011/layout/HexagonRadial"/>
    <dgm:cxn modelId="{D3CF3180-6F93-49CB-9A8F-35ED19DF8FB6}" type="presParOf" srcId="{B3A3DA75-57AC-4FDB-AB62-491B89C07EBF}" destId="{4853D1DB-410A-4240-A141-C577B110949E}" srcOrd="5" destOrd="0" presId="urn:microsoft.com/office/officeart/2011/layout/HexagonRadial"/>
    <dgm:cxn modelId="{C0DC0DCD-720E-4AD9-802A-49FA23BC2CC5}" type="presParOf" srcId="{4853D1DB-410A-4240-A141-C577B110949E}" destId="{FE1A12B2-EAD4-4763-B8E2-496F296CD955}" srcOrd="0" destOrd="0" presId="urn:microsoft.com/office/officeart/2011/layout/HexagonRadial"/>
    <dgm:cxn modelId="{17F89BBD-4D1E-4941-8CD3-931B92EF3D45}" type="presParOf" srcId="{B3A3DA75-57AC-4FDB-AB62-491B89C07EBF}" destId="{F0FBD643-F721-4E42-8493-68DB72DDDEDC}" srcOrd="6" destOrd="0" presId="urn:microsoft.com/office/officeart/2011/layout/HexagonRadial"/>
    <dgm:cxn modelId="{8B2CA3C3-A2AD-49D3-B358-512D3041993B}" type="presParOf" srcId="{B3A3DA75-57AC-4FDB-AB62-491B89C07EBF}" destId="{287BD92C-E9E7-40CB-A371-884AE04802A1}" srcOrd="7" destOrd="0" presId="urn:microsoft.com/office/officeart/2011/layout/HexagonRadial"/>
    <dgm:cxn modelId="{BDDF0747-364D-4CD2-B1C5-48A4DB620811}" type="presParOf" srcId="{287BD92C-E9E7-40CB-A371-884AE04802A1}" destId="{551C592E-6BCE-4C9C-9960-1077F192A5CE}" srcOrd="0" destOrd="0" presId="urn:microsoft.com/office/officeart/2011/layout/HexagonRadial"/>
    <dgm:cxn modelId="{685E70E5-8270-4882-8EC3-BA7C9D973DE6}" type="presParOf" srcId="{B3A3DA75-57AC-4FDB-AB62-491B89C07EBF}" destId="{329973B1-9BFF-4F4C-AB99-7063B80136EF}" srcOrd="8" destOrd="0" presId="urn:microsoft.com/office/officeart/2011/layout/HexagonRadial"/>
    <dgm:cxn modelId="{1B04D1C4-0691-4C64-AA5E-4E90227F7F75}" type="presParOf" srcId="{B3A3DA75-57AC-4FDB-AB62-491B89C07EBF}" destId="{628C4799-F930-430E-8580-2A0C0FD65B52}" srcOrd="9" destOrd="0" presId="urn:microsoft.com/office/officeart/2011/layout/HexagonRadial"/>
    <dgm:cxn modelId="{1A4AA412-0F75-4BFE-8B46-9B2AAEE705C7}" type="presParOf" srcId="{628C4799-F930-430E-8580-2A0C0FD65B52}" destId="{97B84FB6-BC62-4E99-8F46-310D64669A8B}" srcOrd="0" destOrd="0" presId="urn:microsoft.com/office/officeart/2011/layout/HexagonRadial"/>
    <dgm:cxn modelId="{C70EF5B9-EF49-45C5-AEF7-95282EFB027C}" type="presParOf" srcId="{B3A3DA75-57AC-4FDB-AB62-491B89C07EBF}" destId="{C0573A2C-0951-47B8-A6FC-42AC21CF0102}" srcOrd="10" destOrd="0" presId="urn:microsoft.com/office/officeart/2011/layout/HexagonRadial"/>
    <dgm:cxn modelId="{15E3F4EC-8222-405E-B42E-13022B3258A7}" type="presParOf" srcId="{B3A3DA75-57AC-4FDB-AB62-491B89C07EBF}" destId="{CA74DD04-2CE4-4176-BED1-A103B3F84DE7}" srcOrd="11" destOrd="0" presId="urn:microsoft.com/office/officeart/2011/layout/HexagonRadial"/>
    <dgm:cxn modelId="{6699C752-398F-495F-806B-ABCB3679A1AF}" type="presParOf" srcId="{CA74DD04-2CE4-4176-BED1-A103B3F84DE7}" destId="{42486B3C-9876-46E0-B486-CC2348CD3E84}" srcOrd="0" destOrd="0" presId="urn:microsoft.com/office/officeart/2011/layout/HexagonRadial"/>
    <dgm:cxn modelId="{0B6C8364-F4D2-411E-AA0B-8274281D9758}" type="presParOf" srcId="{B3A3DA75-57AC-4FDB-AB62-491B89C07EBF}" destId="{4048F00D-38DE-4ECA-8AC1-67D6163B29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49AE0-B298-4D28-9B64-A86896DC21FE}">
      <dsp:nvSpPr>
        <dsp:cNvPr id="0" name=""/>
        <dsp:cNvSpPr/>
      </dsp:nvSpPr>
      <dsp:spPr>
        <a:xfrm rot="16200000">
          <a:off x="-1981293" y="2833807"/>
          <a:ext cx="4595554" cy="50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8565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600" kern="1200" dirty="0" smtClean="0"/>
            <a:t>Evaluarea inițială</a:t>
          </a:r>
          <a:endParaRPr lang="en-US" sz="3600" kern="1200" dirty="0"/>
        </a:p>
      </dsp:txBody>
      <dsp:txXfrm>
        <a:off x="-1981293" y="2833807"/>
        <a:ext cx="4595554" cy="508609"/>
      </dsp:txXfrm>
    </dsp:sp>
    <dsp:sp modelId="{8058E26B-9392-47B4-B442-1D5F4028AAB7}">
      <dsp:nvSpPr>
        <dsp:cNvPr id="0" name=""/>
        <dsp:cNvSpPr/>
      </dsp:nvSpPr>
      <dsp:spPr>
        <a:xfrm>
          <a:off x="597059" y="386684"/>
          <a:ext cx="2447177" cy="5369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48565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 realizează la începutul anului de studiu;la începutul semestrului;la începutul unui capitol.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Stabilirea unui diagnostic, contribuie la depistarea eventualelor lacune.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059" y="386684"/>
        <a:ext cx="2447177" cy="5369308"/>
      </dsp:txXfrm>
    </dsp:sp>
    <dsp:sp modelId="{32BFBD90-8AB8-4CA8-9F35-915827CB192D}">
      <dsp:nvSpPr>
        <dsp:cNvPr id="0" name=""/>
        <dsp:cNvSpPr/>
      </dsp:nvSpPr>
      <dsp:spPr>
        <a:xfrm>
          <a:off x="84669" y="85269"/>
          <a:ext cx="1017218" cy="101721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471E8-42D2-4AFD-AA11-9838225FE370}">
      <dsp:nvSpPr>
        <dsp:cNvPr id="0" name=""/>
        <dsp:cNvSpPr/>
      </dsp:nvSpPr>
      <dsp:spPr>
        <a:xfrm rot="16200000">
          <a:off x="1671755" y="2833807"/>
          <a:ext cx="4595554" cy="50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8565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600" kern="1200" dirty="0" smtClean="0"/>
            <a:t>Evaluarea formativă</a:t>
          </a:r>
          <a:endParaRPr lang="en-US" sz="3600" kern="1200" dirty="0"/>
        </a:p>
      </dsp:txBody>
      <dsp:txXfrm>
        <a:off x="1671755" y="2833807"/>
        <a:ext cx="4595554" cy="508609"/>
      </dsp:txXfrm>
    </dsp:sp>
    <dsp:sp modelId="{DA114C5D-C990-4FDC-BFE1-5A261A509EAB}">
      <dsp:nvSpPr>
        <dsp:cNvPr id="0" name=""/>
        <dsp:cNvSpPr/>
      </dsp:nvSpPr>
      <dsp:spPr>
        <a:xfrm>
          <a:off x="4223838" y="790334"/>
          <a:ext cx="2533414" cy="4595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448565" rIns="213360" bIns="21336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realizează în cadrul oricărei activități educaționale;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Evaluarea formativă dezvoltă conștiința procesului formării și are o funcție de feed-back.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3838" y="790334"/>
        <a:ext cx="2533414" cy="4595554"/>
      </dsp:txXfrm>
    </dsp:sp>
    <dsp:sp modelId="{2DC48172-480D-4940-85B2-008491B6BF6D}">
      <dsp:nvSpPr>
        <dsp:cNvPr id="0" name=""/>
        <dsp:cNvSpPr/>
      </dsp:nvSpPr>
      <dsp:spPr>
        <a:xfrm>
          <a:off x="3715228" y="118970"/>
          <a:ext cx="1017218" cy="101721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DD8B3-84A9-43D8-BEB8-5FC2BF413A96}">
      <dsp:nvSpPr>
        <dsp:cNvPr id="0" name=""/>
        <dsp:cNvSpPr/>
      </dsp:nvSpPr>
      <dsp:spPr>
        <a:xfrm rot="16200000">
          <a:off x="5367924" y="2833807"/>
          <a:ext cx="4595554" cy="50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8565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600" kern="1200" dirty="0" smtClean="0"/>
            <a:t>Evaluarea sumativă</a:t>
          </a:r>
          <a:endParaRPr lang="en-US" sz="3600" kern="1200" dirty="0"/>
        </a:p>
      </dsp:txBody>
      <dsp:txXfrm>
        <a:off x="5367924" y="2833807"/>
        <a:ext cx="4595554" cy="508609"/>
      </dsp:txXfrm>
    </dsp:sp>
    <dsp:sp modelId="{A94E90F7-51E7-42A5-8590-4EEE765801BA}">
      <dsp:nvSpPr>
        <dsp:cNvPr id="0" name=""/>
        <dsp:cNvSpPr/>
      </dsp:nvSpPr>
      <dsp:spPr>
        <a:xfrm>
          <a:off x="7920006" y="790334"/>
          <a:ext cx="2533414" cy="4595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448565" rIns="213360" bIns="21336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realizează la finele unei perioade determinate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o-RO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 temă, curs, semestru,an);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Exercită o funcție de bilanț.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20006" y="790334"/>
        <a:ext cx="2533414" cy="4595554"/>
      </dsp:txXfrm>
    </dsp:sp>
    <dsp:sp modelId="{3F5BC1CA-759C-4226-A684-924E1D809CE4}">
      <dsp:nvSpPr>
        <dsp:cNvPr id="0" name=""/>
        <dsp:cNvSpPr/>
      </dsp:nvSpPr>
      <dsp:spPr>
        <a:xfrm>
          <a:off x="7411396" y="118970"/>
          <a:ext cx="1017218" cy="101721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52866-2535-4776-892A-4E570B151B07}">
      <dsp:nvSpPr>
        <dsp:cNvPr id="0" name=""/>
        <dsp:cNvSpPr/>
      </dsp:nvSpPr>
      <dsp:spPr>
        <a:xfrm>
          <a:off x="3926743" y="1997240"/>
          <a:ext cx="2661523" cy="219597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>
              <a:solidFill>
                <a:srgbClr val="002060"/>
              </a:solidFill>
            </a:rPr>
            <a:t>Metode de evaluare</a:t>
          </a:r>
          <a:endParaRPr lang="en-US" sz="2100" kern="1200" dirty="0">
            <a:solidFill>
              <a:srgbClr val="002060"/>
            </a:solidFill>
          </a:endParaRPr>
        </a:p>
      </dsp:txBody>
      <dsp:txXfrm>
        <a:off x="4357667" y="2352787"/>
        <a:ext cx="1799675" cy="1484880"/>
      </dsp:txXfrm>
    </dsp:sp>
    <dsp:sp modelId="{70DE3BB1-787C-487D-A068-63BC53BE2A69}">
      <dsp:nvSpPr>
        <dsp:cNvPr id="0" name=""/>
        <dsp:cNvSpPr/>
      </dsp:nvSpPr>
      <dsp:spPr>
        <a:xfrm>
          <a:off x="5577853" y="946615"/>
          <a:ext cx="957798" cy="82527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E8956-B0B7-478E-BCB8-9B524044EA5E}">
      <dsp:nvSpPr>
        <dsp:cNvPr id="0" name=""/>
        <dsp:cNvSpPr/>
      </dsp:nvSpPr>
      <dsp:spPr>
        <a:xfrm>
          <a:off x="4222054" y="0"/>
          <a:ext cx="2080348" cy="179974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>
              <a:solidFill>
                <a:srgbClr val="002060"/>
              </a:solidFill>
            </a:rPr>
            <a:t>Investigația</a:t>
          </a:r>
          <a:endParaRPr lang="en-US" sz="2100" kern="1200" dirty="0">
            <a:solidFill>
              <a:srgbClr val="002060"/>
            </a:solidFill>
          </a:endParaRPr>
        </a:p>
      </dsp:txBody>
      <dsp:txXfrm>
        <a:off x="4566812" y="298256"/>
        <a:ext cx="1390832" cy="1203233"/>
      </dsp:txXfrm>
    </dsp:sp>
    <dsp:sp modelId="{FE1A12B2-EAD4-4763-B8E2-496F296CD955}">
      <dsp:nvSpPr>
        <dsp:cNvPr id="0" name=""/>
        <dsp:cNvSpPr/>
      </dsp:nvSpPr>
      <dsp:spPr>
        <a:xfrm>
          <a:off x="6695679" y="2489431"/>
          <a:ext cx="957798" cy="82527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CB334-6364-41B1-A2C4-D7D9D721142C}">
      <dsp:nvSpPr>
        <dsp:cNvPr id="0" name=""/>
        <dsp:cNvSpPr/>
      </dsp:nvSpPr>
      <dsp:spPr>
        <a:xfrm>
          <a:off x="6129975" y="1106964"/>
          <a:ext cx="2080348" cy="179974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smtClean="0">
              <a:solidFill>
                <a:srgbClr val="002060"/>
              </a:solidFill>
            </a:rPr>
            <a:t>Probe orale, scrise, practice</a:t>
          </a:r>
          <a:endParaRPr lang="en-US" sz="2100" kern="1200" dirty="0">
            <a:solidFill>
              <a:srgbClr val="002060"/>
            </a:solidFill>
          </a:endParaRPr>
        </a:p>
      </dsp:txBody>
      <dsp:txXfrm>
        <a:off x="6474733" y="1405220"/>
        <a:ext cx="1390832" cy="1203233"/>
      </dsp:txXfrm>
    </dsp:sp>
    <dsp:sp modelId="{551C592E-6BCE-4C9C-9960-1077F192A5CE}">
      <dsp:nvSpPr>
        <dsp:cNvPr id="0" name=""/>
        <dsp:cNvSpPr/>
      </dsp:nvSpPr>
      <dsp:spPr>
        <a:xfrm>
          <a:off x="5919165" y="4230980"/>
          <a:ext cx="957798" cy="82527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BD643-F721-4E42-8493-68DB72DDDEDC}">
      <dsp:nvSpPr>
        <dsp:cNvPr id="0" name=""/>
        <dsp:cNvSpPr/>
      </dsp:nvSpPr>
      <dsp:spPr>
        <a:xfrm>
          <a:off x="6129975" y="3283127"/>
          <a:ext cx="2080348" cy="179974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>
              <a:solidFill>
                <a:srgbClr val="002060"/>
              </a:solidFill>
            </a:rPr>
            <a:t>Testarea </a:t>
          </a:r>
          <a:endParaRPr lang="en-US" sz="2100" kern="1200" dirty="0">
            <a:solidFill>
              <a:srgbClr val="002060"/>
            </a:solidFill>
          </a:endParaRPr>
        </a:p>
      </dsp:txBody>
      <dsp:txXfrm>
        <a:off x="6474733" y="3581383"/>
        <a:ext cx="1390832" cy="1203233"/>
      </dsp:txXfrm>
    </dsp:sp>
    <dsp:sp modelId="{97B84FB6-BC62-4E99-8F46-310D64669A8B}">
      <dsp:nvSpPr>
        <dsp:cNvPr id="0" name=""/>
        <dsp:cNvSpPr/>
      </dsp:nvSpPr>
      <dsp:spPr>
        <a:xfrm>
          <a:off x="3992938" y="4411760"/>
          <a:ext cx="957798" cy="82527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973B1-9BFF-4F4C-AB99-7063B80136EF}">
      <dsp:nvSpPr>
        <dsp:cNvPr id="0" name=""/>
        <dsp:cNvSpPr/>
      </dsp:nvSpPr>
      <dsp:spPr>
        <a:xfrm>
          <a:off x="4222054" y="4391329"/>
          <a:ext cx="2080348" cy="179974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>
              <a:solidFill>
                <a:srgbClr val="002060"/>
              </a:solidFill>
            </a:rPr>
            <a:t>Jocuri didactice</a:t>
          </a:r>
          <a:endParaRPr lang="en-US" sz="2100" kern="1200" dirty="0">
            <a:solidFill>
              <a:srgbClr val="002060"/>
            </a:solidFill>
          </a:endParaRPr>
        </a:p>
      </dsp:txBody>
      <dsp:txXfrm>
        <a:off x="4566812" y="4689585"/>
        <a:ext cx="1390832" cy="1203233"/>
      </dsp:txXfrm>
    </dsp:sp>
    <dsp:sp modelId="{42486B3C-9876-46E0-B486-CC2348CD3E84}">
      <dsp:nvSpPr>
        <dsp:cNvPr id="0" name=""/>
        <dsp:cNvSpPr/>
      </dsp:nvSpPr>
      <dsp:spPr>
        <a:xfrm>
          <a:off x="2856807" y="2869563"/>
          <a:ext cx="957798" cy="82527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73A2C-0951-47B8-A6FC-42AC21CF0102}">
      <dsp:nvSpPr>
        <dsp:cNvPr id="0" name=""/>
        <dsp:cNvSpPr/>
      </dsp:nvSpPr>
      <dsp:spPr>
        <a:xfrm>
          <a:off x="2305276" y="3284365"/>
          <a:ext cx="2080348" cy="179974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>
              <a:solidFill>
                <a:srgbClr val="002060"/>
              </a:solidFill>
            </a:rPr>
            <a:t>Portofoliul </a:t>
          </a:r>
          <a:endParaRPr lang="en-US" sz="2100" kern="1200" dirty="0">
            <a:solidFill>
              <a:srgbClr val="002060"/>
            </a:solidFill>
          </a:endParaRPr>
        </a:p>
      </dsp:txBody>
      <dsp:txXfrm>
        <a:off x="2650034" y="3582621"/>
        <a:ext cx="1390832" cy="1203233"/>
      </dsp:txXfrm>
    </dsp:sp>
    <dsp:sp modelId="{4048F00D-38DE-4ECA-8AC1-67D6163B2904}">
      <dsp:nvSpPr>
        <dsp:cNvPr id="0" name=""/>
        <dsp:cNvSpPr/>
      </dsp:nvSpPr>
      <dsp:spPr>
        <a:xfrm>
          <a:off x="2305276" y="1104487"/>
          <a:ext cx="2080348" cy="179974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>
              <a:solidFill>
                <a:srgbClr val="002060"/>
              </a:solidFill>
            </a:rPr>
            <a:t>Proiectul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solidFill>
              <a:srgbClr val="002060"/>
            </a:solidFill>
          </a:endParaRPr>
        </a:p>
      </dsp:txBody>
      <dsp:txXfrm>
        <a:off x="2650034" y="1402743"/>
        <a:ext cx="1390832" cy="1203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4589-EC51-4E89-8BE1-7AE00AEE191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34F-AEA1-41DB-83E6-A4471B04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7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4589-EC51-4E89-8BE1-7AE00AEE191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34F-AEA1-41DB-83E6-A4471B04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3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4589-EC51-4E89-8BE1-7AE00AEE191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34F-AEA1-41DB-83E6-A4471B04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2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4589-EC51-4E89-8BE1-7AE00AEE191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34F-AEA1-41DB-83E6-A4471B04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6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4589-EC51-4E89-8BE1-7AE00AEE191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34F-AEA1-41DB-83E6-A4471B04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6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4589-EC51-4E89-8BE1-7AE00AEE191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34F-AEA1-41DB-83E6-A4471B04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59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4589-EC51-4E89-8BE1-7AE00AEE191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34F-AEA1-41DB-83E6-A4471B04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5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4589-EC51-4E89-8BE1-7AE00AEE191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34F-AEA1-41DB-83E6-A4471B04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9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4589-EC51-4E89-8BE1-7AE00AEE191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34F-AEA1-41DB-83E6-A4471B04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4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4589-EC51-4E89-8BE1-7AE00AEE191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34F-AEA1-41DB-83E6-A4471B04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6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4589-EC51-4E89-8BE1-7AE00AEE191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34F-AEA1-41DB-83E6-A4471B04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5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44589-EC51-4E89-8BE1-7AE00AEE191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434F-AEA1-41DB-83E6-A4471B04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7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forms/abou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/forms/abou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izz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u/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62062"/>
            <a:ext cx="9144000" cy="1921079"/>
          </a:xfrm>
        </p:spPr>
        <p:txBody>
          <a:bodyPr>
            <a:normAutofit/>
          </a:bodyPr>
          <a:lstStyle/>
          <a:p>
            <a:r>
              <a:rPr lang="ro-RO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Evaluare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distanță</a:t>
            </a:r>
            <a:endParaRPr lang="ru-RU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12201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Irina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Ciobanu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 didactic superior, </a:t>
            </a:r>
          </a:p>
          <a:p>
            <a:pPr algn="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Liceul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Teoretic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Eminescu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endParaRPr lang="ro-RO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or. Chi</a:t>
            </a:r>
            <a:r>
              <a:rPr lang="ro-RO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șinău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413" y="195079"/>
            <a:ext cx="10931554" cy="5836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068" y="2651760"/>
            <a:ext cx="180267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Meniul principal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5404" y="456921"/>
            <a:ext cx="165898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Apare tot ceea ce ați creat la cursul respectiv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630" y="1664936"/>
            <a:ext cx="288253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Aveți posibiltatea de a crea o temă, un test, o problemă, un material informativ, etc.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5386" y="1913096"/>
            <a:ext cx="201603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Vizualizați persoanele înegistrate la curs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30938" y="836134"/>
            <a:ext cx="199258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Vizualizați notele, punctajul acumulat de elevi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194495" y="637563"/>
            <a:ext cx="788566" cy="13422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964572" y="687897"/>
            <a:ext cx="134224" cy="97703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295386" y="704675"/>
            <a:ext cx="749656" cy="120842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8303403" y="637563"/>
            <a:ext cx="1494938" cy="19857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4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83" y="343949"/>
            <a:ext cx="11132191" cy="628335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417" t="48036" r="83736" b="26250"/>
          <a:stretch>
            <a:fillRect/>
          </a:stretch>
        </p:blipFill>
        <p:spPr bwMode="auto">
          <a:xfrm>
            <a:off x="769271" y="4200768"/>
            <a:ext cx="1227909" cy="13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1551963" y="3875714"/>
            <a:ext cx="50334" cy="3250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6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453" y="388471"/>
            <a:ext cx="11039912" cy="6222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938" y="388471"/>
            <a:ext cx="3147794" cy="202467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9840286" y="1182848"/>
            <a:ext cx="872455" cy="1593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387" y="956345"/>
            <a:ext cx="2112104" cy="185396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6384022" y="1073791"/>
            <a:ext cx="687897" cy="1090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2282" y="3801587"/>
            <a:ext cx="2992079" cy="234599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9529894" y="3875714"/>
            <a:ext cx="427838" cy="1929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4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80326" y="729205"/>
            <a:ext cx="10515600" cy="545933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 </a:t>
            </a:r>
            <a:r>
              <a:rPr lang="en-US" sz="67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Google </a:t>
            </a:r>
            <a:r>
              <a:rPr lang="en-US" sz="67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Forms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conceperea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formulare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pot fi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utilizate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obține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feedback,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trimite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confirmări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participare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un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eveniment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teste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scrise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Serviciul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profesorului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includă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interpretare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material de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reflecție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elev.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atât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întrebări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deschise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închise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variante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răspuns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</a:t>
            </a:r>
            <a:r>
              <a:rPr lang="en-US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6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Google Forms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1928"/>
            <a:ext cx="10515600" cy="12460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https://www.youtube.com/watch?v=J8DVnPznxUI&amp;ab_channel=TICavansat</a:t>
            </a:r>
            <a:endParaRPr lang="ru-RU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67492"/>
            <a:ext cx="11146661" cy="36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545" y="124998"/>
            <a:ext cx="10933253" cy="5494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5619750"/>
            <a:ext cx="2362200" cy="12382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9988952" y="6238875"/>
            <a:ext cx="75235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681013" y="6054210"/>
            <a:ext cx="1267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/>
              <a:t>creare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22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680" y="245533"/>
            <a:ext cx="10294719" cy="61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267" y="761978"/>
            <a:ext cx="7072364" cy="2785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38" y="3547533"/>
            <a:ext cx="7111586" cy="3107268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3340342" y="5218113"/>
            <a:ext cx="1426391" cy="47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foarfec</a:t>
            </a:r>
            <a:r>
              <a:rPr lang="ro-RO" dirty="0" smtClean="0"/>
              <a:t>ă</a:t>
            </a:r>
            <a:endParaRPr lang="ru-RU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73600" y="5456767"/>
            <a:ext cx="753533" cy="6815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4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876403" y="2089678"/>
            <a:ext cx="1114934" cy="477309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s</a:t>
            </a:r>
            <a:r>
              <a:rPr lang="ro-RO" dirty="0" smtClean="0"/>
              <a:t>alvați</a:t>
            </a:r>
            <a:endParaRPr lang="ru-R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43" y="115358"/>
            <a:ext cx="6419850" cy="322051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1896638" y="2089678"/>
            <a:ext cx="1039576" cy="1193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667" y="3217331"/>
            <a:ext cx="6195226" cy="347980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6951133" y="2497666"/>
            <a:ext cx="2904067" cy="1384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5"/>
          <p:cNvSpPr txBox="1">
            <a:spLocks/>
          </p:cNvSpPr>
          <p:nvPr/>
        </p:nvSpPr>
        <p:spPr>
          <a:xfrm>
            <a:off x="660401" y="1951036"/>
            <a:ext cx="1219303" cy="546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foarf</a:t>
            </a:r>
            <a:r>
              <a:rPr lang="ro-RO" dirty="0" smtClean="0"/>
              <a:t>e</a:t>
            </a:r>
            <a:r>
              <a:rPr lang="en-US" dirty="0" smtClean="0"/>
              <a:t>c</a:t>
            </a:r>
            <a:r>
              <a:rPr lang="ro-RO" dirty="0" smtClean="0"/>
              <a:t>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7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0301" y="5821363"/>
            <a:ext cx="850899" cy="554037"/>
          </a:xfrm>
        </p:spPr>
        <p:txBody>
          <a:bodyPr>
            <a:normAutofit/>
          </a:bodyPr>
          <a:lstStyle/>
          <a:p>
            <a:r>
              <a:rPr lang="ro-RO" sz="2000" dirty="0" smtClean="0"/>
              <a:t>Apasă </a:t>
            </a:r>
            <a:endParaRPr lang="ru-RU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694" y="1470025"/>
            <a:ext cx="6970746" cy="43513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670300" y="1470025"/>
            <a:ext cx="1579033" cy="20690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530" y="214313"/>
            <a:ext cx="5861051" cy="458046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211235" y="1330854"/>
            <a:ext cx="922867" cy="291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000" smtClean="0"/>
              <a:t>apasă</a:t>
            </a:r>
            <a:endParaRPr lang="ru-RU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9099055" y="3327400"/>
            <a:ext cx="220522" cy="23198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393611" y="5267326"/>
            <a:ext cx="1231122" cy="55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000" dirty="0" smtClean="0"/>
              <a:t>Găsiți documentul cu captura salvată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95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052453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Evaluarea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alături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predare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învăţare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componentă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operaţională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fundamentală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procesului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constituie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elementul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reglator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autoreglator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conexiune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inversă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privit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cibernetic</a:t>
            </a:r>
            <a:r>
              <a:rPr lang="ro-RO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7001"/>
            <a:ext cx="10219267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068" y="491066"/>
            <a:ext cx="10329332" cy="5985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984" y="3611723"/>
            <a:ext cx="3879208" cy="567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431" y="0"/>
            <a:ext cx="9977377" cy="6759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058" y="2013241"/>
            <a:ext cx="6748041" cy="429496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8414795" y="474562"/>
            <a:ext cx="844952" cy="1551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2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159" y="497711"/>
            <a:ext cx="11227444" cy="5579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776" y="2042570"/>
            <a:ext cx="4638675" cy="31432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192456" y="1539433"/>
            <a:ext cx="34724" cy="5031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276" y="1707447"/>
            <a:ext cx="2743201" cy="364005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9988952" y="1423686"/>
            <a:ext cx="983848" cy="3125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1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161" y="3206221"/>
            <a:ext cx="7270136" cy="3126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697" y="105833"/>
            <a:ext cx="4675103" cy="353483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038600" y="694267"/>
            <a:ext cx="313267" cy="2946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769" y="347134"/>
            <a:ext cx="5188563" cy="265006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6400800" y="2514600"/>
            <a:ext cx="1066800" cy="1625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4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Quizizz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aplicație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cunoștințelor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presupune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prezența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avatare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amuzante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tabele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muzică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meme-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Aplicația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accesată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laptop,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tabletă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/>
              <a:t>Pentru</a:t>
            </a:r>
            <a:r>
              <a:rPr lang="en-US" sz="3200" dirty="0"/>
              <a:t> </a:t>
            </a:r>
            <a:r>
              <a:rPr lang="en-US" sz="3200" dirty="0" err="1"/>
              <a:t>accesare</a:t>
            </a:r>
            <a:r>
              <a:rPr lang="en-US" sz="3200" dirty="0"/>
              <a:t> </a:t>
            </a:r>
            <a:r>
              <a:rPr lang="en-US" sz="3200" dirty="0" err="1"/>
              <a:t>folosim</a:t>
            </a:r>
            <a:r>
              <a:rPr lang="en-US" sz="3200" dirty="0"/>
              <a:t> </a:t>
            </a:r>
            <a:r>
              <a:rPr lang="en-US" sz="3200" dirty="0" err="1"/>
              <a:t>adresa</a:t>
            </a:r>
            <a:r>
              <a:rPr lang="en-US" sz="3200" dirty="0"/>
              <a:t> </a:t>
            </a:r>
            <a:r>
              <a:rPr lang="en-US" sz="3200" dirty="0">
                <a:hlinkClick r:id="rId2"/>
              </a:rPr>
              <a:t>quizizz.com</a:t>
            </a:r>
            <a:r>
              <a:rPr lang="en-US" sz="3200" dirty="0"/>
              <a:t> care ne </a:t>
            </a:r>
            <a:r>
              <a:rPr lang="en-US" sz="3200" dirty="0" err="1"/>
              <a:t>va</a:t>
            </a:r>
            <a:r>
              <a:rPr lang="en-US" sz="3200" dirty="0"/>
              <a:t> conduce la </a:t>
            </a:r>
            <a:r>
              <a:rPr lang="en-US" sz="3200" dirty="0" err="1"/>
              <a:t>interfața</a:t>
            </a:r>
            <a:r>
              <a:rPr lang="en-US" sz="3200" dirty="0"/>
              <a:t> </a:t>
            </a:r>
            <a:r>
              <a:rPr lang="en-US" sz="3200" dirty="0" err="1"/>
              <a:t>aplicației</a:t>
            </a:r>
            <a:r>
              <a:rPr lang="en-US" sz="3200" dirty="0"/>
              <a:t>. </a:t>
            </a:r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en-US" sz="3200" dirty="0" err="1"/>
              <a:t>partea</a:t>
            </a:r>
            <a:r>
              <a:rPr lang="en-US" sz="3200" dirty="0"/>
              <a:t> </a:t>
            </a:r>
            <a:r>
              <a:rPr lang="en-US" sz="3200" dirty="0" err="1"/>
              <a:t>stângă</a:t>
            </a:r>
            <a:r>
              <a:rPr lang="en-US" sz="3200" dirty="0"/>
              <a:t> </a:t>
            </a:r>
            <a:r>
              <a:rPr lang="en-US" sz="3200" dirty="0" err="1"/>
              <a:t>găsim</a:t>
            </a:r>
            <a:r>
              <a:rPr lang="en-US" sz="3200" dirty="0"/>
              <a:t> </a:t>
            </a:r>
            <a:r>
              <a:rPr lang="en-US" sz="3200" dirty="0" err="1"/>
              <a:t>meniul</a:t>
            </a:r>
            <a:r>
              <a:rPr lang="en-US" sz="3200" dirty="0"/>
              <a:t> care </a:t>
            </a:r>
            <a:r>
              <a:rPr lang="en-US" sz="3200" dirty="0" err="1"/>
              <a:t>prezintă</a:t>
            </a:r>
            <a:r>
              <a:rPr lang="en-US" sz="3200" dirty="0"/>
              <a:t> </a:t>
            </a:r>
            <a:r>
              <a:rPr lang="en-US" sz="3200" dirty="0" err="1"/>
              <a:t>următoarele</a:t>
            </a:r>
            <a:r>
              <a:rPr lang="en-US" sz="3200" dirty="0"/>
              <a:t> </a:t>
            </a:r>
            <a:r>
              <a:rPr lang="en-US" sz="3200" dirty="0" err="1"/>
              <a:t>facilități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dirty="0"/>
              <a:t>• </a:t>
            </a:r>
            <a:r>
              <a:rPr lang="en-US" sz="3200" dirty="0" err="1"/>
              <a:t>crearea</a:t>
            </a:r>
            <a:r>
              <a:rPr lang="en-US" sz="3200" dirty="0"/>
              <a:t> </a:t>
            </a:r>
            <a:r>
              <a:rPr lang="en-US" sz="3200" dirty="0" err="1"/>
              <a:t>unui</a:t>
            </a:r>
            <a:r>
              <a:rPr lang="en-US" sz="3200" dirty="0"/>
              <a:t> test;</a:t>
            </a:r>
            <a:br>
              <a:rPr lang="en-US" sz="3200" dirty="0"/>
            </a:br>
            <a:r>
              <a:rPr lang="en-US" sz="3200" dirty="0"/>
              <a:t>• </a:t>
            </a:r>
            <a:r>
              <a:rPr lang="en-US" sz="3200" dirty="0" err="1"/>
              <a:t>căutarea</a:t>
            </a:r>
            <a:r>
              <a:rPr lang="en-US" sz="3200" dirty="0"/>
              <a:t> </a:t>
            </a:r>
            <a:r>
              <a:rPr lang="en-US" sz="3200" dirty="0" err="1"/>
              <a:t>unor</a:t>
            </a:r>
            <a:r>
              <a:rPr lang="en-US" sz="3200" dirty="0"/>
              <a:t> teste create anterior;</a:t>
            </a:r>
            <a:br>
              <a:rPr lang="en-US" sz="3200" dirty="0"/>
            </a:br>
            <a:r>
              <a:rPr lang="en-US" sz="3200" dirty="0"/>
              <a:t>• </a:t>
            </a:r>
            <a:r>
              <a:rPr lang="en-US" sz="3200" dirty="0" err="1"/>
              <a:t>vizualizarea</a:t>
            </a:r>
            <a:r>
              <a:rPr lang="en-US" sz="3200" dirty="0"/>
              <a:t> </a:t>
            </a:r>
            <a:r>
              <a:rPr lang="en-US" sz="3200" dirty="0" err="1"/>
              <a:t>rapoartelor</a:t>
            </a:r>
            <a:r>
              <a:rPr lang="en-US" sz="3200" dirty="0"/>
              <a:t>;</a:t>
            </a:r>
            <a:br>
              <a:rPr lang="en-US" sz="3200" dirty="0"/>
            </a:br>
            <a:r>
              <a:rPr lang="en-US" sz="3200" dirty="0"/>
              <a:t>• </a:t>
            </a:r>
            <a:r>
              <a:rPr lang="en-US" sz="3200" dirty="0" err="1"/>
              <a:t>conține</a:t>
            </a:r>
            <a:r>
              <a:rPr lang="en-US" sz="3200" dirty="0"/>
              <a:t> </a:t>
            </a:r>
            <a:r>
              <a:rPr lang="en-US" sz="3200" dirty="0" err="1"/>
              <a:t>colecții</a:t>
            </a:r>
            <a:r>
              <a:rPr lang="en-US" sz="3200" dirty="0"/>
              <a:t> cu </a:t>
            </a:r>
            <a:r>
              <a:rPr lang="en-US" sz="3200" dirty="0" err="1"/>
              <a:t>testele</a:t>
            </a:r>
            <a:r>
              <a:rPr lang="en-US" sz="3200" dirty="0"/>
              <a:t> create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salvate</a:t>
            </a:r>
            <a:r>
              <a:rPr lang="en-US" sz="3200" dirty="0"/>
              <a:t> de la </a:t>
            </a:r>
            <a:r>
              <a:rPr lang="en-US" sz="3200" dirty="0" err="1"/>
              <a:t>alți</a:t>
            </a:r>
            <a:r>
              <a:rPr lang="en-US" sz="3200" dirty="0"/>
              <a:t> </a:t>
            </a:r>
            <a:r>
              <a:rPr lang="en-US" sz="3200" dirty="0" err="1"/>
              <a:t>colegi</a:t>
            </a:r>
            <a:r>
              <a:rPr lang="en-US" sz="3200" dirty="0"/>
              <a:t>;</a:t>
            </a:r>
            <a:br>
              <a:rPr lang="en-US" sz="3200" dirty="0"/>
            </a:br>
            <a:r>
              <a:rPr lang="en-US" sz="3200" dirty="0"/>
              <a:t>• </a:t>
            </a:r>
            <a:r>
              <a:rPr lang="en-US" sz="3200" dirty="0" err="1"/>
              <a:t>conține</a:t>
            </a:r>
            <a:r>
              <a:rPr lang="en-US" sz="3200" dirty="0"/>
              <a:t> </a:t>
            </a:r>
            <a:r>
              <a:rPr lang="en-US" sz="3200" dirty="0" err="1"/>
              <a:t>clase</a:t>
            </a:r>
            <a:r>
              <a:rPr lang="en-US" sz="3200" dirty="0"/>
              <a:t> create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importate</a:t>
            </a:r>
            <a:r>
              <a:rPr lang="en-US" sz="3200" dirty="0"/>
              <a:t> de </a:t>
            </a:r>
            <a:r>
              <a:rPr lang="en-US" sz="3200" dirty="0" err="1"/>
              <a:t>pe</a:t>
            </a:r>
            <a:r>
              <a:rPr lang="en-US" sz="3200" dirty="0"/>
              <a:t> Classroom;</a:t>
            </a:r>
            <a:br>
              <a:rPr lang="en-US" sz="3200" dirty="0"/>
            </a:br>
            <a:r>
              <a:rPr lang="en-US" sz="3200" dirty="0"/>
              <a:t>• </a:t>
            </a:r>
            <a:r>
              <a:rPr lang="en-US" sz="3200" dirty="0" err="1"/>
              <a:t>conține</a:t>
            </a:r>
            <a:r>
              <a:rPr lang="en-US" sz="3200" dirty="0"/>
              <a:t> </a:t>
            </a:r>
            <a:r>
              <a:rPr lang="en-US" sz="3200" dirty="0" err="1"/>
              <a:t>domenii</a:t>
            </a:r>
            <a:r>
              <a:rPr lang="en-US" sz="3200" dirty="0"/>
              <a:t> (</a:t>
            </a:r>
            <a:r>
              <a:rPr lang="en-US" sz="3200" dirty="0" err="1"/>
              <a:t>pentru</a:t>
            </a:r>
            <a:r>
              <a:rPr lang="en-US" sz="3200" dirty="0"/>
              <a:t> </a:t>
            </a:r>
            <a:r>
              <a:rPr lang="en-US" sz="3200" dirty="0" err="1"/>
              <a:t>profesorii</a:t>
            </a:r>
            <a:r>
              <a:rPr lang="en-US" sz="3200" dirty="0"/>
              <a:t> care </a:t>
            </a:r>
            <a:r>
              <a:rPr lang="en-US" sz="3200" dirty="0" err="1"/>
              <a:t>predau</a:t>
            </a:r>
            <a:r>
              <a:rPr lang="en-US" sz="3200" dirty="0"/>
              <a:t> </a:t>
            </a:r>
            <a:r>
              <a:rPr lang="en-US" sz="3200" dirty="0" err="1"/>
              <a:t>mai</a:t>
            </a:r>
            <a:r>
              <a:rPr lang="en-US" sz="3200" dirty="0"/>
              <a:t> </a:t>
            </a:r>
            <a:r>
              <a:rPr lang="en-US" sz="3200" dirty="0" err="1"/>
              <a:t>multe</a:t>
            </a:r>
            <a:r>
              <a:rPr lang="en-US" sz="3200" dirty="0"/>
              <a:t> discipline </a:t>
            </a:r>
            <a:r>
              <a:rPr lang="en-US" sz="3200" dirty="0" err="1"/>
              <a:t>sau</a:t>
            </a:r>
            <a:r>
              <a:rPr lang="en-US" sz="3200" dirty="0"/>
              <a:t> care </a:t>
            </a:r>
            <a:r>
              <a:rPr lang="en-US" sz="3200" dirty="0" err="1"/>
              <a:t>predau</a:t>
            </a:r>
            <a:r>
              <a:rPr lang="en-US" sz="3200" dirty="0"/>
              <a:t> la </a:t>
            </a:r>
            <a:r>
              <a:rPr lang="en-US" sz="3200" dirty="0" err="1"/>
              <a:t>mai</a:t>
            </a:r>
            <a:r>
              <a:rPr lang="en-US" sz="3200" dirty="0"/>
              <a:t> </a:t>
            </a:r>
            <a:r>
              <a:rPr lang="en-US" sz="3200" dirty="0" err="1"/>
              <a:t>multe</a:t>
            </a:r>
            <a:r>
              <a:rPr lang="en-US" sz="3200" dirty="0"/>
              <a:t> </a:t>
            </a:r>
            <a:r>
              <a:rPr lang="en-US" sz="3200" dirty="0" err="1"/>
              <a:t>clase</a:t>
            </a:r>
            <a:r>
              <a:rPr lang="en-US" sz="3200" dirty="0"/>
              <a:t>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815" y="147517"/>
            <a:ext cx="12057185" cy="60533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test, se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butonul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„Create” din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stângă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meniului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alege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întrebările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întrebările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„New question”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apărea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tipurile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întrebări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le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Multiple choice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alegere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pot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variante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elevul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aleagă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Checkbox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casetă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bifat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presupune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răspunsuri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corecte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Fill-in-the-Blank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completează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elevul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completeze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enunțul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lacunar,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având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variantă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verificare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Poll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sondaj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Open-Ended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deschis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elevul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verifica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răspunsul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corect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7908" y="153988"/>
            <a:ext cx="11934092" cy="6440243"/>
          </a:xfrm>
        </p:spPr>
        <p:txBody>
          <a:bodyPr>
            <a:noAutofit/>
          </a:bodyPr>
          <a:lstStyle/>
          <a:p>
            <a:r>
              <a:rPr lang="en-US" sz="3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platformă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ajutorul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căreia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pot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fișe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interactive, teste etc. Se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accesează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learningapps.org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crează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cont.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Aplicația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setăm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limba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română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aplicației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următoarele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opțiuni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Bara de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căutare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Răsfoiește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exerciții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se pot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căuta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exerciții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selectate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discipline</a:t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Alcătuiește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exerciții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ajută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fișe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Clasele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grupurile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care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lucrați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Exercițiile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aici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găsiți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aplicații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Alcătuiește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exerciții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alegem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tipul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potrivește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conținutului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dorit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111"/>
            <a:ext cx="10515600" cy="665022"/>
          </a:xfrm>
        </p:spPr>
        <p:txBody>
          <a:bodyPr>
            <a:normAutofit fontScale="90000"/>
          </a:bodyPr>
          <a:lstStyle/>
          <a:p>
            <a:pPr algn="ctr"/>
            <a:r>
              <a:rPr lang="ro-RO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Concluzie: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9133"/>
            <a:ext cx="10515600" cy="5393801"/>
          </a:xfrm>
        </p:spPr>
        <p:txBody>
          <a:bodyPr>
            <a:noAutofit/>
          </a:bodyPr>
          <a:lstStyle/>
          <a:p>
            <a:pPr fontAlgn="base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spune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bun instrument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oamenii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îl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aceea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încurajăm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explorați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permiteți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același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contextele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implicarea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absolut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esențială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instrumente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creeze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interacțiune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umană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profundă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semnificativă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Produsele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dovadă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calității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creativitatea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tehnologia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exprimi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ceva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profesori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diverse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colțuri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vorbesc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constant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pozitiv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8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12" y="96449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o-RO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Mulțumim pentru atenție!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04" y="1988497"/>
            <a:ext cx="4331015" cy="433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8840"/>
            <a:ext cx="10515600" cy="5598123"/>
          </a:xfrm>
        </p:spPr>
        <p:txBody>
          <a:bodyPr/>
          <a:lstStyle/>
          <a:p>
            <a:pPr marL="0" indent="0" algn="ctr">
              <a:buNone/>
            </a:pPr>
            <a:r>
              <a:rPr lang="ro-R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Rolul fundamental al </a:t>
            </a:r>
            <a:r>
              <a:rPr lang="ro-RO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evaluării </a:t>
            </a:r>
            <a:r>
              <a:rPr lang="ro-R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constă în asigurarea unui feed-back permanent și  corespunzător, necesar atât actorilor procesului educațional, cât și factorilor de decizie. </a:t>
            </a:r>
            <a:r>
              <a:rPr lang="ro-RO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procesul educațional integrat predare- învățare-evaluare componenta evaluare ocupă un loc nodal, de importanță supremă, atât psihopedagogică, profesională, cât și socială.</a:t>
            </a:r>
            <a:endParaRPr lang="ro-RO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7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1394"/>
            <a:ext cx="10515600" cy="57155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perspectiva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corelaţiilor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sistemice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predare-învăţare-evaluare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evaluarea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informează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eficienţa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strategiilor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metodelor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predare-învăţare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acelaşi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corectitudinii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stabilirii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obiectivelor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operaţionale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măsurii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regăsesc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rezultatele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924875"/>
              </p:ext>
            </p:extLst>
          </p:nvPr>
        </p:nvGraphicFramePr>
        <p:xfrm>
          <a:off x="838200" y="285226"/>
          <a:ext cx="10515600" cy="589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E modul tau de a-mi spune ca sunt proasta? - Caietul Cristine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37" y="650630"/>
            <a:ext cx="911835" cy="91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 modul tau de a-mi spune ca sunt proasta? - Caietul Cristine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68" y="650629"/>
            <a:ext cx="911835" cy="91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 modul tau de a-mi spune ca sunt proasta? - Caietul Cristine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006" y="650628"/>
            <a:ext cx="911835" cy="91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4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512934"/>
              </p:ext>
            </p:extLst>
          </p:nvPr>
        </p:nvGraphicFramePr>
        <p:xfrm>
          <a:off x="838200" y="318782"/>
          <a:ext cx="10515600" cy="619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68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5400" dirty="0" smtClean="0">
                <a:solidFill>
                  <a:srgbClr val="FF0000"/>
                </a:solidFill>
              </a:rPr>
              <a:t>Evaluarea online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158"/>
            <a:ext cx="10515600" cy="4602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/>
              <a:t>Prin</a:t>
            </a:r>
            <a:r>
              <a:rPr lang="en-US" sz="4400" dirty="0"/>
              <a:t> </a:t>
            </a:r>
            <a:r>
              <a:rPr lang="en-US" sz="4400" dirty="0" err="1"/>
              <a:t>platformele</a:t>
            </a:r>
            <a:r>
              <a:rPr lang="en-US" sz="4400" dirty="0"/>
              <a:t> </a:t>
            </a:r>
            <a:r>
              <a:rPr lang="en-US" sz="4400" dirty="0" err="1"/>
              <a:t>și</a:t>
            </a:r>
            <a:r>
              <a:rPr lang="en-US" sz="4400" dirty="0"/>
              <a:t> </a:t>
            </a:r>
            <a:r>
              <a:rPr lang="en-US" sz="4400" dirty="0" err="1"/>
              <a:t>aplicațiile</a:t>
            </a:r>
            <a:r>
              <a:rPr lang="en-US" sz="4400" dirty="0"/>
              <a:t> </a:t>
            </a:r>
            <a:r>
              <a:rPr lang="en-US" sz="4400" dirty="0" err="1"/>
              <a:t>disponibile</a:t>
            </a:r>
            <a:r>
              <a:rPr lang="en-US" sz="4400" dirty="0"/>
              <a:t> online, </a:t>
            </a:r>
            <a:r>
              <a:rPr lang="en-US" sz="4400" dirty="0" err="1"/>
              <a:t>drumul</a:t>
            </a:r>
            <a:r>
              <a:rPr lang="en-US" sz="4400" dirty="0"/>
              <a:t> </a:t>
            </a:r>
            <a:r>
              <a:rPr lang="en-US" sz="4400" dirty="0" err="1"/>
              <a:t>este</a:t>
            </a:r>
            <a:r>
              <a:rPr lang="en-US" sz="4400" dirty="0"/>
              <a:t> </a:t>
            </a:r>
            <a:r>
              <a:rPr lang="en-US" sz="4400" dirty="0" err="1"/>
              <a:t>larg</a:t>
            </a:r>
            <a:r>
              <a:rPr lang="en-US" sz="4400" dirty="0"/>
              <a:t> </a:t>
            </a:r>
            <a:r>
              <a:rPr lang="en-US" sz="4400" dirty="0" err="1"/>
              <a:t>deschis</a:t>
            </a:r>
            <a:r>
              <a:rPr lang="en-US" sz="4400" dirty="0"/>
              <a:t> </a:t>
            </a:r>
            <a:r>
              <a:rPr lang="en-US" sz="4400" dirty="0" err="1"/>
              <a:t>pentru</a:t>
            </a:r>
            <a:r>
              <a:rPr lang="en-US" sz="4400" dirty="0"/>
              <a:t> diverse </a:t>
            </a:r>
            <a:r>
              <a:rPr lang="en-US" sz="4400" dirty="0" err="1"/>
              <a:t>tehnologii</a:t>
            </a:r>
            <a:r>
              <a:rPr lang="en-US" sz="4400" dirty="0"/>
              <a:t> utile </a:t>
            </a:r>
            <a:r>
              <a:rPr lang="en-US" sz="4400" dirty="0" err="1"/>
              <a:t>în</a:t>
            </a:r>
            <a:r>
              <a:rPr lang="en-US" sz="4400" dirty="0"/>
              <a:t> </a:t>
            </a:r>
            <a:r>
              <a:rPr lang="en-US" sz="4400" dirty="0" err="1"/>
              <a:t>predare</a:t>
            </a:r>
            <a:r>
              <a:rPr lang="en-US" sz="4400" dirty="0"/>
              <a:t> </a:t>
            </a:r>
            <a:r>
              <a:rPr lang="en-US" sz="4400" dirty="0" err="1"/>
              <a:t>și</a:t>
            </a:r>
            <a:r>
              <a:rPr lang="en-US" sz="4400" dirty="0"/>
              <a:t> </a:t>
            </a:r>
            <a:r>
              <a:rPr lang="en-US" sz="4400" dirty="0" err="1"/>
              <a:t>evaluare</a:t>
            </a:r>
            <a:r>
              <a:rPr lang="en-US" sz="4400" dirty="0"/>
              <a:t>, </a:t>
            </a:r>
            <a:r>
              <a:rPr lang="en-US" sz="4400" dirty="0" err="1"/>
              <a:t>dar</a:t>
            </a:r>
            <a:r>
              <a:rPr lang="en-US" sz="4400" dirty="0"/>
              <a:t> </a:t>
            </a:r>
            <a:r>
              <a:rPr lang="en-US" sz="4400" dirty="0" err="1"/>
              <a:t>ceea</a:t>
            </a:r>
            <a:r>
              <a:rPr lang="en-US" sz="4400" dirty="0"/>
              <a:t> </a:t>
            </a:r>
            <a:r>
              <a:rPr lang="en-US" sz="4400" dirty="0" err="1"/>
              <a:t>ce</a:t>
            </a:r>
            <a:r>
              <a:rPr lang="en-US" sz="4400" dirty="0"/>
              <a:t> </a:t>
            </a:r>
            <a:r>
              <a:rPr lang="en-US" sz="4400" dirty="0" err="1"/>
              <a:t>trebuie</a:t>
            </a:r>
            <a:r>
              <a:rPr lang="en-US" sz="4400" dirty="0"/>
              <a:t> </a:t>
            </a:r>
            <a:r>
              <a:rPr lang="en-US" sz="4400" dirty="0" err="1"/>
              <a:t>să</a:t>
            </a:r>
            <a:r>
              <a:rPr lang="en-US" sz="4400" dirty="0"/>
              <a:t> </a:t>
            </a:r>
            <a:r>
              <a:rPr lang="en-US" sz="4400" dirty="0" err="1"/>
              <a:t>vină</a:t>
            </a:r>
            <a:r>
              <a:rPr lang="en-US" sz="4400" dirty="0"/>
              <a:t> </a:t>
            </a:r>
            <a:r>
              <a:rPr lang="en-US" sz="4400" dirty="0" err="1"/>
              <a:t>întâi</a:t>
            </a:r>
            <a:r>
              <a:rPr lang="en-US" sz="4400" dirty="0"/>
              <a:t> </a:t>
            </a:r>
            <a:r>
              <a:rPr lang="en-US" sz="4400" dirty="0" err="1"/>
              <a:t>este</a:t>
            </a:r>
            <a:r>
              <a:rPr lang="en-US" sz="4400" dirty="0"/>
              <a:t> </a:t>
            </a:r>
            <a:r>
              <a:rPr lang="en-US" sz="4400" dirty="0" err="1"/>
              <a:t>modul</a:t>
            </a:r>
            <a:r>
              <a:rPr lang="en-US" sz="4400" dirty="0"/>
              <a:t> </a:t>
            </a:r>
            <a:r>
              <a:rPr lang="en-US" sz="4400" dirty="0" err="1"/>
              <a:t>în</a:t>
            </a:r>
            <a:r>
              <a:rPr lang="en-US" sz="4400" dirty="0"/>
              <a:t> care </a:t>
            </a:r>
            <a:r>
              <a:rPr lang="en-US" sz="4400" dirty="0" err="1"/>
              <a:t>tehnologia</a:t>
            </a:r>
            <a:r>
              <a:rPr lang="en-US" sz="4400" dirty="0"/>
              <a:t> </a:t>
            </a:r>
            <a:r>
              <a:rPr lang="en-US" sz="4400" dirty="0" err="1"/>
              <a:t>va</a:t>
            </a:r>
            <a:r>
              <a:rPr lang="en-US" sz="4400" dirty="0"/>
              <a:t> </a:t>
            </a:r>
            <a:r>
              <a:rPr lang="en-US" sz="4400" dirty="0" err="1"/>
              <a:t>îmbunătăți</a:t>
            </a:r>
            <a:r>
              <a:rPr lang="en-US" sz="4400" dirty="0"/>
              <a:t> </a:t>
            </a:r>
            <a:r>
              <a:rPr lang="en-US" sz="4400" dirty="0" err="1"/>
              <a:t>pedagogia</a:t>
            </a:r>
            <a:r>
              <a:rPr lang="en-US" sz="4400" dirty="0"/>
              <a:t> </a:t>
            </a:r>
            <a:r>
              <a:rPr lang="en-US" sz="4400" dirty="0" err="1"/>
              <a:t>folosită</a:t>
            </a:r>
            <a:r>
              <a:rPr lang="en-US" sz="4400" dirty="0"/>
              <a:t>. </a:t>
            </a:r>
            <a:endParaRPr lang="ro-RO" sz="4400" dirty="0" smtClean="0"/>
          </a:p>
          <a:p>
            <a:pPr marL="0" indent="0" algn="ctr">
              <a:buNone/>
            </a:pPr>
            <a:r>
              <a:rPr lang="en-US" sz="4400" i="1" dirty="0" err="1" smtClean="0">
                <a:solidFill>
                  <a:srgbClr val="FF0000"/>
                </a:solidFill>
              </a:rPr>
              <a:t>Deci</a:t>
            </a:r>
            <a:r>
              <a:rPr lang="en-US" sz="4400" i="1" dirty="0">
                <a:solidFill>
                  <a:srgbClr val="FF0000"/>
                </a:solidFill>
              </a:rPr>
              <a:t>, </a:t>
            </a:r>
            <a:r>
              <a:rPr lang="en-US" sz="4400" i="1" dirty="0" err="1">
                <a:solidFill>
                  <a:srgbClr val="FF0000"/>
                </a:solidFill>
              </a:rPr>
              <a:t>pedagogia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mai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întâi</a:t>
            </a:r>
            <a:r>
              <a:rPr lang="en-US" sz="4400" i="1" dirty="0">
                <a:solidFill>
                  <a:srgbClr val="FF0000"/>
                </a:solidFill>
              </a:rPr>
              <a:t>; </a:t>
            </a:r>
            <a:r>
              <a:rPr lang="en-US" sz="4400" i="1" dirty="0" err="1">
                <a:solidFill>
                  <a:srgbClr val="FF0000"/>
                </a:solidFill>
              </a:rPr>
              <a:t>apoi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</a:rPr>
              <a:t>tehnologia</a:t>
            </a:r>
            <a:r>
              <a:rPr lang="ro-RO" sz="4400" dirty="0">
                <a:solidFill>
                  <a:srgbClr val="FF0000"/>
                </a:solidFill>
              </a:rPr>
              <a:t>!</a:t>
            </a:r>
            <a:endParaRPr lang="ro-RO" sz="4400" dirty="0" smtClean="0">
              <a:solidFill>
                <a:srgbClr val="FF0000"/>
              </a:solidFill>
            </a:endParaRP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335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778"/>
          </a:xfrm>
        </p:spPr>
        <p:txBody>
          <a:bodyPr/>
          <a:lstStyle/>
          <a:p>
            <a:pPr algn="ctr"/>
            <a:r>
              <a:rPr lang="ro-RO" dirty="0" smtClean="0">
                <a:solidFill>
                  <a:srgbClr val="FF0000"/>
                </a:solidFill>
              </a:rPr>
              <a:t>Platforme și instrumente de evaluare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7348" y="1317071"/>
            <a:ext cx="103520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Google Classroom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aici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discuta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Meet video chat 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gratuit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 fi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corectate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oferit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feedback direct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fiecărui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bancă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comentarii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feedback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frecvente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comentarii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le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oferiți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  <a:endParaRPr lang="ro-RO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610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Google Classroom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instrument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gratuit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evaluare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ro-RO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elevilor.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Este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ușor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creezi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 test sau să atașezi un fișieir word cu testul pregătit din timp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o-RO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i="1" dirty="0">
                <a:solidFill>
                  <a:schemeClr val="accent4"/>
                </a:solidFill>
              </a:rPr>
              <a:t>https://www.youtube.com/watch?v=tWbShLT8gFQ&amp;ab_channel=VadimRepe%C8%99co</a:t>
            </a:r>
            <a:endParaRPr lang="ru-RU" sz="4000" i="1" dirty="0">
              <a:solidFill>
                <a:schemeClr val="accent4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Platforma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ro-RO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învățare și evaluare la distanță: Google Classroom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825" y="4773081"/>
            <a:ext cx="3498452" cy="18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514</Words>
  <Application>Microsoft Office PowerPoint</Application>
  <PresentationFormat>Widescreen</PresentationFormat>
  <Paragraphs>56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Evaluarea la distanță</vt:lpstr>
      <vt:lpstr>Evaluarea reprezintă, alături de predare şi învăţare, o componentă operaţională fundamentală a procesului de învăţământ. Ea constituie elementul reglator şi autoreglator, de conexiune inversă, prin sistemul de învăţământ privit ca sistem cibernetic.</vt:lpstr>
      <vt:lpstr>PowerPoint Presentation</vt:lpstr>
      <vt:lpstr>PowerPoint Presentation</vt:lpstr>
      <vt:lpstr>PowerPoint Presentation</vt:lpstr>
      <vt:lpstr>PowerPoint Presentation</vt:lpstr>
      <vt:lpstr>Evaluarea online</vt:lpstr>
      <vt:lpstr>Platforme și instrumente de evaluare</vt:lpstr>
      <vt:lpstr>Platforma de învățare și evaluare la distanță: Google Classroom</vt:lpstr>
      <vt:lpstr>PowerPoint Presentation</vt:lpstr>
      <vt:lpstr>PowerPoint Presentation</vt:lpstr>
      <vt:lpstr>PowerPoint Presentation</vt:lpstr>
      <vt:lpstr>PowerPoint Presentation</vt:lpstr>
      <vt:lpstr>Google Forms</vt:lpstr>
      <vt:lpstr>PowerPoint Presentation</vt:lpstr>
      <vt:lpstr>PowerPoint Presentation</vt:lpstr>
      <vt:lpstr>PowerPoint Presentation</vt:lpstr>
      <vt:lpstr>PowerPoint Presentation</vt:lpstr>
      <vt:lpstr>Apasă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Concluzie: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Evaluarea la distanță</dc:title>
  <dc:creator>Пользователь</dc:creator>
  <cp:lastModifiedBy>Пользователь</cp:lastModifiedBy>
  <cp:revision>39</cp:revision>
  <dcterms:created xsi:type="dcterms:W3CDTF">2020-12-08T14:40:09Z</dcterms:created>
  <dcterms:modified xsi:type="dcterms:W3CDTF">2020-12-11T18:57:41Z</dcterms:modified>
</cp:coreProperties>
</file>