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56" r:id="rId3"/>
    <p:sldId id="274" r:id="rId4"/>
    <p:sldId id="276" r:id="rId5"/>
    <p:sldId id="257" r:id="rId7"/>
    <p:sldId id="277" r:id="rId8"/>
    <p:sldId id="278" r:id="rId9"/>
    <p:sldId id="275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7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1D9"/>
    <a:srgbClr val="E9EFF7"/>
    <a:srgbClr val="D8E2F0"/>
    <a:srgbClr val="CCDAEC"/>
    <a:srgbClr val="ABC3DF"/>
    <a:srgbClr val="008000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3.bp.blogspot.com/-gBAhTcKaZfI/WCXY731ntrI/AAAAAAAAARI/TdrGe2T3JjwTkRW3QAuEUQLfkxC4ceUSwCLcB/w1200-h630-p-k-no-nu/insideoutfamily-normal_e46cac6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r="30452" b="11770"/>
          <a:stretch>
            <a:fillRect/>
          </a:stretch>
        </p:blipFill>
        <p:spPr bwMode="auto">
          <a:xfrm>
            <a:off x="251518" y="260648"/>
            <a:ext cx="8693001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511488">
            <a:off x="5249411" y="577282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4615832" y="1510043"/>
            <a:ext cx="3736938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- 6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21392462">
            <a:off x="732167" y="4578547"/>
            <a:ext cx="7864984" cy="1585383"/>
          </a:xfrm>
          <a:prstGeom prst="rect">
            <a:avLst/>
          </a:prstGeom>
          <a:solidFill>
            <a:schemeClr val="bg1"/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РАСПРЕДЕЛИТЕЛЬНОЕ СВОЙСТВО УМНОЖЕНИЯ ОТНОСИТЕЛЬНО СЛОЖЕНИЯ И ВЫЧИТАНИЯ</a:t>
            </a:r>
            <a:endParaRPr lang="ru-RU" sz="3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1223681">
            <a:off x="538183" y="231828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4860032" y="281863"/>
            <a:ext cx="2851395" cy="53036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72.fastpic.ru/big/2015/1013/a2/56905833c7971b96b24889e92d234ea2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1"/>
          <a:stretch>
            <a:fillRect/>
          </a:stretch>
        </p:blipFill>
        <p:spPr bwMode="auto">
          <a:xfrm>
            <a:off x="197333" y="281863"/>
            <a:ext cx="5579822" cy="53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5647265" y="44870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652119" y="1320296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652119" y="2164613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652119" y="300068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647265" y="3833081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647265" y="4697177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72.fastpic.ru/big/2015/1013/a2/56905833c7971b96b24889e92d234ea2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7"/>
          <a:stretch>
            <a:fillRect/>
          </a:stretch>
        </p:blipFill>
        <p:spPr bwMode="auto">
          <a:xfrm>
            <a:off x="179512" y="228797"/>
            <a:ext cx="6871017" cy="53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 rot="786333">
            <a:off x="4158729" y="524521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4860032" y="281863"/>
            <a:ext cx="2851395" cy="53036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i72.fastpic.ru/big/2015/1013/a2/56905833c7971b96b24889e92d234ea2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1"/>
          <a:stretch>
            <a:fillRect/>
          </a:stretch>
        </p:blipFill>
        <p:spPr bwMode="auto">
          <a:xfrm>
            <a:off x="197333" y="281863"/>
            <a:ext cx="5579822" cy="53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слайды!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220824" y="767131"/>
            <a:ext cx="3600400" cy="417646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292832" y="836712"/>
            <a:ext cx="3456384" cy="4032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4860032" y="281863"/>
            <a:ext cx="2851395" cy="53036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i72.fastpic.ru/big/2015/1013/a2/56905833c7971b96b24889e92d234ea2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1"/>
          <a:stretch>
            <a:fillRect/>
          </a:stretch>
        </p:blipFill>
        <p:spPr bwMode="auto">
          <a:xfrm>
            <a:off x="197333" y="281863"/>
            <a:ext cx="5579822" cy="53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5215970" y="478471"/>
            <a:ext cx="3687726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220824" y="1334814"/>
            <a:ext cx="3687727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220824" y="2164613"/>
            <a:ext cx="3687727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220824" y="3000685"/>
            <a:ext cx="3687727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215970" y="3833081"/>
            <a:ext cx="3687727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215970" y="4697177"/>
            <a:ext cx="3687727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i.pinimg.com/originals/a3/34/01/a33401f89ad4cb7719982a30594ba7d9.jpg" TargetMode="External"/><Relationship Id="rId1" Type="http://schemas.openxmlformats.org/officeDocument/2006/relationships/hyperlink" Target="https://3.bp.blogspot.com/-gBAhTcKaZfI/WCXY731ntrI/AAAAAAAAARI/TdrGe2T3JjwTkRW3QAuEUQLfkxC4ceUSwCLcB/w1200-h630-p-k-no-nu/insideoutfamily-normal_e46cac6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4" Type="http://schemas.openxmlformats.org/officeDocument/2006/relationships/slideLayout" Target="../slideLayouts/slideLayout6.xml"/><Relationship Id="rId13" Type="http://schemas.openxmlformats.org/officeDocument/2006/relationships/slide" Target="slide1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53505"/>
            <a:ext cx="878522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Управляющая кнопка: в конец 26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47706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025365" y="142313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600250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596849" y="30763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623647" y="39003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025365" y="477916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619919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13381" y="142313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19251" y="22333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12953" y="30729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047706" y="38939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631602" y="479523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446594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436036" y="14231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435355" y="47656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43848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435355" y="30725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444090" y="38939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12277" y="54841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(10+2) · 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12277" y="1423139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(20+2) · 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28074" y="22487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(30+1)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26718" y="3916910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(40–2)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4013" y="4761807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(50–1)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138829" y="472089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 · 9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149906" y="1319776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22 · 5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140722" y="2175901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31 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138827" y="3844031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162480" y="4692979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· 6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38775" y="3107369"/>
            <a:ext cx="25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0–1) · 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138828" y="3014194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· 7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5238775" y="3107369"/>
            <a:ext cx="25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0–1) · 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в конец 26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47706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026779" y="14305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600250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596849" y="30763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603147" y="39169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036023" y="47656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619919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14795" y="14305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19251" y="22333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12953" y="30729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030899" y="39169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614795" y="476180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446594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437450" y="14305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435355" y="47656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43848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435355" y="30725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444090" y="38939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12277" y="54841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(30+4) · 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12277" y="1423139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(20+1) · 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28074" y="22487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(30+3)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26718" y="3916910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(50–3)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4013" y="4761807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(60–2)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145739" y="472089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· 6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141705" y="1347152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21 · 8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145739" y="2160452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33 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141705" y="2999637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· 7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141702" y="3835088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141703" y="4692813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6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5238775" y="3107369"/>
            <a:ext cx="25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0–1) ·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в конец 26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47706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026779" y="14305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600250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632309" y="30725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649958" y="388519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030899" y="47692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619919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14795" y="14305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19251" y="22333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52330" y="30771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040750" y="38939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624646" y="4778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446594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437450" y="14305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435355" y="47656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43848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435355" y="30725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444090" y="38939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12277" y="54841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(20+4)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12277" y="1423139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(40+2)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28074" y="22487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(50+1)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26718" y="3916910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(70–3)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4013" y="4761807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(60–4)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156699" y="461957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156698" y="1325618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156697" y="2122258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156696" y="2999637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· 4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156695" y="3844031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154407" y="4705266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56 · 5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238775" y="3107369"/>
            <a:ext cx="25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0–1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в конец 27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047706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26779" y="14305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600250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632309" y="30725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649958" y="388519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30899" y="47692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19919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614795" y="14305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19251" y="22333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052330" y="30771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040750" y="38939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24646" y="4778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446594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437450" y="14305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35355" y="47656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443848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435355" y="30725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444090" y="38939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12277" y="54841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(40+3)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12277" y="1423139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(60+2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28074" y="22487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0+4)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26718" y="3916910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(60–3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14013" y="4761807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(90–4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153307" y="472089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149875" y="1328864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153307" y="2171386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149875" y="3024482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149874" y="3844031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149873" y="4692813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5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238775" y="3107369"/>
            <a:ext cx="25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0–1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в конец 27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047706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026779" y="14305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600250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32309" y="30725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49958" y="388519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030899" y="47692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619919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614795" y="14305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19251" y="22333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052330" y="30771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40750" y="38939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24646" y="4778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46594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437450" y="14305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435355" y="47656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443848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435355" y="30725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444090" y="38939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12277" y="54841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(80+4)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12277" y="1423139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(90+2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28074" y="22487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0+2)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26718" y="3916910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(70–4)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14013" y="4761807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(90–2)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162451" y="478111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62450" y="1350260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62451" y="2178335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162451" y="3004237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162449" y="3821079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162451" y="4705266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rId1" action="ppaction://hlinksldjump" highlightClick="1"/>
          </p:cNvPr>
          <p:cNvSpPr/>
          <p:nvPr/>
        </p:nvSpPr>
        <p:spPr>
          <a:xfrm>
            <a:off x="5346320" y="151088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6463440" y="151088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7578568" y="151090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4" action="ppaction://hlinksldjump" highlightClick="1"/>
          </p:cNvPr>
          <p:cNvSpPr/>
          <p:nvPr/>
        </p:nvSpPr>
        <p:spPr>
          <a:xfrm>
            <a:off x="5346320" y="222110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6463440" y="222110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7578568" y="222113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5346320" y="29156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8" action="ppaction://hlinksldjump" highlightClick="1"/>
          </p:cNvPr>
          <p:cNvSpPr/>
          <p:nvPr/>
        </p:nvSpPr>
        <p:spPr>
          <a:xfrm>
            <a:off x="6463440" y="29156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9" action="ppaction://hlinksldjump" highlightClick="1"/>
          </p:cNvPr>
          <p:cNvSpPr/>
          <p:nvPr/>
        </p:nvSpPr>
        <p:spPr>
          <a:xfrm>
            <a:off x="7578568" y="291564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5346320" y="361060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6463440" y="361060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7578568" y="361062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в конец 31">
            <a:hlinkClick r:id="rId13" action="ppaction://hlinksldjump" highlightClick="1"/>
          </p:cNvPr>
          <p:cNvSpPr/>
          <p:nvPr/>
        </p:nvSpPr>
        <p:spPr>
          <a:xfrm>
            <a:off x="8108394" y="5133265"/>
            <a:ext cx="720080" cy="455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620682" y="53857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(10+3) · 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13101" y="137476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(10+3) · 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1001" y="22487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(10+4) · 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1000" y="3091005"/>
            <a:ext cx="25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(20–1) ·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6712" y="3912445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(20–2) · 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5161" y="4775530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(30–3) · 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44316" y="5390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432633" y="1445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18103" y="22391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036332" y="30974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016694" y="39257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452218" y="47888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16529" y="5390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20649" y="1445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34207" y="22491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452436" y="3094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52896" y="39257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09074" y="48003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48731" y="454897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 · 7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36712" y="1312334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 · 5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46919" y="2166260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14 · 3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48731" y="3018126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19 · 4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48731" y="3852843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 · 3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659005" y="4691824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27 · 3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в конец 3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5620682" y="53857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(10+2) · 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13101" y="137476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(10+5) ·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51001" y="22487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(10+3) · 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51000" y="3091005"/>
            <a:ext cx="25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(20–4) · 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36712" y="3912445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(20–1) · 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45161" y="4775530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(20–3) · 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44316" y="5390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432633" y="1445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018103" y="22391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036332" y="30974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016694" y="39257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452218" y="47888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016529" y="5390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020649" y="1445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434207" y="22491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452436" y="3094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452896" y="39257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009074" y="48003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640727" y="454897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 · 7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637551" y="1322067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15 · 4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651001" y="2158531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 · 3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665171" y="3006696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16 · 6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658748" y="3839566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19 · 5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658748" y="4702651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17 · 3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620682" y="53857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(10+2) ·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13101" y="137476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(10+5) · 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1001" y="22487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(20+3) ·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1000" y="3091005"/>
            <a:ext cx="25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(30–1) · 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6712" y="3912445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(20–1) · 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5161" y="4775530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(20–3) · 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44316" y="5390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459531" y="138166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018103" y="22391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028212" y="3094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16694" y="39257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452218" y="47888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016529" y="5390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055110" y="13910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434207" y="22491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452436" y="3094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452896" y="39257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009074" y="48003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645161" y="462228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 · 4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660518" y="1301885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15 · 6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660518" y="2169170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23 · 4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666835" y="3004418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29 · 3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666835" y="3839566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19 · 5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666835" y="4702651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17 · 5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620682" y="53857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(10+4) · 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13101" y="137476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(10+3) · 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1001" y="22487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(20+4) · 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1000" y="3091005"/>
            <a:ext cx="25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(20–4) ·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6712" y="3912445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(20–2) · 4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5161" y="4775530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(20–2) · 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44316" y="5390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451315" y="13828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18103" y="22391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036332" y="30974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16694" y="39257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452218" y="47888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016529" y="5390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039331" y="13828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434207" y="22491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452436" y="3094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452896" y="39257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009074" y="47755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651001" y="446501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14 · 7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651000" y="1301885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 · 6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642424" y="2131646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 · 3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657272" y="2968440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16 · 4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649828" y="3852843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 · 4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649828" y="4702650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 · 5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3" grpId="0" animBg="1"/>
      <p:bldP spid="65" grpId="0" animBg="1"/>
      <p:bldP spid="68" grpId="0" animBg="1"/>
      <p:bldP spid="69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в конец 50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омой 5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5620682" y="53857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(10+2) · 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3101" y="137476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(10+3) ·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51001" y="22487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(10+4) · 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51000" y="3091005"/>
            <a:ext cx="25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(20–3) ·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36712" y="3912445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(30–2) · 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45161" y="4775530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(20–1) · 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444316" y="5390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434207" y="14168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018103" y="22391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036332" y="30974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016694" y="39257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452218" y="47888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016529" y="5390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022223" y="14168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434207" y="22491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452436" y="3094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452896" y="39257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8009074" y="48003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651001" y="462296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 · 8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651000" y="1301885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 · 4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5657240" y="2158531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14 · 6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657240" y="2994996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17 · 4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657240" y="3852843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28 · 3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669848" y="4702651"/>
            <a:ext cx="2288900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19 · 3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5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Управляющая кнопка: в конец 32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Управляющая кнопка: настраиваемая 8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047706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041457" y="142313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600250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596849" y="30763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621446" y="391729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020478" y="47692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619919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629473" y="142313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019251" y="22333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012953" y="30729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003400" y="39169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624764" y="47847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446594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452128" y="142313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435355" y="47656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43848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435355" y="30725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444090" y="38939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12277" y="54841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(10+4) · 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12277" y="1423139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(10+3) · 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28074" y="22487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(20+3) · 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26718" y="3916910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(30–2) · 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14013" y="4761807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(20–3) · 7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60878" y="480162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14 · 9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160877" y="1350260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 · 8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160876" y="2178335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23 · 6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157374" y="3837752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28 · 5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160878" y="4696351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17 · 7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38775" y="3107369"/>
            <a:ext cx="25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(20–2) · 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157375" y="2999637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 · 8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47706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26779" y="14305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00250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96849" y="30763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31602" y="39169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95343" y="47692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19919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14795" y="14305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19251" y="22333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12953" y="30729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30490" y="39264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79239" y="478073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46594" y="5484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37450" y="14305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435355" y="47656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43848" y="22333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35355" y="30725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52322" y="392643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2277" y="54841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(10+3) · 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12277" y="1423139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(20+3) · 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8074" y="22487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(10+5) · 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6718" y="3916910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(20–2) · 9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4013" y="4761807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(30–1) · 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46014" y="472089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 · 9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46013" y="1330170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23 · 8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46012" y="2160451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15 · 7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46011" y="3844031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 · 9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46010" y="4707858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29 ·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38775" y="3107369"/>
            <a:ext cx="25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(20–1) · 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55158" y="3003471"/>
            <a:ext cx="2401185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19 · 7 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2189</Words>
  <Application>WPS Presentation</Application>
  <PresentationFormat>Экран (4:3)</PresentationFormat>
  <Paragraphs>954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218</cp:revision>
  <dcterms:created xsi:type="dcterms:W3CDTF">2020-03-10T07:50:00Z</dcterms:created>
  <dcterms:modified xsi:type="dcterms:W3CDTF">2024-11-01T15:21:48Z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DD615681D79F4B23BE2310894E395193_12</vt:lpwstr>
  </property>
  <property fmtid="{D5CDD505-2E9C-101B-9397-08002B2CF9AE}" pid="3" name="KSOProductBuildVer">
    <vt:lpwstr>1049-12.2.0.18607</vt:lpwstr>
  </property>
</Properties>
</file>