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7" r:id="rId6"/>
    <p:sldId id="268" r:id="rId7"/>
    <p:sldId id="272" r:id="rId8"/>
    <p:sldId id="273" r:id="rId9"/>
    <p:sldId id="258" r:id="rId10"/>
    <p:sldId id="262" r:id="rId11"/>
    <p:sldId id="266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7" y="-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F2593-BBE4-416E-A39A-72D1CB1A984F}" type="datetimeFigureOut">
              <a:rPr lang="ru-RU" smtClean="0"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6086-8062-40FF-9649-2B450042FEE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6;&#1072;&#1073;&#1086;&#1095;&#1080;&#1081;%20&#1089;&#1090;&#1086;&#1083;\&#1092;&#1080;&#1079;&#1084;&#1080;&#1085;&#1091;&#1090;&#1082;&#1072;\&#1059;&#1089;&#1072;&#1090;&#1099;&#1081;%20&#1053;&#1103;&#1085;&#1100;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animashky.ru/index/0-16?15-2" TargetMode="External"/><Relationship Id="rId13" Type="http://schemas.openxmlformats.org/officeDocument/2006/relationships/hyperlink" Target="http://animashky.ru/index/0-16?23-11" TargetMode="External"/><Relationship Id="rId3" Type="http://schemas.openxmlformats.org/officeDocument/2006/relationships/hyperlink" Target="http://hmstudio.ucoz.ru/PhotoFrame/Photoframe013.jpg" TargetMode="External"/><Relationship Id="rId7" Type="http://schemas.openxmlformats.org/officeDocument/2006/relationships/hyperlink" Target="http://animashky.ru/index/0-16?7-2" TargetMode="External"/><Relationship Id="rId12" Type="http://schemas.openxmlformats.org/officeDocument/2006/relationships/hyperlink" Target="http://animashky.ru/index/0-16?23-9" TargetMode="External"/><Relationship Id="rId17" Type="http://schemas.openxmlformats.org/officeDocument/2006/relationships/hyperlink" Target="http://animashky.ru/index/0-16?10-18" TargetMode="External"/><Relationship Id="rId2" Type="http://schemas.openxmlformats.org/officeDocument/2006/relationships/hyperlink" Target="http://oimozlat.edusite.ru/images/193bdcf8e9dekopiya.jpg" TargetMode="External"/><Relationship Id="rId16" Type="http://schemas.openxmlformats.org/officeDocument/2006/relationships/hyperlink" Target="http://animashky.ru/index/0-16?10-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nimashky.ru/index/0-16?25-9" TargetMode="External"/><Relationship Id="rId11" Type="http://schemas.openxmlformats.org/officeDocument/2006/relationships/hyperlink" Target="http://animashky.ru/index/0-16?23-7" TargetMode="External"/><Relationship Id="rId5" Type="http://schemas.openxmlformats.org/officeDocument/2006/relationships/hyperlink" Target="http://animashky.ru/index/0-16?25-2" TargetMode="External"/><Relationship Id="rId15" Type="http://schemas.openxmlformats.org/officeDocument/2006/relationships/hyperlink" Target="http://animashky.ru/index/0-16?18-9" TargetMode="External"/><Relationship Id="rId10" Type="http://schemas.openxmlformats.org/officeDocument/2006/relationships/hyperlink" Target="http://animashky.ru/index/0-16?23-4" TargetMode="External"/><Relationship Id="rId4" Type="http://schemas.openxmlformats.org/officeDocument/2006/relationships/hyperlink" Target="http://animashky.ru/index/0-16?25-5" TargetMode="External"/><Relationship Id="rId9" Type="http://schemas.openxmlformats.org/officeDocument/2006/relationships/hyperlink" Target="http://animashky.ru/index/0-16?15-3" TargetMode="External"/><Relationship Id="rId14" Type="http://schemas.openxmlformats.org/officeDocument/2006/relationships/hyperlink" Target="http://animashky.ru/index/0-16?23-2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Мои документы\Мои рисунки\193bdcf8e9dekopi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0874"/>
            <a:ext cx="9144000" cy="6868874"/>
          </a:xfrm>
          <a:prstGeom prst="rect">
            <a:avLst/>
          </a:prstGeom>
          <a:noFill/>
        </p:spPr>
      </p:pic>
      <p:sp>
        <p:nvSpPr>
          <p:cNvPr id="7" name="Блок-схема: типовой процесс 6"/>
          <p:cNvSpPr/>
          <p:nvPr/>
        </p:nvSpPr>
        <p:spPr>
          <a:xfrm>
            <a:off x="2195736" y="1844824"/>
            <a:ext cx="4536504" cy="1872208"/>
          </a:xfrm>
          <a:prstGeom prst="flowChartPredefined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1988840"/>
            <a:ext cx="409041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Мульт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изминутка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Усатый Нянь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99525" y="6453336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5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100" name="Picture 4" descr="http://animashky.ru/flist/obmult/15/2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132856"/>
            <a:ext cx="3816424" cy="417646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482" name="Picture 2" descr="http://animashky.ru/flist/obmult/18/1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636912"/>
            <a:ext cx="2016224" cy="3024336"/>
          </a:xfrm>
          <a:prstGeom prst="rect">
            <a:avLst/>
          </a:prstGeom>
          <a:noFill/>
        </p:spPr>
      </p:pic>
      <p:pic>
        <p:nvPicPr>
          <p:cNvPr id="20484" name="Picture 4" descr="http://animashky.ru/flist/obmult/10/6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3429000"/>
            <a:ext cx="1728192" cy="268069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052736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http://oimozlat.edusite.ru/images/193bdcf8e9dekopiya.jpg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340768"/>
            <a:ext cx="6102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http://hmstudio.ucoz.ru/PhotoFrame/Photoframe013.jpg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221088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4"/>
              </a:rPr>
              <a:t>http://animashky.ru/index/0-16?25-5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628800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http://animashky.ru/index/0-16?25-2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204864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6"/>
              </a:rPr>
              <a:t>http://animashky.ru/index/0-16?25-9</a:t>
            </a:r>
            <a:endParaRPr lang="ru-RU" dirty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492896"/>
            <a:ext cx="3580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7"/>
              </a:rPr>
              <a:t>http://animashky.ru/index/0-16?7-2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780928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8"/>
              </a:rPr>
              <a:t>http://animashky.ru/index/0-16?15-2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3068960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9"/>
              </a:rPr>
              <a:t>http://animashky.ru/index/0-16?15-3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3356992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0"/>
              </a:rPr>
              <a:t>http://animashky.ru/index/0-16?23-4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5085184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1"/>
              </a:rPr>
              <a:t>http://animashky.ru/index/0-16?23-7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4797152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2"/>
              </a:rPr>
              <a:t>http://animashky.ru/index/0-16?23-9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4509120"/>
            <a:ext cx="3814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3"/>
              </a:rPr>
              <a:t>http://animashky.ru/index/0-16?23-11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916832"/>
            <a:ext cx="3814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4"/>
              </a:rPr>
              <a:t>http://animashky.ru/index/0-16?23-25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3645024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5"/>
              </a:rPr>
              <a:t>http://animashky.ru/index/0-16?18-9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3933056"/>
            <a:ext cx="3697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6"/>
              </a:rPr>
              <a:t>http://animashky.ru/index/0-16?10-2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5373216"/>
            <a:ext cx="3814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7"/>
              </a:rPr>
              <a:t>http://animashky.ru/index/0-16?10-18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99592" y="188640"/>
            <a:ext cx="3548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Источники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6" name="Picture 4" descr="http://animashky.ru/flist/obmult/23/153.gif"/>
          <p:cNvPicPr>
            <a:picLocks noChangeAspect="1" noChangeArrowheads="1" noCrop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1916832"/>
            <a:ext cx="2160240" cy="388843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2530" name="Picture 2" descr="http://animashky.ru/flist/obmult/15/1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132856"/>
            <a:ext cx="2016224" cy="367240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6" name="Picture 2" descr="http://animashky.ru/flist/obmult/23/3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484784"/>
            <a:ext cx="2232248" cy="453650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7650" name="Picture 2" descr="http://animashky.ru/flist/obmult/10/12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276872"/>
            <a:ext cx="2592288" cy="381642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6626" name="Picture 2" descr="http://animashky.ru/flist/obmult/10/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276872"/>
            <a:ext cx="2304256" cy="39604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23" name="Picture 3" descr="http://animashky.ru/flist/obmult/10/1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844824"/>
            <a:ext cx="1944216" cy="446449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9698" name="Picture 2" descr="http://animashky.ru/flist/obmult/10/7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844824"/>
            <a:ext cx="2088232" cy="453650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Мои рисунки\Photoframe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6" name="Picture 4" descr="http://animashky.ru/flist/obmult/25/43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628800"/>
            <a:ext cx="3096344" cy="388843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51</Words>
  <Application>Microsoft Office PowerPoint</Application>
  <PresentationFormat>Экран (4:3)</PresentationFormat>
  <Paragraphs>19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9</cp:revision>
  <dcterms:created xsi:type="dcterms:W3CDTF">2010-10-16T20:47:47Z</dcterms:created>
  <dcterms:modified xsi:type="dcterms:W3CDTF">2010-10-16T22:02:51Z</dcterms:modified>
</cp:coreProperties>
</file>