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330" r:id="rId5"/>
    <p:sldId id="258" r:id="rId6"/>
    <p:sldId id="349" r:id="rId7"/>
    <p:sldId id="343" r:id="rId8"/>
    <p:sldId id="350" r:id="rId9"/>
    <p:sldId id="351" r:id="rId10"/>
    <p:sldId id="341" r:id="rId11"/>
    <p:sldId id="353" r:id="rId12"/>
    <p:sldId id="354" r:id="rId13"/>
    <p:sldId id="352" r:id="rId14"/>
    <p:sldId id="355" r:id="rId15"/>
    <p:sldId id="356" r:id="rId16"/>
    <p:sldId id="357" r:id="rId17"/>
    <p:sldId id="359" r:id="rId18"/>
    <p:sldId id="360" r:id="rId19"/>
    <p:sldId id="361" r:id="rId20"/>
    <p:sldId id="257" r:id="rId21"/>
    <p:sldId id="362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FF5"/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339" autoAdjust="0"/>
  </p:normalViewPr>
  <p:slideViewPr>
    <p:cSldViewPr showGuides="1"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708" y="-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4" Type="http://schemas.openxmlformats.org/officeDocument/2006/relationships/image" Target="../media/image53.wmf"/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2.vml.rels><?xml version="1.0" encoding="UTF-8" standalone="yes"?>
<Relationships xmlns="http://schemas.openxmlformats.org/package/2006/relationships"><Relationship Id="rId7" Type="http://schemas.openxmlformats.org/officeDocument/2006/relationships/image" Target="../media/image63.wmf"/><Relationship Id="rId6" Type="http://schemas.openxmlformats.org/officeDocument/2006/relationships/image" Target="../media/image62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13.vml.rels><?xml version="1.0" encoding="UTF-8" standalone="yes"?>
<Relationships xmlns="http://schemas.openxmlformats.org/package/2006/relationships"><Relationship Id="rId7" Type="http://schemas.openxmlformats.org/officeDocument/2006/relationships/image" Target="../media/image70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/Relationships>
</file>

<file path=ppt/drawings/_rels/vmlDrawing2.vml.rels><?xml version="1.0" encoding="UTF-8" standalone="yes"?>
<Relationships xmlns="http://schemas.openxmlformats.org/package/2006/relationships"><Relationship Id="rId4" Type="http://schemas.openxmlformats.org/officeDocument/2006/relationships/image" Target="../media/image14.wmf"/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5" Type="http://schemas.openxmlformats.org/officeDocument/2006/relationships/image" Target="../media/image19.wmf"/><Relationship Id="rId4" Type="http://schemas.openxmlformats.org/officeDocument/2006/relationships/image" Target="../media/image18.wmf"/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5" Type="http://schemas.openxmlformats.org/officeDocument/2006/relationships/image" Target="../media/image36.wmf"/><Relationship Id="rId4" Type="http://schemas.openxmlformats.org/officeDocument/2006/relationships/image" Target="../media/image35.wmf"/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5" Type="http://schemas.openxmlformats.org/officeDocument/2006/relationships/image" Target="../media/image41.wmf"/><Relationship Id="rId4" Type="http://schemas.openxmlformats.org/officeDocument/2006/relationships/image" Target="../media/image40.wmf"/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8.vml.rels><?xml version="1.0" encoding="UTF-8" standalone="yes"?>
<Relationships xmlns="http://schemas.openxmlformats.org/package/2006/relationships"><Relationship Id="rId4" Type="http://schemas.openxmlformats.org/officeDocument/2006/relationships/image" Target="../media/image45.wmf"/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9.vml.rels><?xml version="1.0" encoding="UTF-8" standalone="yes"?>
<Relationships xmlns="http://schemas.openxmlformats.org/package/2006/relationships"><Relationship Id="rId4" Type="http://schemas.openxmlformats.org/officeDocument/2006/relationships/image" Target="../media/image49.wmf"/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r>
              <a:rPr lang="ru-RU" dirty="0" smtClean="0"/>
              <a:t>Ведение в степень</a:t>
            </a:r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последовательно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примеры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уравнение – 4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 правильного ответа следует нажать на уравнение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примеры- 5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примеры- 5 раз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пример- 4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пример- 4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Настроен триггер</a:t>
            </a:r>
            <a:r>
              <a:rPr lang="ru-RU" baseline="0" dirty="0" smtClean="0"/>
              <a:t> для визуализации правильного и неправильных ответов</a:t>
            </a:r>
            <a:r>
              <a:rPr lang="ru-RU" dirty="0" smtClean="0"/>
              <a:t>. После</a:t>
            </a:r>
            <a:r>
              <a:rPr lang="ru-RU" baseline="0" dirty="0" smtClean="0"/>
              <a:t> выбора ответа нажимаем</a:t>
            </a:r>
            <a:r>
              <a:rPr lang="ru-RU" dirty="0" smtClean="0"/>
              <a:t> на выбранный прямоугольник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 – 2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 – </a:t>
            </a:r>
            <a:r>
              <a:rPr lang="ru-RU" smtClean="0"/>
              <a:t>2 раза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Настроен триггер</a:t>
            </a:r>
            <a:r>
              <a:rPr lang="ru-RU" baseline="0" dirty="0" smtClean="0"/>
              <a:t> для визуализации правильного и неправильных ответов</a:t>
            </a:r>
            <a:r>
              <a:rPr lang="ru-RU" dirty="0" smtClean="0"/>
              <a:t>. После</a:t>
            </a:r>
            <a:r>
              <a:rPr lang="ru-RU" baseline="0" dirty="0" smtClean="0"/>
              <a:t> выбора ответа нажимаем</a:t>
            </a:r>
            <a:r>
              <a:rPr lang="ru-RU" dirty="0" smtClean="0"/>
              <a:t> на выбранный прямоугольник.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 – </a:t>
            </a:r>
            <a:r>
              <a:rPr lang="en-US" dirty="0" smtClean="0"/>
              <a:t>7</a:t>
            </a:r>
            <a:r>
              <a:rPr lang="ru-RU" dirty="0" smtClean="0"/>
              <a:t> раз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1916832"/>
            <a:ext cx="6893562" cy="2464143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Сложение и вычитание многочленов</a:t>
            </a:r>
            <a:endParaRPr lang="ru-RU" sz="44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4266410" cy="6480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к</a:t>
            </a:r>
            <a:r>
              <a:rPr lang="ru-RU" sz="32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урокам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Группа 1"/>
          <p:cNvGrpSpPr/>
          <p:nvPr userDrawn="1"/>
        </p:nvGrpSpPr>
        <p:grpSpPr>
          <a:xfrm>
            <a:off x="7011955" y="1091182"/>
            <a:ext cx="2124236" cy="5736932"/>
            <a:chOff x="-1908720" y="772187"/>
            <a:chExt cx="2124236" cy="5736932"/>
          </a:xfrm>
        </p:grpSpPr>
        <p:sp>
          <p:nvSpPr>
            <p:cNvPr id="19" name="Овал 18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0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Сложение и вычитание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многочленов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18410" y="162880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13218" y="4725143"/>
            <a:ext cx="8358119" cy="689667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3218" y="5414811"/>
            <a:ext cx="8347949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13218" y="2365727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413217" y="3301830"/>
            <a:ext cx="8347949" cy="1351305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Сложение и вычитание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многочленов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8410" y="1317127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279" y="1217220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03413" y="2060848"/>
            <a:ext cx="4133697" cy="446449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37640" y="2065933"/>
            <a:ext cx="4133697" cy="4450974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18410" y="2060848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4556" y="964664"/>
            <a:ext cx="8352928" cy="1024175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596336" y="712636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31798" y="4365104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2344654"/>
            <a:ext cx="4133697" cy="4180689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637640" y="2348879"/>
            <a:ext cx="4118701" cy="4168027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Сложение и вычитание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многочленов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1628800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Сложение и вычитание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многочленов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8410" y="4157464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 userDrawn="1"/>
        </p:nvSpPr>
        <p:spPr>
          <a:xfrm>
            <a:off x="403413" y="1628800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03413" y="2708920"/>
            <a:ext cx="8324191" cy="388843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Сложение и вычитание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многочленов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Сложение и вычитание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многочленов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276872"/>
            <a:ext cx="8324191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Сложение и вычитание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многочленов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8550" y="1548059"/>
            <a:ext cx="8319054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23528" y="476672"/>
            <a:ext cx="8496944" cy="79208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Сложение и вычитание</a:t>
            </a:r>
            <a:r>
              <a:rPr lang="ru-RU" sz="34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многочленов</a:t>
            </a:r>
            <a:endParaRPr lang="ru-RU" sz="3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403413" y="1171701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Сложение и вычитание</a:t>
            </a:r>
            <a:r>
              <a:rPr lang="ru-RU" sz="34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многочленов</a:t>
            </a:r>
            <a:endParaRPr lang="ru-RU" sz="3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Сложение и вычитание</a:t>
            </a:r>
            <a:r>
              <a:rPr lang="ru-RU" sz="34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многочленов</a:t>
            </a:r>
            <a:endParaRPr lang="ru-RU" sz="3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24226" y="3168676"/>
            <a:ext cx="8352928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3413" y="1628800"/>
            <a:ext cx="8352928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24226" y="27089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26465" y="4829726"/>
            <a:ext cx="8352928" cy="105241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26465" y="436997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2">
              <a:lumMod val="50000"/>
            </a:schemeClr>
          </a:solidFill>
          <a:ln w="53975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Сложение и вычитание</a:t>
            </a:r>
            <a:endParaRPr lang="ru-RU" sz="3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многочленов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2" Type="http://schemas.openxmlformats.org/officeDocument/2006/relationships/theme" Target="../theme/theme1.xml"/><Relationship Id="rId21" Type="http://schemas.openxmlformats.org/officeDocument/2006/relationships/image" Target="../media/image7.jpeg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21" cstate="email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-271" b="-1"/>
          <a:stretch>
            <a:fillRect/>
          </a:stretch>
        </p:blipFill>
        <p:spPr bwMode="auto">
          <a:xfrm>
            <a:off x="0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.xml"/><Relationship Id="rId8" Type="http://schemas.openxmlformats.org/officeDocument/2006/relationships/image" Target="../media/image45.wmf"/><Relationship Id="rId7" Type="http://schemas.openxmlformats.org/officeDocument/2006/relationships/oleObject" Target="../embeddings/oleObject37.bin"/><Relationship Id="rId6" Type="http://schemas.openxmlformats.org/officeDocument/2006/relationships/image" Target="../media/image44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3.wmf"/><Relationship Id="rId3" Type="http://schemas.openxmlformats.org/officeDocument/2006/relationships/oleObject" Target="../embeddings/oleObject35.bin"/><Relationship Id="rId2" Type="http://schemas.openxmlformats.org/officeDocument/2006/relationships/image" Target="../media/image42.wmf"/><Relationship Id="rId11" Type="http://schemas.openxmlformats.org/officeDocument/2006/relationships/notesSlide" Target="../notesSlides/notesSlide10.xml"/><Relationship Id="rId10" Type="http://schemas.openxmlformats.org/officeDocument/2006/relationships/vmlDrawing" Target="../drawings/vmlDrawing8.vml"/><Relationship Id="rId1" Type="http://schemas.openxmlformats.org/officeDocument/2006/relationships/oleObject" Target="../embeddings/oleObject34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.xml"/><Relationship Id="rId8" Type="http://schemas.openxmlformats.org/officeDocument/2006/relationships/image" Target="../media/image49.wmf"/><Relationship Id="rId7" Type="http://schemas.openxmlformats.org/officeDocument/2006/relationships/oleObject" Target="../embeddings/oleObject41.bin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7.wmf"/><Relationship Id="rId3" Type="http://schemas.openxmlformats.org/officeDocument/2006/relationships/oleObject" Target="../embeddings/oleObject39.bin"/><Relationship Id="rId2" Type="http://schemas.openxmlformats.org/officeDocument/2006/relationships/image" Target="../media/image46.wmf"/><Relationship Id="rId11" Type="http://schemas.openxmlformats.org/officeDocument/2006/relationships/notesSlide" Target="../notesSlides/notesSlide11.xml"/><Relationship Id="rId10" Type="http://schemas.openxmlformats.org/officeDocument/2006/relationships/vmlDrawing" Target="../drawings/vmlDrawing9.vml"/><Relationship Id="rId1" Type="http://schemas.openxmlformats.org/officeDocument/2006/relationships/oleObject" Target="../embeddings/oleObject38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.xml"/><Relationship Id="rId8" Type="http://schemas.openxmlformats.org/officeDocument/2006/relationships/image" Target="../media/image53.wmf"/><Relationship Id="rId7" Type="http://schemas.openxmlformats.org/officeDocument/2006/relationships/oleObject" Target="../embeddings/oleObject45.bin"/><Relationship Id="rId6" Type="http://schemas.openxmlformats.org/officeDocument/2006/relationships/image" Target="../media/image52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51.wmf"/><Relationship Id="rId3" Type="http://schemas.openxmlformats.org/officeDocument/2006/relationships/oleObject" Target="../embeddings/oleObject43.bin"/><Relationship Id="rId2" Type="http://schemas.openxmlformats.org/officeDocument/2006/relationships/image" Target="../media/image50.wmf"/><Relationship Id="rId11" Type="http://schemas.openxmlformats.org/officeDocument/2006/relationships/notesSlide" Target="../notesSlides/notesSlide12.xml"/><Relationship Id="rId10" Type="http://schemas.openxmlformats.org/officeDocument/2006/relationships/vmlDrawing" Target="../drawings/vmlDrawing10.vml"/><Relationship Id="rId1" Type="http://schemas.openxmlformats.org/officeDocument/2006/relationships/oleObject" Target="../embeddings/oleObject42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13.xml"/><Relationship Id="rId8" Type="http://schemas.openxmlformats.org/officeDocument/2006/relationships/vmlDrawing" Target="../drawings/vmlDrawing11.vml"/><Relationship Id="rId7" Type="http://schemas.openxmlformats.org/officeDocument/2006/relationships/slideLayout" Target="../slideLayouts/slideLayout3.x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55.wmf"/><Relationship Id="rId3" Type="http://schemas.openxmlformats.org/officeDocument/2006/relationships/oleObject" Target="../embeddings/oleObject47.bin"/><Relationship Id="rId2" Type="http://schemas.openxmlformats.org/officeDocument/2006/relationships/image" Target="../media/image54.wmf"/><Relationship Id="rId1" Type="http://schemas.openxmlformats.org/officeDocument/2006/relationships/oleObject" Target="../embeddings/oleObject46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3.bin"/><Relationship Id="rId8" Type="http://schemas.openxmlformats.org/officeDocument/2006/relationships/image" Target="../media/image60.wmf"/><Relationship Id="rId7" Type="http://schemas.openxmlformats.org/officeDocument/2006/relationships/oleObject" Target="../embeddings/oleObject52.bin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58.wmf"/><Relationship Id="rId3" Type="http://schemas.openxmlformats.org/officeDocument/2006/relationships/oleObject" Target="../embeddings/oleObject50.bin"/><Relationship Id="rId2" Type="http://schemas.openxmlformats.org/officeDocument/2006/relationships/image" Target="../media/image57.wmf"/><Relationship Id="rId17" Type="http://schemas.openxmlformats.org/officeDocument/2006/relationships/notesSlide" Target="../notesSlides/notesSlide14.xml"/><Relationship Id="rId16" Type="http://schemas.openxmlformats.org/officeDocument/2006/relationships/vmlDrawing" Target="../drawings/vmlDrawing12.vml"/><Relationship Id="rId15" Type="http://schemas.openxmlformats.org/officeDocument/2006/relationships/slideLayout" Target="../slideLayouts/slideLayout6.xml"/><Relationship Id="rId14" Type="http://schemas.openxmlformats.org/officeDocument/2006/relationships/image" Target="../media/image63.wmf"/><Relationship Id="rId13" Type="http://schemas.openxmlformats.org/officeDocument/2006/relationships/oleObject" Target="../embeddings/oleObject55.bin"/><Relationship Id="rId12" Type="http://schemas.openxmlformats.org/officeDocument/2006/relationships/image" Target="../media/image62.wmf"/><Relationship Id="rId11" Type="http://schemas.openxmlformats.org/officeDocument/2006/relationships/oleObject" Target="../embeddings/oleObject54.bin"/><Relationship Id="rId10" Type="http://schemas.openxmlformats.org/officeDocument/2006/relationships/image" Target="../media/image61.wmf"/><Relationship Id="rId1" Type="http://schemas.openxmlformats.org/officeDocument/2006/relationships/oleObject" Target="../embeddings/oleObject49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0.bin"/><Relationship Id="rId8" Type="http://schemas.openxmlformats.org/officeDocument/2006/relationships/image" Target="../media/image67.wmf"/><Relationship Id="rId7" Type="http://schemas.openxmlformats.org/officeDocument/2006/relationships/oleObject" Target="../embeddings/oleObject59.bin"/><Relationship Id="rId6" Type="http://schemas.openxmlformats.org/officeDocument/2006/relationships/image" Target="../media/image66.wmf"/><Relationship Id="rId5" Type="http://schemas.openxmlformats.org/officeDocument/2006/relationships/oleObject" Target="../embeddings/oleObject58.bin"/><Relationship Id="rId4" Type="http://schemas.openxmlformats.org/officeDocument/2006/relationships/image" Target="../media/image65.wmf"/><Relationship Id="rId3" Type="http://schemas.openxmlformats.org/officeDocument/2006/relationships/oleObject" Target="../embeddings/oleObject57.bin"/><Relationship Id="rId2" Type="http://schemas.openxmlformats.org/officeDocument/2006/relationships/image" Target="../media/image64.wmf"/><Relationship Id="rId17" Type="http://schemas.openxmlformats.org/officeDocument/2006/relationships/notesSlide" Target="../notesSlides/notesSlide15.xml"/><Relationship Id="rId16" Type="http://schemas.openxmlformats.org/officeDocument/2006/relationships/vmlDrawing" Target="../drawings/vmlDrawing13.vml"/><Relationship Id="rId15" Type="http://schemas.openxmlformats.org/officeDocument/2006/relationships/slideLayout" Target="../slideLayouts/slideLayout6.xml"/><Relationship Id="rId14" Type="http://schemas.openxmlformats.org/officeDocument/2006/relationships/image" Target="../media/image70.wmf"/><Relationship Id="rId13" Type="http://schemas.openxmlformats.org/officeDocument/2006/relationships/oleObject" Target="../embeddings/oleObject62.bin"/><Relationship Id="rId12" Type="http://schemas.openxmlformats.org/officeDocument/2006/relationships/image" Target="../media/image69.wmf"/><Relationship Id="rId11" Type="http://schemas.openxmlformats.org/officeDocument/2006/relationships/oleObject" Target="../embeddings/oleObject61.bin"/><Relationship Id="rId10" Type="http://schemas.openxmlformats.org/officeDocument/2006/relationships/image" Target="../media/image68.wmf"/><Relationship Id="rId1" Type="http://schemas.openxmlformats.org/officeDocument/2006/relationships/oleObject" Target="../embeddings/oleObject56.bin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75.wmf"/><Relationship Id="rId7" Type="http://schemas.openxmlformats.org/officeDocument/2006/relationships/oleObject" Target="../embeddings/oleObject65.bin"/><Relationship Id="rId6" Type="http://schemas.openxmlformats.org/officeDocument/2006/relationships/image" Target="../media/image74.jpeg"/><Relationship Id="rId5" Type="http://schemas.openxmlformats.org/officeDocument/2006/relationships/image" Target="../media/image73.jpeg"/><Relationship Id="rId4" Type="http://schemas.openxmlformats.org/officeDocument/2006/relationships/image" Target="../media/image72.wmf"/><Relationship Id="rId3" Type="http://schemas.openxmlformats.org/officeDocument/2006/relationships/oleObject" Target="../embeddings/oleObject64.bin"/><Relationship Id="rId2" Type="http://schemas.openxmlformats.org/officeDocument/2006/relationships/image" Target="../media/image71.wmf"/><Relationship Id="rId11" Type="http://schemas.openxmlformats.org/officeDocument/2006/relationships/notesSlide" Target="../notesSlides/notesSlide16.xml"/><Relationship Id="rId10" Type="http://schemas.openxmlformats.org/officeDocument/2006/relationships/vmlDrawing" Target="../drawings/vmlDrawing14.vml"/><Relationship Id="rId1" Type="http://schemas.openxmlformats.org/officeDocument/2006/relationships/oleObject" Target="../embeddings/oleObject63.bin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.xml"/><Relationship Id="rId8" Type="http://schemas.openxmlformats.org/officeDocument/2006/relationships/image" Target="../media/image78.wmf"/><Relationship Id="rId7" Type="http://schemas.openxmlformats.org/officeDocument/2006/relationships/oleObject" Target="../embeddings/oleObject68.bin"/><Relationship Id="rId6" Type="http://schemas.openxmlformats.org/officeDocument/2006/relationships/image" Target="../media/image74.jpeg"/><Relationship Id="rId5" Type="http://schemas.openxmlformats.org/officeDocument/2006/relationships/image" Target="../media/image73.jpeg"/><Relationship Id="rId4" Type="http://schemas.openxmlformats.org/officeDocument/2006/relationships/image" Target="../media/image77.wmf"/><Relationship Id="rId3" Type="http://schemas.openxmlformats.org/officeDocument/2006/relationships/oleObject" Target="../embeddings/oleObject67.bin"/><Relationship Id="rId2" Type="http://schemas.openxmlformats.org/officeDocument/2006/relationships/image" Target="../media/image76.wmf"/><Relationship Id="rId11" Type="http://schemas.openxmlformats.org/officeDocument/2006/relationships/notesSlide" Target="../notesSlides/notesSlide17.xml"/><Relationship Id="rId10" Type="http://schemas.openxmlformats.org/officeDocument/2006/relationships/vmlDrawing" Target="../drawings/vmlDrawing15.vml"/><Relationship Id="rId1" Type="http://schemas.openxmlformats.org/officeDocument/2006/relationships/oleObject" Target="../embeddings/oleObject66.bin"/></Relationships>
</file>

<file path=ppt/slides/_rels/slide18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4.xml"/><Relationship Id="rId5" Type="http://schemas.openxmlformats.org/officeDocument/2006/relationships/hyperlink" Target="https://papik.pro/uploads/posts/2022-08/1661942520_4-papik-pro-p-smailik-vostorg-voskhishchenie-png-5.jpg" TargetMode="External"/><Relationship Id="rId4" Type="http://schemas.openxmlformats.org/officeDocument/2006/relationships/hyperlink" Target="https://static.tildacdn.info/tild6631-3463-4661-b031-313535306131/confused-emoticon.jpg" TargetMode="External"/><Relationship Id="rId3" Type="http://schemas.openxmlformats.org/officeDocument/2006/relationships/hyperlink" Target="http://karmanform.ucoz.ru/" TargetMode="Externa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i.pinimg.com/736x/85/7b/cd/857bcd477c263ef7c294b3551214daf4.jpg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2.xml"/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13.xml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9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5.xml"/><Relationship Id="rId8" Type="http://schemas.openxmlformats.org/officeDocument/2006/relationships/image" Target="../media/image14.wmf"/><Relationship Id="rId7" Type="http://schemas.openxmlformats.org/officeDocument/2006/relationships/oleObject" Target="../embeddings/oleObject6.bin"/><Relationship Id="rId6" Type="http://schemas.openxmlformats.org/officeDocument/2006/relationships/image" Target="../media/image13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2.wmf"/><Relationship Id="rId3" Type="http://schemas.openxmlformats.org/officeDocument/2006/relationships/oleObject" Target="../embeddings/oleObject4.bin"/><Relationship Id="rId2" Type="http://schemas.openxmlformats.org/officeDocument/2006/relationships/image" Target="../media/image11.wmf"/><Relationship Id="rId11" Type="http://schemas.openxmlformats.org/officeDocument/2006/relationships/notesSlide" Target="../notesSlides/notesSlide4.xml"/><Relationship Id="rId10" Type="http://schemas.openxmlformats.org/officeDocument/2006/relationships/vmlDrawing" Target="../drawings/vmlDrawing2.vml"/><Relationship Id="rId1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1.bin"/><Relationship Id="rId8" Type="http://schemas.openxmlformats.org/officeDocument/2006/relationships/image" Target="../media/image18.wmf"/><Relationship Id="rId7" Type="http://schemas.openxmlformats.org/officeDocument/2006/relationships/oleObject" Target="../embeddings/oleObject10.bin"/><Relationship Id="rId6" Type="http://schemas.openxmlformats.org/officeDocument/2006/relationships/image" Target="../media/image17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6.wmf"/><Relationship Id="rId3" Type="http://schemas.openxmlformats.org/officeDocument/2006/relationships/oleObject" Target="../embeddings/oleObject8.bin"/><Relationship Id="rId2" Type="http://schemas.openxmlformats.org/officeDocument/2006/relationships/image" Target="../media/image15.wmf"/><Relationship Id="rId13" Type="http://schemas.openxmlformats.org/officeDocument/2006/relationships/notesSlide" Target="../notesSlides/notesSlide5.xml"/><Relationship Id="rId12" Type="http://schemas.openxmlformats.org/officeDocument/2006/relationships/vmlDrawing" Target="../drawings/vmlDrawing3.vml"/><Relationship Id="rId11" Type="http://schemas.openxmlformats.org/officeDocument/2006/relationships/slideLayout" Target="../slideLayouts/slideLayout10.xml"/><Relationship Id="rId10" Type="http://schemas.openxmlformats.org/officeDocument/2006/relationships/image" Target="../media/image19.wmf"/><Relationship Id="rId1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6.bin"/><Relationship Id="rId8" Type="http://schemas.openxmlformats.org/officeDocument/2006/relationships/image" Target="../media/image23.wmf"/><Relationship Id="rId7" Type="http://schemas.openxmlformats.org/officeDocument/2006/relationships/oleObject" Target="../embeddings/oleObject15.bin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21.wmf"/><Relationship Id="rId3" Type="http://schemas.openxmlformats.org/officeDocument/2006/relationships/oleObject" Target="../embeddings/oleObject13.bin"/><Relationship Id="rId2" Type="http://schemas.openxmlformats.org/officeDocument/2006/relationships/image" Target="../media/image20.wmf"/><Relationship Id="rId15" Type="http://schemas.openxmlformats.org/officeDocument/2006/relationships/notesSlide" Target="../notesSlides/notesSlide6.xml"/><Relationship Id="rId14" Type="http://schemas.openxmlformats.org/officeDocument/2006/relationships/vmlDrawing" Target="../drawings/vmlDrawing4.vml"/><Relationship Id="rId13" Type="http://schemas.openxmlformats.org/officeDocument/2006/relationships/slideLayout" Target="../slideLayouts/slideLayout6.xml"/><Relationship Id="rId12" Type="http://schemas.openxmlformats.org/officeDocument/2006/relationships/image" Target="../media/image25.wmf"/><Relationship Id="rId11" Type="http://schemas.openxmlformats.org/officeDocument/2006/relationships/oleObject" Target="../embeddings/oleObject17.bin"/><Relationship Id="rId10" Type="http://schemas.openxmlformats.org/officeDocument/2006/relationships/image" Target="../media/image24.wmf"/><Relationship Id="rId1" Type="http://schemas.openxmlformats.org/officeDocument/2006/relationships/oleObject" Target="../embeddings/oleObject12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2.bin"/><Relationship Id="rId8" Type="http://schemas.openxmlformats.org/officeDocument/2006/relationships/image" Target="../media/image29.wmf"/><Relationship Id="rId7" Type="http://schemas.openxmlformats.org/officeDocument/2006/relationships/oleObject" Target="../embeddings/oleObject21.bin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7.wmf"/><Relationship Id="rId3" Type="http://schemas.openxmlformats.org/officeDocument/2006/relationships/oleObject" Target="../embeddings/oleObject19.bin"/><Relationship Id="rId2" Type="http://schemas.openxmlformats.org/officeDocument/2006/relationships/image" Target="../media/image26.wmf"/><Relationship Id="rId15" Type="http://schemas.openxmlformats.org/officeDocument/2006/relationships/notesSlide" Target="../notesSlides/notesSlide7.xml"/><Relationship Id="rId14" Type="http://schemas.openxmlformats.org/officeDocument/2006/relationships/vmlDrawing" Target="../drawings/vmlDrawing5.vml"/><Relationship Id="rId13" Type="http://schemas.openxmlformats.org/officeDocument/2006/relationships/slideLayout" Target="../slideLayouts/slideLayout6.xml"/><Relationship Id="rId12" Type="http://schemas.openxmlformats.org/officeDocument/2006/relationships/image" Target="../media/image31.wmf"/><Relationship Id="rId11" Type="http://schemas.openxmlformats.org/officeDocument/2006/relationships/oleObject" Target="../embeddings/oleObject23.bin"/><Relationship Id="rId10" Type="http://schemas.openxmlformats.org/officeDocument/2006/relationships/image" Target="../media/image30.wmf"/><Relationship Id="rId1" Type="http://schemas.openxmlformats.org/officeDocument/2006/relationships/oleObject" Target="../embeddings/oleObject18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8.bin"/><Relationship Id="rId8" Type="http://schemas.openxmlformats.org/officeDocument/2006/relationships/image" Target="../media/image35.wmf"/><Relationship Id="rId7" Type="http://schemas.openxmlformats.org/officeDocument/2006/relationships/oleObject" Target="../embeddings/oleObject27.bin"/><Relationship Id="rId6" Type="http://schemas.openxmlformats.org/officeDocument/2006/relationships/image" Target="../media/image34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3.wmf"/><Relationship Id="rId3" Type="http://schemas.openxmlformats.org/officeDocument/2006/relationships/oleObject" Target="../embeddings/oleObject25.bin"/><Relationship Id="rId2" Type="http://schemas.openxmlformats.org/officeDocument/2006/relationships/image" Target="../media/image32.wmf"/><Relationship Id="rId13" Type="http://schemas.openxmlformats.org/officeDocument/2006/relationships/notesSlide" Target="../notesSlides/notesSlide8.xml"/><Relationship Id="rId12" Type="http://schemas.openxmlformats.org/officeDocument/2006/relationships/vmlDrawing" Target="../drawings/vmlDrawing6.vml"/><Relationship Id="rId11" Type="http://schemas.openxmlformats.org/officeDocument/2006/relationships/slideLayout" Target="../slideLayouts/slideLayout10.xml"/><Relationship Id="rId10" Type="http://schemas.openxmlformats.org/officeDocument/2006/relationships/image" Target="../media/image36.wmf"/><Relationship Id="rId1" Type="http://schemas.openxmlformats.org/officeDocument/2006/relationships/oleObject" Target="../embeddings/oleObject24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3.bin"/><Relationship Id="rId8" Type="http://schemas.openxmlformats.org/officeDocument/2006/relationships/image" Target="../media/image40.wmf"/><Relationship Id="rId7" Type="http://schemas.openxmlformats.org/officeDocument/2006/relationships/oleObject" Target="../embeddings/oleObject32.bin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8.wmf"/><Relationship Id="rId3" Type="http://schemas.openxmlformats.org/officeDocument/2006/relationships/oleObject" Target="../embeddings/oleObject30.bin"/><Relationship Id="rId2" Type="http://schemas.openxmlformats.org/officeDocument/2006/relationships/image" Target="../media/image37.wmf"/><Relationship Id="rId13" Type="http://schemas.openxmlformats.org/officeDocument/2006/relationships/notesSlide" Target="../notesSlides/notesSlide9.xml"/><Relationship Id="rId12" Type="http://schemas.openxmlformats.org/officeDocument/2006/relationships/vmlDrawing" Target="../drawings/vmlDrawing7.vml"/><Relationship Id="rId11" Type="http://schemas.openxmlformats.org/officeDocument/2006/relationships/slideLayout" Target="../slideLayouts/slideLayout6.xml"/><Relationship Id="rId10" Type="http://schemas.openxmlformats.org/officeDocument/2006/relationships/image" Target="../media/image41.wmf"/><Relationship Id="rId1" Type="http://schemas.openxmlformats.org/officeDocument/2006/relationships/oleObject" Target="../embeddings/oleObject2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215" y="6381750"/>
            <a:ext cx="7046595" cy="266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268760"/>
            <a:ext cx="36774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Упростите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936625" y="2001838"/>
          <a:ext cx="73279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98" name="Equation" r:id="rId1" imgW="63093600" imgH="10363200" progId="Equation.DSMT4">
                  <p:embed/>
                </p:oleObj>
              </mc:Choice>
              <mc:Fallback>
                <p:oleObj name="Equation" r:id="rId1" imgW="63093600" imgH="10363200" progId="Equation.DSMT4">
                  <p:embed/>
                  <p:pic>
                    <p:nvPicPr>
                      <p:cNvPr id="0" name="Изображение 952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2001838"/>
                        <a:ext cx="7327900" cy="12954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112838" y="3141663"/>
          <a:ext cx="3328987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99" name="Equation" r:id="rId3" imgW="28651200" imgH="9448800" progId="Equation.DSMT4">
                  <p:embed/>
                </p:oleObj>
              </mc:Choice>
              <mc:Fallback>
                <p:oleObj name="Equation" r:id="rId3" imgW="28651200" imgH="9448800" progId="Equation.DSMT4">
                  <p:embed/>
                  <p:pic>
                    <p:nvPicPr>
                      <p:cNvPr id="0" name="Изображение 952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2838" y="3141663"/>
                        <a:ext cx="3328987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971600" y="4344575"/>
          <a:ext cx="7256462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00" name="Equation" r:id="rId5" imgW="62484000" imgH="10363200" progId="Equation.DSMT4">
                  <p:embed/>
                </p:oleObj>
              </mc:Choice>
              <mc:Fallback>
                <p:oleObj name="Equation" r:id="rId5" imgW="62484000" imgH="10363200" progId="Equation.DSMT4">
                  <p:embed/>
                  <p:pic>
                    <p:nvPicPr>
                      <p:cNvPr id="0" name="Изображение 952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344575"/>
                        <a:ext cx="7256462" cy="12954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1043608" y="5445224"/>
          <a:ext cx="347027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01" name="Equation" r:id="rId7" imgW="29870400" imgH="9448800" progId="Equation.DSMT4">
                  <p:embed/>
                </p:oleObj>
              </mc:Choice>
              <mc:Fallback>
                <p:oleObj name="Equation" r:id="rId7" imgW="29870400" imgH="9448800" progId="Equation.DSMT4">
                  <p:embed/>
                  <p:pic>
                    <p:nvPicPr>
                      <p:cNvPr id="0" name="Изображение 953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5445224"/>
                        <a:ext cx="3470275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0" y="429309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696392" y="5339016"/>
          <a:ext cx="790805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20" name="Equation" r:id="rId1" imgW="72237600" imgH="4876800" progId="Equation.DSMT4">
                  <p:embed/>
                </p:oleObj>
              </mc:Choice>
              <mc:Fallback>
                <p:oleObj name="Equation" r:id="rId1" imgW="72237600" imgH="4876800" progId="Equation.DSMT4">
                  <p:embed/>
                  <p:pic>
                    <p:nvPicPr>
                      <p:cNvPr id="0" name="Объект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392" y="5339016"/>
                        <a:ext cx="790805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933413" y="1628800"/>
            <a:ext cx="34678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Докажите тождество: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899592" y="2420888"/>
          <a:ext cx="7742436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21" name="Equation" r:id="rId3" imgW="71628000" imgH="6705600" progId="Equation.DSMT4">
                  <p:embed/>
                </p:oleObj>
              </mc:Choice>
              <mc:Fallback>
                <p:oleObj name="Equation" r:id="rId3" imgW="71628000" imgH="67056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420888"/>
                        <a:ext cx="7742436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234888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Выноска со стрелкой вниз 4"/>
          <p:cNvSpPr/>
          <p:nvPr/>
        </p:nvSpPr>
        <p:spPr>
          <a:xfrm>
            <a:off x="899592" y="2420888"/>
            <a:ext cx="6336704" cy="1080120"/>
          </a:xfrm>
          <a:prstGeom prst="downArrowCallout">
            <a:avLst>
              <a:gd name="adj1" fmla="val 16842"/>
              <a:gd name="adj2" fmla="val 16140"/>
              <a:gd name="adj3" fmla="val 11722"/>
              <a:gd name="adj4" fmla="val 74799"/>
            </a:avLst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899592" y="3395464"/>
          <a:ext cx="727280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22" name="Equation" r:id="rId5" imgW="63398400" imgH="4876800" progId="Equation.DSMT4">
                  <p:embed/>
                </p:oleObj>
              </mc:Choice>
              <mc:Fallback>
                <p:oleObj name="Equation" r:id="rId5" imgW="63398400" imgH="48768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395464"/>
                        <a:ext cx="727280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 flipV="1">
            <a:off x="903676" y="3539480"/>
            <a:ext cx="45447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3131840" y="3539480"/>
            <a:ext cx="45447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1619672" y="3511860"/>
            <a:ext cx="45447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4642310" y="3501213"/>
            <a:ext cx="45447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2451572" y="3519580"/>
            <a:ext cx="45447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V="1">
            <a:off x="3923928" y="3545120"/>
            <a:ext cx="45447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7020273" y="3401588"/>
            <a:ext cx="1584176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884238" y="4365625"/>
          <a:ext cx="77200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23" name="Equation" r:id="rId7" imgW="67056000" imgH="6705600" progId="Equation.DSMT4">
                  <p:embed/>
                </p:oleObj>
              </mc:Choice>
              <mc:Fallback>
                <p:oleObj name="Equation" r:id="rId7" imgW="67056000" imgH="6705600" progId="Equation.DSMT4">
                  <p:embed/>
                  <p:pic>
                    <p:nvPicPr>
                      <p:cNvPr id="0" name="Изображение 963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4238" y="4365625"/>
                        <a:ext cx="7720012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-14698" y="429309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Выноска со стрелкой вниз 23"/>
          <p:cNvSpPr/>
          <p:nvPr/>
        </p:nvSpPr>
        <p:spPr>
          <a:xfrm>
            <a:off x="884894" y="4365104"/>
            <a:ext cx="7143490" cy="1080120"/>
          </a:xfrm>
          <a:prstGeom prst="downArrowCallout">
            <a:avLst>
              <a:gd name="adj1" fmla="val 16842"/>
              <a:gd name="adj2" fmla="val 16140"/>
              <a:gd name="adj3" fmla="val 11722"/>
              <a:gd name="adj4" fmla="val 74799"/>
            </a:avLst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flipV="1">
            <a:off x="770274" y="5502216"/>
            <a:ext cx="587874" cy="3661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3131840" y="5483696"/>
            <a:ext cx="648072" cy="3661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2222308" y="5489820"/>
            <a:ext cx="623602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6876256" y="5345804"/>
            <a:ext cx="1713495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V="1">
            <a:off x="5096782" y="5463796"/>
            <a:ext cx="649770" cy="3600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Управляющая кнопка: далее 4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1165293" y="162414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0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0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5" grpId="0" animBg="1"/>
      <p:bldP spid="21" grpId="0" animBg="1"/>
      <p:bldP spid="24" grpId="0" animBg="1"/>
      <p:bldP spid="3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33413" y="1628800"/>
            <a:ext cx="3094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165293" y="2433836"/>
          <a:ext cx="556694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36" name="Equation" r:id="rId1" imgW="44805600" imgH="6705600" progId="Equation.DSMT4">
                  <p:embed/>
                </p:oleObj>
              </mc:Choice>
              <mc:Fallback>
                <p:oleObj name="Equation" r:id="rId1" imgW="44805600" imgH="6705600" progId="Equation.DSMT4">
                  <p:embed/>
                  <p:pic>
                    <p:nvPicPr>
                      <p:cNvPr id="0" name="Изображение 973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2433836"/>
                        <a:ext cx="5566947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234888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Управляющая кнопка: далее 4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1165293" y="162414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174418" y="3284984"/>
          <a:ext cx="545378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37" name="Equation" r:id="rId3" imgW="43891200" imgH="4876800" progId="Equation.DSMT4">
                  <p:embed/>
                </p:oleObj>
              </mc:Choice>
              <mc:Fallback>
                <p:oleObj name="Equation" r:id="rId3" imgW="43891200" imgH="48768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418" y="3284984"/>
                        <a:ext cx="545378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151489" y="3933056"/>
          <a:ext cx="1968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38" name="Equation" r:id="rId5" imgW="15849600" imgH="4267200" progId="Equation.DSMT4">
                  <p:embed/>
                </p:oleObj>
              </mc:Choice>
              <mc:Fallback>
                <p:oleObj name="Equation" r:id="rId5" imgW="15849600" imgH="42672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1489" y="3933056"/>
                        <a:ext cx="1968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165293" y="4485009"/>
          <a:ext cx="102235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39" name="Equation" r:id="rId7" imgW="8229600" imgH="4267200" progId="Equation.DSMT4">
                  <p:embed/>
                </p:oleObj>
              </mc:Choice>
              <mc:Fallback>
                <p:oleObj name="Equation" r:id="rId7" imgW="8229600" imgH="42672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4485009"/>
                        <a:ext cx="102235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165293" y="5037663"/>
            <a:ext cx="16482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 3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33413" y="1628800"/>
            <a:ext cx="30941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234888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Управляющая кнопка: далее 43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1165293" y="162414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087936" y="3212976"/>
            <a:ext cx="16482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 5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323248" y="3212471"/>
            <a:ext cx="1003244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071563" y="2433638"/>
          <a:ext cx="57562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45" name="Equation" r:id="rId1" imgW="46329600" imgH="6705600" progId="Equation.DSMT4">
                  <p:embed/>
                </p:oleObj>
              </mc:Choice>
              <mc:Fallback>
                <p:oleObj name="Equation" r:id="rId1" imgW="46329600" imgH="6705600" progId="Equation.DSMT4">
                  <p:embed/>
                  <p:pic>
                    <p:nvPicPr>
                      <p:cNvPr id="0" name="Изображение 983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63" y="2433638"/>
                        <a:ext cx="5756275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0" y="3698349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87936" y="4562445"/>
            <a:ext cx="16482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 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323248" y="4510496"/>
            <a:ext cx="1003244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087936" y="3724245"/>
          <a:ext cx="624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46" name="Equation" r:id="rId3" imgW="50292000" imgH="6705600" progId="Equation.DSMT4">
                  <p:embed/>
                </p:oleObj>
              </mc:Choice>
              <mc:Fallback>
                <p:oleObj name="Equation" r:id="rId3" imgW="50292000" imgH="6705600" progId="Equation.DSMT4">
                  <p:embed/>
                  <p:pic>
                    <p:nvPicPr>
                      <p:cNvPr id="0" name="Изображение 983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7936" y="3724245"/>
                        <a:ext cx="6248400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0" y="5085665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87936" y="5949761"/>
            <a:ext cx="16482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 6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323248" y="5906888"/>
            <a:ext cx="1003244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1087936" y="5048425"/>
          <a:ext cx="632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47" name="Equation" r:id="rId5" imgW="50901600" imgH="6705600" progId="Equation.DSMT4">
                  <p:embed/>
                </p:oleObj>
              </mc:Choice>
              <mc:Fallback>
                <p:oleObj name="Equation" r:id="rId5" imgW="50901600" imgH="6705600" progId="Equation.DSMT4">
                  <p:embed/>
                  <p:pic>
                    <p:nvPicPr>
                      <p:cNvPr id="0" name="Изображение 983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7936" y="5048425"/>
                        <a:ext cx="6324600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2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8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1529495" y="4831028"/>
          <a:ext cx="6515064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27" name="Equation" r:id="rId1" imgW="50292000" imgH="5486400" progId="Equation.DSMT4">
                  <p:embed/>
                </p:oleObj>
              </mc:Choice>
              <mc:Fallback>
                <p:oleObj name="Equation" r:id="rId1" imgW="50292000" imgH="5486400" progId="Equation.DSMT4">
                  <p:embed/>
                  <p:pic>
                    <p:nvPicPr>
                      <p:cNvPr id="0" name="Объект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9495" y="4831028"/>
                        <a:ext cx="6515064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7704" y="1268760"/>
            <a:ext cx="50157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529495" y="2030143"/>
          <a:ext cx="628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28" name="Equation" r:id="rId3" imgW="50596800" imgH="6705600" progId="Equation.DSMT4">
                  <p:embed/>
                </p:oleObj>
              </mc:Choice>
              <mc:Fallback>
                <p:oleObj name="Equation" r:id="rId3" imgW="50596800" imgH="67056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9495" y="2030143"/>
                        <a:ext cx="6286500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198884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484190" y="2809804"/>
          <a:ext cx="672623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29" name="Equation" r:id="rId5" imgW="53949600" imgH="5486400" progId="Equation.DSMT4">
                  <p:embed/>
                </p:oleObj>
              </mc:Choice>
              <mc:Fallback>
                <p:oleObj name="Equation" r:id="rId5" imgW="53949600" imgH="548640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4190" y="2809804"/>
                        <a:ext cx="672623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7479023" y="2953820"/>
            <a:ext cx="1003244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926295" y="3385868"/>
            <a:ext cx="36115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0,35,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02759" y="3355090"/>
            <a:ext cx="25346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2·0,35·4 = 2,8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986118" y="3457876"/>
            <a:ext cx="780937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499332" y="4051230"/>
          <a:ext cx="58324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30" name="Equation" r:id="rId7" imgW="46939200" imgH="6705600" progId="Equation.DSMT4">
                  <p:embed/>
                </p:oleObj>
              </mc:Choice>
              <mc:Fallback>
                <p:oleObj name="Equation" r:id="rId7" imgW="46939200" imgH="6705600" progId="Equation.DSMT4">
                  <p:embed/>
                  <p:pic>
                    <p:nvPicPr>
                      <p:cNvPr id="0" name="Изображение 994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9332" y="4051230"/>
                        <a:ext cx="5832475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0" y="4035647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265433" y="4975226"/>
            <a:ext cx="1003244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алее 20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5" name="Группа 24"/>
          <p:cNvGrpSpPr/>
          <p:nvPr/>
        </p:nvGrpSpPr>
        <p:grpSpPr>
          <a:xfrm>
            <a:off x="1041599" y="5457420"/>
            <a:ext cx="3701270" cy="996950"/>
            <a:chOff x="926295" y="5277399"/>
            <a:chExt cx="3701270" cy="996950"/>
          </a:xfrm>
        </p:grpSpPr>
        <p:sp>
          <p:nvSpPr>
            <p:cNvPr id="17" name="TextBox 16"/>
            <p:cNvSpPr txBox="1"/>
            <p:nvPr/>
          </p:nvSpPr>
          <p:spPr>
            <a:xfrm>
              <a:off x="926295" y="5514265"/>
              <a:ext cx="370127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r>
                <a:rPr 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сли </a:t>
              </a:r>
              <a:r>
                <a:rPr lang="ru-RU" sz="2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х</a:t>
              </a:r>
              <a:r>
                <a:rPr 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=       , </a:t>
              </a:r>
              <a:r>
                <a:rPr lang="ru-RU" sz="2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</a:t>
              </a:r>
              <a:r>
                <a:rPr 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ru-RU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то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3" name="Объект 22"/>
            <p:cNvGraphicFramePr>
              <a:graphicFrameLocks noChangeAspect="1"/>
            </p:cNvGraphicFramePr>
            <p:nvPr/>
          </p:nvGraphicFramePr>
          <p:xfrm>
            <a:off x="2352323" y="5277662"/>
            <a:ext cx="579908" cy="99642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9431" name="Equation" r:id="rId9" imgW="6096000" imgH="9448800" progId="Equation.DSMT4">
                    <p:embed/>
                  </p:oleObj>
                </mc:Choice>
                <mc:Fallback>
                  <p:oleObj name="Equation" r:id="rId9" imgW="6096000" imgH="9448800" progId="Equation.DSMT4">
                    <p:embed/>
                    <p:pic>
                      <p:nvPicPr>
                        <p:cNvPr id="0" name="Объект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52323" y="5277662"/>
                          <a:ext cx="579908" cy="99642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" name="Объект 23"/>
            <p:cNvGraphicFramePr>
              <a:graphicFrameLocks noChangeAspect="1"/>
            </p:cNvGraphicFramePr>
            <p:nvPr/>
          </p:nvGraphicFramePr>
          <p:xfrm>
            <a:off x="3563888" y="5277399"/>
            <a:ext cx="493712" cy="996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9432" name="Equation" r:id="rId11" imgW="5181600" imgH="9448800" progId="Equation.DSMT4">
                    <p:embed/>
                  </p:oleObj>
                </mc:Choice>
                <mc:Fallback>
                  <p:oleObj name="Equation" r:id="rId11" imgW="5181600" imgH="9448800" progId="Equation.DSMT4">
                    <p:embed/>
                    <p:pic>
                      <p:nvPicPr>
                        <p:cNvPr id="0" name="Объект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63888" y="5277399"/>
                          <a:ext cx="493712" cy="996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5102759" y="5416958"/>
          <a:ext cx="250507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33" name="Equation" r:id="rId13" imgW="22250400" imgH="9448800" progId="Equation.DSMT4">
                  <p:embed/>
                </p:oleObj>
              </mc:Choice>
              <mc:Fallback>
                <p:oleObj name="Equation" r:id="rId13" imgW="22250400" imgH="94488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2759" y="5416958"/>
                        <a:ext cx="2505075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6926949" y="5757159"/>
            <a:ext cx="780937" cy="5244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7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2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7" grpId="0" animBg="1"/>
      <p:bldP spid="10" grpId="0"/>
      <p:bldP spid="11" grpId="0"/>
      <p:bldP spid="12" grpId="0" animBg="1"/>
      <p:bldP spid="16" grpId="0" animBg="1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498642" y="2035216"/>
          <a:ext cx="605948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23" name="Equation" r:id="rId1" imgW="48768000" imgH="6705600" progId="Equation.DSMT4">
                  <p:embed/>
                </p:oleObj>
              </mc:Choice>
              <mc:Fallback>
                <p:oleObj name="Equation" r:id="rId1" imgW="48768000" imgH="6705600" progId="Equation.DSMT4">
                  <p:embed/>
                  <p:pic>
                    <p:nvPicPr>
                      <p:cNvPr id="0" name="Изображение 1004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8642" y="2035216"/>
                        <a:ext cx="6059488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16885" y="3432131"/>
            <a:ext cx="36115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сли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0,2,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3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то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93349" y="3401353"/>
            <a:ext cx="26372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5·0,2·3,3 = 3,3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079143" y="3513721"/>
            <a:ext cx="780937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520085" y="2818339"/>
          <a:ext cx="6477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24" name="Equation" r:id="rId3" imgW="52120800" imgH="5486400" progId="Equation.DSMT4">
                  <p:embed/>
                </p:oleObj>
              </mc:Choice>
              <mc:Fallback>
                <p:oleObj name="Equation" r:id="rId3" imgW="52120800" imgH="5486400" progId="Equation.DSMT4">
                  <p:embed/>
                  <p:pic>
                    <p:nvPicPr>
                      <p:cNvPr id="0" name="Изображение 1004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0085" y="2818339"/>
                        <a:ext cx="6477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7256023" y="2974682"/>
            <a:ext cx="1003244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198884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479498" y="4075702"/>
          <a:ext cx="605948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25" name="Equation" r:id="rId5" imgW="48768000" imgH="6705600" progId="Equation.DSMT4">
                  <p:embed/>
                </p:oleObj>
              </mc:Choice>
              <mc:Fallback>
                <p:oleObj name="Equation" r:id="rId5" imgW="48768000" imgH="6705600" progId="Equation.DSMT4">
                  <p:embed/>
                  <p:pic>
                    <p:nvPicPr>
                      <p:cNvPr id="0" name="Изображение 1004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498" y="4075702"/>
                        <a:ext cx="6059488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0" y="4035647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907704" y="1268760"/>
            <a:ext cx="50157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выражения: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1401141" y="4868407"/>
          <a:ext cx="64754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26" name="Equation" r:id="rId7" imgW="52120800" imgH="5486400" progId="Equation.DSMT4">
                  <p:embed/>
                </p:oleObj>
              </mc:Choice>
              <mc:Fallback>
                <p:oleObj name="Equation" r:id="rId7" imgW="52120800" imgH="5486400" progId="Equation.DSMT4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1141" y="4868407"/>
                        <a:ext cx="6475413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7059999" y="4968561"/>
            <a:ext cx="1003244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4" name="Группа 23"/>
          <p:cNvGrpSpPr/>
          <p:nvPr/>
        </p:nvGrpSpPr>
        <p:grpSpPr>
          <a:xfrm>
            <a:off x="539552" y="5520923"/>
            <a:ext cx="4150110" cy="996950"/>
            <a:chOff x="926295" y="5277400"/>
            <a:chExt cx="4150110" cy="996950"/>
          </a:xfrm>
        </p:grpSpPr>
        <p:sp>
          <p:nvSpPr>
            <p:cNvPr id="25" name="TextBox 24"/>
            <p:cNvSpPr txBox="1"/>
            <p:nvPr/>
          </p:nvSpPr>
          <p:spPr>
            <a:xfrm>
              <a:off x="926295" y="5514265"/>
              <a:ext cx="415011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е</a:t>
              </a:r>
              <a:r>
                <a:rPr 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сли </a:t>
              </a:r>
              <a:r>
                <a:rPr lang="ru-RU" sz="2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х</a:t>
              </a:r>
              <a:r>
                <a:rPr 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=         ,  </a:t>
              </a:r>
              <a:r>
                <a:rPr lang="ru-RU" sz="28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</a:t>
              </a:r>
              <a:r>
                <a:rPr 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ru-RU" sz="2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</a:t>
              </a:r>
              <a:r>
                <a:rPr lang="ru-RU" sz="28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то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6" name="Объект 25"/>
            <p:cNvGraphicFramePr>
              <a:graphicFrameLocks noChangeAspect="1"/>
            </p:cNvGraphicFramePr>
            <p:nvPr/>
          </p:nvGraphicFramePr>
          <p:xfrm>
            <a:off x="2249711" y="5277400"/>
            <a:ext cx="842963" cy="996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0427" name="Equation" r:id="rId9" imgW="8839200" imgH="9448800" progId="Equation.DSMT4">
                    <p:embed/>
                  </p:oleObj>
                </mc:Choice>
                <mc:Fallback>
                  <p:oleObj name="Equation" r:id="rId9" imgW="8839200" imgH="9448800" progId="Equation.DSMT4">
                    <p:embed/>
                    <p:pic>
                      <p:nvPicPr>
                        <p:cNvPr id="0" name="Изображение 1004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49711" y="5277400"/>
                          <a:ext cx="842963" cy="996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" name="Объект 26"/>
            <p:cNvGraphicFramePr>
              <a:graphicFrameLocks noChangeAspect="1"/>
            </p:cNvGraphicFramePr>
            <p:nvPr/>
          </p:nvGraphicFramePr>
          <p:xfrm>
            <a:off x="3880632" y="5277400"/>
            <a:ext cx="698500" cy="996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0428" name="Equation" r:id="rId11" imgW="7315200" imgH="9448800" progId="Equation.DSMT4">
                    <p:embed/>
                  </p:oleObj>
                </mc:Choice>
                <mc:Fallback>
                  <p:oleObj name="Equation" r:id="rId11" imgW="7315200" imgH="9448800" progId="Equation.DSMT4">
                    <p:embed/>
                    <p:pic>
                      <p:nvPicPr>
                        <p:cNvPr id="0" name="Изображение 1004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80632" y="5277400"/>
                          <a:ext cx="698500" cy="996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5071204" y="5428848"/>
          <a:ext cx="28829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429" name="Equation" r:id="rId13" imgW="25603200" imgH="9448800" progId="Equation.DSMT4">
                  <p:embed/>
                </p:oleObj>
              </mc:Choice>
              <mc:Fallback>
                <p:oleObj name="Equation" r:id="rId13" imgW="25603200" imgH="9448800" progId="Equation.DSMT4">
                  <p:embed/>
                  <p:pic>
                    <p:nvPicPr>
                      <p:cNvPr id="0" name="Изображение 1004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1204" y="5428848"/>
                        <a:ext cx="28829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7216211" y="5745517"/>
            <a:ext cx="780937" cy="52447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Управляющая кнопка: далее 2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7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2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8" grpId="0" animBg="1"/>
      <p:bldP spid="18" grpId="0" animBg="1"/>
      <p:bldP spid="2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332533" y="3628633"/>
          <a:ext cx="575468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0" name="Equation" r:id="rId1" imgW="46329600" imgH="5486400" progId="Equation.DSMT4">
                  <p:embed/>
                </p:oleObj>
              </mc:Choice>
              <mc:Fallback>
                <p:oleObj name="Equation" r:id="rId1" imgW="46329600" imgH="54864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2533" y="3628633"/>
                        <a:ext cx="5754687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136331" y="2540970"/>
          <a:ext cx="63611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1" name="Equation" r:id="rId3" imgW="51206400" imgH="6705600" progId="Equation.DSMT4">
                  <p:embed/>
                </p:oleObj>
              </mc:Choice>
              <mc:Fallback>
                <p:oleObj name="Equation" r:id="rId3" imgW="51206400" imgH="6705600" progId="Equation.DSMT4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331" y="2540970"/>
                        <a:ext cx="6361113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529495" y="1100924"/>
            <a:ext cx="721498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Вместо смайлика запишите такой многочлен,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образовалось тождество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012178" y="2440258"/>
            <a:ext cx="936104" cy="917809"/>
            <a:chOff x="-108520" y="363"/>
            <a:chExt cx="5400600" cy="5426566"/>
          </a:xfrm>
        </p:grpSpPr>
        <p:sp>
          <p:nvSpPr>
            <p:cNvPr id="5" name="Овал 4"/>
            <p:cNvSpPr/>
            <p:nvPr/>
          </p:nvSpPr>
          <p:spPr>
            <a:xfrm>
              <a:off x="323528" y="1556792"/>
              <a:ext cx="3672408" cy="29523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6" name="Picture 8" descr="https://sun9-24.userapi.com/impf/c626424/v626424347/196e6/UZ7X4UPVUuo.jpg?size=451x170&amp;quality=96&amp;sign=b2e24e51bb65882abee217a9e677a9ae&amp;type=album"/>
            <p:cNvPicPr>
              <a:picLocks noChangeAspect="1" noChangeArrowheads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750" t="4396" r="5125" b="15301"/>
            <a:stretch>
              <a:fillRect/>
            </a:stretch>
          </p:blipFill>
          <p:spPr bwMode="auto">
            <a:xfrm>
              <a:off x="-108520" y="363"/>
              <a:ext cx="5400600" cy="54265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" name="Группа 7"/>
          <p:cNvGrpSpPr/>
          <p:nvPr/>
        </p:nvGrpSpPr>
        <p:grpSpPr>
          <a:xfrm rot="546598">
            <a:off x="5301226" y="4332864"/>
            <a:ext cx="1853226" cy="2222257"/>
            <a:chOff x="3125165" y="2055031"/>
            <a:chExt cx="3970116" cy="4896544"/>
          </a:xfrm>
        </p:grpSpPr>
        <p:sp>
          <p:nvSpPr>
            <p:cNvPr id="7" name="Овал 6"/>
            <p:cNvSpPr/>
            <p:nvPr/>
          </p:nvSpPr>
          <p:spPr>
            <a:xfrm>
              <a:off x="3840845" y="2612123"/>
              <a:ext cx="2592288" cy="24057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2402" name="Picture 2" descr="https://papik.pro/uploads/posts/2022-08/1661942520_4-papik-pro-p-smailik-vostorg-voskhishchenie-png-5.jpg"/>
            <p:cNvPicPr>
              <a:picLocks noChangeAspect="1" noChangeArrowheads="1"/>
            </p:cNvPicPr>
            <p:nvPr/>
          </p:nvPicPr>
          <p:blipFill rotWithShape="1"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914" r="10006"/>
            <a:stretch>
              <a:fillRect/>
            </a:stretch>
          </p:blipFill>
          <p:spPr bwMode="auto">
            <a:xfrm>
              <a:off x="3125165" y="2055031"/>
              <a:ext cx="3970116" cy="48965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" name="Группа 10"/>
          <p:cNvGrpSpPr/>
          <p:nvPr/>
        </p:nvGrpSpPr>
        <p:grpSpPr>
          <a:xfrm>
            <a:off x="1046582" y="3458623"/>
            <a:ext cx="936104" cy="917809"/>
            <a:chOff x="-108520" y="363"/>
            <a:chExt cx="5400600" cy="5426566"/>
          </a:xfrm>
        </p:grpSpPr>
        <p:sp>
          <p:nvSpPr>
            <p:cNvPr id="12" name="Овал 11"/>
            <p:cNvSpPr/>
            <p:nvPr/>
          </p:nvSpPr>
          <p:spPr>
            <a:xfrm>
              <a:off x="323528" y="1556792"/>
              <a:ext cx="3672408" cy="29523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3" name="Picture 8" descr="https://sun9-24.userapi.com/impf/c626424/v626424347/196e6/UZ7X4UPVUuo.jpg?size=451x170&amp;quality=96&amp;sign=b2e24e51bb65882abee217a9e677a9ae&amp;type=album"/>
            <p:cNvPicPr>
              <a:picLocks noChangeAspect="1" noChangeArrowheads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750" t="4396" r="5125" b="15301"/>
            <a:stretch>
              <a:fillRect/>
            </a:stretch>
          </p:blipFill>
          <p:spPr bwMode="auto">
            <a:xfrm>
              <a:off x="-108520" y="363"/>
              <a:ext cx="5400600" cy="54265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332533" y="4668960"/>
          <a:ext cx="3860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2" name="Equation" r:id="rId7" imgW="31089600" imgH="5486400" progId="Equation.DSMT4">
                  <p:embed/>
                </p:oleObj>
              </mc:Choice>
              <mc:Fallback>
                <p:oleObj name="Equation" r:id="rId7" imgW="31089600" imgH="5486400" progId="Equation.DSMT4">
                  <p:embed/>
                  <p:pic>
                    <p:nvPicPr>
                      <p:cNvPr id="0" name="Изображение 1024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2533" y="4668960"/>
                        <a:ext cx="38608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Группа 15"/>
          <p:cNvGrpSpPr/>
          <p:nvPr/>
        </p:nvGrpSpPr>
        <p:grpSpPr>
          <a:xfrm>
            <a:off x="1066057" y="4436951"/>
            <a:ext cx="936104" cy="917809"/>
            <a:chOff x="-108520" y="363"/>
            <a:chExt cx="5400600" cy="5426566"/>
          </a:xfrm>
        </p:grpSpPr>
        <p:sp>
          <p:nvSpPr>
            <p:cNvPr id="17" name="Овал 16"/>
            <p:cNvSpPr/>
            <p:nvPr/>
          </p:nvSpPr>
          <p:spPr>
            <a:xfrm>
              <a:off x="323528" y="1556792"/>
              <a:ext cx="3672408" cy="29523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Picture 8" descr="https://sun9-24.userapi.com/impf/c626424/v626424347/196e6/UZ7X4UPVUuo.jpg?size=451x170&amp;quality=96&amp;sign=b2e24e51bb65882abee217a9e677a9ae&amp;type=album"/>
            <p:cNvPicPr>
              <a:picLocks noChangeAspect="1" noChangeArrowheads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750" t="4396" r="5125" b="15301"/>
            <a:stretch>
              <a:fillRect/>
            </a:stretch>
          </p:blipFill>
          <p:spPr bwMode="auto">
            <a:xfrm>
              <a:off x="-108520" y="363"/>
              <a:ext cx="5400600" cy="54265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0" y="198884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235075" y="3667125"/>
          <a:ext cx="632301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41" name="Equation" r:id="rId1" imgW="50901600" imgH="4876800" progId="Equation.DSMT4">
                  <p:embed/>
                </p:oleObj>
              </mc:Choice>
              <mc:Fallback>
                <p:oleObj name="Equation" r:id="rId1" imgW="50901600" imgH="4876800" progId="Equation.DSMT4">
                  <p:embed/>
                  <p:pic>
                    <p:nvPicPr>
                      <p:cNvPr id="0" name="Изображение 1034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5075" y="3667125"/>
                        <a:ext cx="632301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565275" y="2524125"/>
          <a:ext cx="67786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42" name="Equation" r:id="rId3" imgW="54559200" imgH="6096000" progId="Equation.DSMT4">
                  <p:embed/>
                </p:oleObj>
              </mc:Choice>
              <mc:Fallback>
                <p:oleObj name="Equation" r:id="rId3" imgW="54559200" imgH="6096000" progId="Equation.DSMT4">
                  <p:embed/>
                  <p:pic>
                    <p:nvPicPr>
                      <p:cNvPr id="0" name="Изображение 1034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5275" y="2524125"/>
                        <a:ext cx="6778625" cy="7620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529495" y="1100924"/>
            <a:ext cx="721498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Вместо смайлика запишите такой многочлен,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образовалось тождество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4720336" y="2348879"/>
            <a:ext cx="936104" cy="917809"/>
            <a:chOff x="-108520" y="363"/>
            <a:chExt cx="5400600" cy="5426566"/>
          </a:xfrm>
        </p:grpSpPr>
        <p:sp>
          <p:nvSpPr>
            <p:cNvPr id="5" name="Овал 4"/>
            <p:cNvSpPr/>
            <p:nvPr/>
          </p:nvSpPr>
          <p:spPr>
            <a:xfrm>
              <a:off x="323528" y="1556792"/>
              <a:ext cx="3672408" cy="29523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6" name="Picture 8" descr="https://sun9-24.userapi.com/impf/c626424/v626424347/196e6/UZ7X4UPVUuo.jpg?size=451x170&amp;quality=96&amp;sign=b2e24e51bb65882abee217a9e677a9ae&amp;type=album"/>
            <p:cNvPicPr>
              <a:picLocks noChangeAspect="1" noChangeArrowheads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750" t="4396" r="5125" b="15301"/>
            <a:stretch>
              <a:fillRect/>
            </a:stretch>
          </p:blipFill>
          <p:spPr bwMode="auto">
            <a:xfrm>
              <a:off x="-108520" y="363"/>
              <a:ext cx="5400600" cy="54265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" name="Группа 7"/>
          <p:cNvGrpSpPr/>
          <p:nvPr/>
        </p:nvGrpSpPr>
        <p:grpSpPr>
          <a:xfrm rot="546598">
            <a:off x="5301226" y="4332864"/>
            <a:ext cx="1853226" cy="2222257"/>
            <a:chOff x="3125165" y="2055031"/>
            <a:chExt cx="3970116" cy="4896544"/>
          </a:xfrm>
        </p:grpSpPr>
        <p:sp>
          <p:nvSpPr>
            <p:cNvPr id="7" name="Овал 6"/>
            <p:cNvSpPr/>
            <p:nvPr/>
          </p:nvSpPr>
          <p:spPr>
            <a:xfrm>
              <a:off x="3840845" y="2612123"/>
              <a:ext cx="2592288" cy="240577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02402" name="Picture 2" descr="https://papik.pro/uploads/posts/2022-08/1661942520_4-papik-pro-p-smailik-vostorg-voskhishchenie-png-5.jpg"/>
            <p:cNvPicPr>
              <a:picLocks noChangeAspect="1" noChangeArrowheads="1"/>
            </p:cNvPicPr>
            <p:nvPr/>
          </p:nvPicPr>
          <p:blipFill rotWithShape="1"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914" r="10006"/>
            <a:stretch>
              <a:fillRect/>
            </a:stretch>
          </p:blipFill>
          <p:spPr bwMode="auto">
            <a:xfrm>
              <a:off x="3125165" y="2055031"/>
              <a:ext cx="3970116" cy="48965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" name="Группа 10"/>
          <p:cNvGrpSpPr/>
          <p:nvPr/>
        </p:nvGrpSpPr>
        <p:grpSpPr>
          <a:xfrm>
            <a:off x="1046582" y="3458623"/>
            <a:ext cx="936104" cy="917809"/>
            <a:chOff x="-108520" y="363"/>
            <a:chExt cx="5400600" cy="5426566"/>
          </a:xfrm>
        </p:grpSpPr>
        <p:sp>
          <p:nvSpPr>
            <p:cNvPr id="12" name="Овал 11"/>
            <p:cNvSpPr/>
            <p:nvPr/>
          </p:nvSpPr>
          <p:spPr>
            <a:xfrm>
              <a:off x="323528" y="1556792"/>
              <a:ext cx="3672408" cy="29523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3" name="Picture 8" descr="https://sun9-24.userapi.com/impf/c626424/v626424347/196e6/UZ7X4UPVUuo.jpg?size=451x170&amp;quality=96&amp;sign=b2e24e51bb65882abee217a9e677a9ae&amp;type=album"/>
            <p:cNvPicPr>
              <a:picLocks noChangeAspect="1" noChangeArrowheads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750" t="4396" r="5125" b="15301"/>
            <a:stretch>
              <a:fillRect/>
            </a:stretch>
          </p:blipFill>
          <p:spPr bwMode="auto">
            <a:xfrm>
              <a:off x="-108520" y="363"/>
              <a:ext cx="5400600" cy="54265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165293" y="4638217"/>
          <a:ext cx="33686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43" name="Equation" r:id="rId7" imgW="27127200" imgH="4876800" progId="Equation.DSMT4">
                  <p:embed/>
                </p:oleObj>
              </mc:Choice>
              <mc:Fallback>
                <p:oleObj name="Equation" r:id="rId7" imgW="27127200" imgH="4876800" progId="Equation.DSMT4">
                  <p:embed/>
                  <p:pic>
                    <p:nvPicPr>
                      <p:cNvPr id="0" name="Изображение 1034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4638217"/>
                        <a:ext cx="33686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Группа 15"/>
          <p:cNvGrpSpPr/>
          <p:nvPr/>
        </p:nvGrpSpPr>
        <p:grpSpPr>
          <a:xfrm>
            <a:off x="1066057" y="4436951"/>
            <a:ext cx="936104" cy="917809"/>
            <a:chOff x="-108520" y="363"/>
            <a:chExt cx="5400600" cy="5426566"/>
          </a:xfrm>
        </p:grpSpPr>
        <p:sp>
          <p:nvSpPr>
            <p:cNvPr id="17" name="Овал 16"/>
            <p:cNvSpPr/>
            <p:nvPr/>
          </p:nvSpPr>
          <p:spPr>
            <a:xfrm>
              <a:off x="323528" y="1556792"/>
              <a:ext cx="3672408" cy="29523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" name="Picture 8" descr="https://sun9-24.userapi.com/impf/c626424/v626424347/196e6/UZ7X4UPVUuo.jpg?size=451x170&amp;quality=96&amp;sign=b2e24e51bb65882abee217a9e677a9ae&amp;type=album"/>
            <p:cNvPicPr>
              <a:picLocks noChangeAspect="1" noChangeArrowheads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4750" t="4396" r="5125" b="15301"/>
            <a:stretch>
              <a:fillRect/>
            </a:stretch>
          </p:blipFill>
          <p:spPr bwMode="auto">
            <a:xfrm>
              <a:off x="-108520" y="363"/>
              <a:ext cx="5400600" cy="54265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0" y="1988840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2469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 с  указкой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5992650"/>
            <a:ext cx="2254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Материалы к урокам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08132" y="2024391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4"/>
              </a:rPr>
              <a:t>Смайлик-1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908132" y="2393723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5"/>
              </a:rPr>
              <a:t>Смайлик-2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87624" y="155679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891692" y="2226815"/>
          <a:ext cx="77768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59" name="Equation" r:id="rId1" imgW="72847200" imgH="6096000" progId="Equation.DSMT4">
                  <p:embed/>
                </p:oleObj>
              </mc:Choice>
              <mc:Fallback>
                <p:oleObj name="Equation" r:id="rId1" imgW="72847200" imgH="6096000" progId="Equation.DSMT4">
                  <p:embed/>
                  <p:pic>
                    <p:nvPicPr>
                      <p:cNvPr id="0" name="Изображение 738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1692" y="2226815"/>
                        <a:ext cx="7776863" cy="7620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245290" y="2094133"/>
            <a:ext cx="2503174" cy="9088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26580" y="980728"/>
            <a:ext cx="715215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Запишите многочлен в стандартном виде,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  его степень и найдите значение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22" y="217328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0" y="4498962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99592" y="3002936"/>
            <a:ext cx="17107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тепень 3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Выноска со стрелкой вниз 1"/>
          <p:cNvSpPr/>
          <p:nvPr/>
        </p:nvSpPr>
        <p:spPr>
          <a:xfrm>
            <a:off x="6245289" y="2201706"/>
            <a:ext cx="2398301" cy="1459346"/>
          </a:xfrm>
          <a:prstGeom prst="downArrowCallout">
            <a:avLst>
              <a:gd name="adj1" fmla="val 16842"/>
              <a:gd name="adj2" fmla="val 16140"/>
              <a:gd name="adj3" fmla="val 20295"/>
              <a:gd name="adj4" fmla="val 51224"/>
            </a:avLst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3814080" y="3002936"/>
            <a:ext cx="35077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сли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–2,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3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987824" y="3661051"/>
            <a:ext cx="54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6·(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2)·3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4·3+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)·9 = –66</a:t>
            </a:r>
            <a:endParaRPr lang="ru-RU" sz="32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7034683" y="3709623"/>
            <a:ext cx="819299" cy="4876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30" name="Объект 29"/>
          <p:cNvGraphicFramePr>
            <a:graphicFrameLocks noChangeAspect="1"/>
          </p:cNvGraphicFramePr>
          <p:nvPr/>
        </p:nvGraphicFramePr>
        <p:xfrm>
          <a:off x="899592" y="4505080"/>
          <a:ext cx="781614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60" name="Equation" r:id="rId3" imgW="77419200" imgH="6705600" progId="Equation.DSMT4">
                  <p:embed/>
                </p:oleObj>
              </mc:Choice>
              <mc:Fallback>
                <p:oleObj name="Equation" r:id="rId3" imgW="77419200" imgH="6705600" progId="Equation.DSMT4">
                  <p:embed/>
                  <p:pic>
                    <p:nvPicPr>
                      <p:cNvPr id="0" name="Изображение 738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4505080"/>
                        <a:ext cx="7816142" cy="838200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Прямоугольник 30"/>
          <p:cNvSpPr/>
          <p:nvPr/>
        </p:nvSpPr>
        <p:spPr>
          <a:xfrm>
            <a:off x="7203567" y="4505080"/>
            <a:ext cx="1512168" cy="8742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899592" y="5319288"/>
            <a:ext cx="17107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тепень 3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Выноска со стрелкой вниз 32"/>
          <p:cNvSpPr/>
          <p:nvPr/>
        </p:nvSpPr>
        <p:spPr>
          <a:xfrm>
            <a:off x="7203566" y="4543167"/>
            <a:ext cx="1440024" cy="1434236"/>
          </a:xfrm>
          <a:prstGeom prst="downArrowCallout">
            <a:avLst>
              <a:gd name="adj1" fmla="val 16842"/>
              <a:gd name="adj2" fmla="val 16140"/>
              <a:gd name="adj3" fmla="val 20295"/>
              <a:gd name="adj4" fmla="val 51224"/>
            </a:avLst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3814080" y="5319288"/>
            <a:ext cx="35975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сли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3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584318" y="5964464"/>
            <a:ext cx="38041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·(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·9 = –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endParaRPr lang="ru-RU" sz="3200" dirty="0"/>
          </a:p>
        </p:txBody>
      </p:sp>
      <p:sp>
        <p:nvSpPr>
          <p:cNvPr id="10" name="Управляющая кнопка: далее 9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7236297" y="6059375"/>
            <a:ext cx="789363" cy="5299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9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5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2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8" dur="1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</p:childTnLst>
        </p:cTn>
      </p:par>
    </p:tnLst>
    <p:bldLst>
      <p:bldP spid="7" grpId="0" animBg="1"/>
      <p:bldP spid="21" grpId="0"/>
      <p:bldP spid="2" grpId="0" animBg="1"/>
      <p:bldP spid="23" grpId="0"/>
      <p:bldP spid="24" grpId="0"/>
      <p:bldP spid="20" grpId="0" animBg="1"/>
      <p:bldP spid="31" grpId="0" animBg="1"/>
      <p:bldP spid="32" grpId="0"/>
      <p:bldP spid="33" grpId="0" animBg="1"/>
      <p:bldP spid="34" grpId="0"/>
      <p:bldP spid="35" grpId="0"/>
      <p:bldP spid="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ая выноска 12"/>
          <p:cNvSpPr/>
          <p:nvPr/>
        </p:nvSpPr>
        <p:spPr>
          <a:xfrm>
            <a:off x="718899" y="4899745"/>
            <a:ext cx="7154338" cy="921635"/>
          </a:xfrm>
          <a:prstGeom prst="wedgeRectCallout">
            <a:avLst>
              <a:gd name="adj1" fmla="val 39793"/>
              <a:gd name="adj2" fmla="val -197241"/>
            </a:avLst>
          </a:prstGeom>
          <a:solidFill>
            <a:schemeClr val="bg1"/>
          </a:solidFill>
          <a:ln w="508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сумма двух многочленов равна 0, то их называют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противоположными</a:t>
            </a:r>
            <a:endParaRPr lang="ru-RU" sz="26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ая выноска 11"/>
          <p:cNvSpPr/>
          <p:nvPr/>
        </p:nvSpPr>
        <p:spPr>
          <a:xfrm>
            <a:off x="704295" y="2859689"/>
            <a:ext cx="7154338" cy="1937463"/>
          </a:xfrm>
          <a:prstGeom prst="wedgeRectCallout">
            <a:avLst>
              <a:gd name="adj1" fmla="val 38337"/>
              <a:gd name="adj2" fmla="val -71652"/>
            </a:avLst>
          </a:prstGeom>
          <a:solidFill>
            <a:schemeClr val="bg1"/>
          </a:solidFill>
          <a:ln w="508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 скобкой стоит знак «+», то знаки слагаемых, стоящих в скобках, </a:t>
            </a:r>
            <a:r>
              <a:rPr lang="ru-RU" sz="2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меняются.</a:t>
            </a:r>
            <a:endParaRPr lang="ru-RU" sz="26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перед скобкой стоит знак «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то знаки слагаемых внутри скобок меняются на противоположный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64969" y="5906888"/>
            <a:ext cx="778209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683568" y="1510177"/>
            <a:ext cx="7195793" cy="1255867"/>
          </a:xfrm>
          <a:prstGeom prst="wedgeRectCallout">
            <a:avLst>
              <a:gd name="adj1" fmla="val 38498"/>
              <a:gd name="adj2" fmla="val -103307"/>
            </a:avLst>
          </a:prstGeom>
          <a:solidFill>
            <a:schemeClr val="bg1"/>
          </a:solidFill>
          <a:ln w="508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Чтобы найти алгебраическую сумму многочленов, нужно раскрыть скобки и привести подобные слагаемые.</a:t>
            </a:r>
            <a:endParaRPr lang="ru-RU" sz="2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7215578" y="548680"/>
            <a:ext cx="682376" cy="648072"/>
          </a:xfrm>
          <a:prstGeom prst="actionButtonInformation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9" name="Группа 18"/>
          <p:cNvGrpSpPr/>
          <p:nvPr/>
        </p:nvGrpSpPr>
        <p:grpSpPr>
          <a:xfrm>
            <a:off x="7470616" y="2006990"/>
            <a:ext cx="1662389" cy="4656258"/>
            <a:chOff x="-1908720" y="772187"/>
            <a:chExt cx="2124236" cy="5736932"/>
          </a:xfrm>
        </p:grpSpPr>
        <p:sp>
          <p:nvSpPr>
            <p:cNvPr id="20" name="Овал 19"/>
            <p:cNvSpPr/>
            <p:nvPr/>
          </p:nvSpPr>
          <p:spPr>
            <a:xfrm>
              <a:off x="-1179010" y="1176510"/>
              <a:ext cx="610977" cy="5459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21" name="Picture 2" descr="https://i.pinimg.com/736x/f6/4b/53/f64b539b11b0c908c7e502f30f90f2f4--clipart-occupation.jpg"/>
            <p:cNvPicPr>
              <a:picLocks noChangeAspect="1" noChangeArrowheads="1"/>
            </p:cNvPicPr>
            <p:nvPr/>
          </p:nvPicPr>
          <p:blipFill rotWithShape="1">
            <a:blip r:embed="rId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676" r="7912"/>
            <a:stretch>
              <a:fillRect/>
            </a:stretch>
          </p:blipFill>
          <p:spPr bwMode="auto">
            <a:xfrm>
              <a:off x="-1908720" y="772187"/>
              <a:ext cx="2124236" cy="57369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трелка вниз 2"/>
          <p:cNvSpPr/>
          <p:nvPr/>
        </p:nvSpPr>
        <p:spPr>
          <a:xfrm>
            <a:off x="5468532" y="6097724"/>
            <a:ext cx="242316" cy="626440"/>
          </a:xfrm>
          <a:prstGeom prst="downArrow">
            <a:avLst>
              <a:gd name="adj1" fmla="val 50000"/>
              <a:gd name="adj2" fmla="val 90602"/>
            </a:avLst>
          </a:prstGeom>
          <a:solidFill>
            <a:schemeClr val="accent2">
              <a:lumMod val="60000"/>
              <a:lumOff val="40000"/>
            </a:schemeClr>
          </a:solidFill>
          <a:ln w="3175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3" grpId="0" animBg="1"/>
      <p:bldP spid="12" grpId="0" animBg="1"/>
      <p:bldP spid="15" grpId="0" animBg="1"/>
      <p:bldP spid="9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619672" y="1916832"/>
          <a:ext cx="6984776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96" name="Equation" r:id="rId1" imgW="61874400" imgH="6705600" progId="Equation.DSMT4">
                  <p:embed/>
                </p:oleObj>
              </mc:Choice>
              <mc:Fallback>
                <p:oleObj name="Equation" r:id="rId1" imgW="61874400" imgH="6705600" progId="Equation.DSMT4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1916832"/>
                        <a:ext cx="6984776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611560" y="3068960"/>
          <a:ext cx="79676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97" name="Equation" r:id="rId3" imgW="71323200" imgH="4876800" progId="Equation.DSMT4">
                  <p:embed/>
                </p:oleObj>
              </mc:Choice>
              <mc:Fallback>
                <p:oleObj name="Equation" r:id="rId3" imgW="71323200" imgH="4876800" progId="Equation.DSMT4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3068960"/>
                        <a:ext cx="7967662" cy="6096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1018107" y="3645024"/>
            <a:ext cx="67357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5940152" y="3645024"/>
            <a:ext cx="67357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2123728" y="3068960"/>
            <a:ext cx="825973" cy="5760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4932040" y="3069294"/>
            <a:ext cx="825973" cy="5760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Группа 13"/>
          <p:cNvGrpSpPr/>
          <p:nvPr/>
        </p:nvGrpSpPr>
        <p:grpSpPr>
          <a:xfrm>
            <a:off x="2949701" y="3645358"/>
            <a:ext cx="673573" cy="72008"/>
            <a:chOff x="-1692696" y="4437112"/>
            <a:chExt cx="673573" cy="72008"/>
          </a:xfrm>
        </p:grpSpPr>
        <p:cxnSp>
          <p:nvCxnSpPr>
            <p:cNvPr id="12" name="Прямая соединительная линия 11"/>
            <p:cNvCxnSpPr/>
            <p:nvPr/>
          </p:nvCxnSpPr>
          <p:spPr>
            <a:xfrm>
              <a:off x="-1692696" y="4437112"/>
              <a:ext cx="67357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-1692696" y="4509120"/>
              <a:ext cx="67357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Группа 14"/>
          <p:cNvGrpSpPr/>
          <p:nvPr/>
        </p:nvGrpSpPr>
        <p:grpSpPr>
          <a:xfrm>
            <a:off x="3923928" y="3638885"/>
            <a:ext cx="673573" cy="72008"/>
            <a:chOff x="-1692696" y="4437112"/>
            <a:chExt cx="673573" cy="72008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>
              <a:off x="-1692696" y="4437112"/>
              <a:ext cx="67357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-1692696" y="4509120"/>
              <a:ext cx="67357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Прямоугольник 17"/>
          <p:cNvSpPr/>
          <p:nvPr/>
        </p:nvSpPr>
        <p:spPr>
          <a:xfrm>
            <a:off x="7020272" y="2970350"/>
            <a:ext cx="1656184" cy="833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1736826" y="4365104"/>
          <a:ext cx="61115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98" name="Equation" r:id="rId5" imgW="51206400" imgH="6705600" progId="Equation.DSMT4">
                  <p:embed/>
                </p:oleObj>
              </mc:Choice>
              <mc:Fallback>
                <p:oleObj name="Equation" r:id="rId5" imgW="51206400" imgH="6705600" progId="Equation.DSMT4">
                  <p:embed/>
                  <p:pic>
                    <p:nvPicPr>
                      <p:cNvPr id="0" name="Изображение 901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6826" y="4365104"/>
                        <a:ext cx="6111538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899592" y="5516563"/>
          <a:ext cx="7776864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99" name="Equation" r:id="rId7" imgW="57912000" imgH="4876800" progId="Equation.DSMT4">
                  <p:embed/>
                </p:oleObj>
              </mc:Choice>
              <mc:Fallback>
                <p:oleObj name="Equation" r:id="rId7" imgW="57912000" imgH="4876800" progId="Equation.DSMT4">
                  <p:embed/>
                  <p:pic>
                    <p:nvPicPr>
                      <p:cNvPr id="0" name="Изображение 901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5516563"/>
                        <a:ext cx="7776864" cy="6096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Прямая соединительная линия 20"/>
          <p:cNvCxnSpPr/>
          <p:nvPr/>
        </p:nvCxnSpPr>
        <p:spPr>
          <a:xfrm>
            <a:off x="2536714" y="6123334"/>
            <a:ext cx="67357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5345026" y="6093296"/>
            <a:ext cx="67357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1475656" y="5547270"/>
            <a:ext cx="825973" cy="5760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4260714" y="5570546"/>
            <a:ext cx="825973" cy="5760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Группа 24"/>
          <p:cNvGrpSpPr/>
          <p:nvPr/>
        </p:nvGrpSpPr>
        <p:grpSpPr>
          <a:xfrm>
            <a:off x="3528544" y="6070934"/>
            <a:ext cx="673573" cy="72008"/>
            <a:chOff x="-1692696" y="4437112"/>
            <a:chExt cx="673573" cy="72008"/>
          </a:xfrm>
        </p:grpSpPr>
        <p:cxnSp>
          <p:nvCxnSpPr>
            <p:cNvPr id="26" name="Прямая соединительная линия 25"/>
            <p:cNvCxnSpPr/>
            <p:nvPr/>
          </p:nvCxnSpPr>
          <p:spPr>
            <a:xfrm>
              <a:off x="-1692696" y="4437112"/>
              <a:ext cx="67357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>
              <a:off x="-1692696" y="4509120"/>
              <a:ext cx="67357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Группа 27"/>
          <p:cNvGrpSpPr/>
          <p:nvPr/>
        </p:nvGrpSpPr>
        <p:grpSpPr>
          <a:xfrm>
            <a:off x="6276938" y="6070934"/>
            <a:ext cx="673573" cy="72008"/>
            <a:chOff x="-1692696" y="4437112"/>
            <a:chExt cx="673573" cy="72008"/>
          </a:xfrm>
        </p:grpSpPr>
        <p:cxnSp>
          <p:nvCxnSpPr>
            <p:cNvPr id="29" name="Прямая соединительная линия 28"/>
            <p:cNvCxnSpPr/>
            <p:nvPr/>
          </p:nvCxnSpPr>
          <p:spPr>
            <a:xfrm>
              <a:off x="-1692696" y="4437112"/>
              <a:ext cx="67357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-1692696" y="4509120"/>
              <a:ext cx="67357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Прямоугольник 30"/>
          <p:cNvSpPr/>
          <p:nvPr/>
        </p:nvSpPr>
        <p:spPr>
          <a:xfrm>
            <a:off x="7164288" y="5418622"/>
            <a:ext cx="1512168" cy="833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2" name="Овал 31"/>
          <p:cNvSpPr/>
          <p:nvPr/>
        </p:nvSpPr>
        <p:spPr>
          <a:xfrm>
            <a:off x="4641322" y="1850052"/>
            <a:ext cx="652420" cy="914400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4315112" y="4293096"/>
            <a:ext cx="652420" cy="914400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0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0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18" grpId="0" animBg="1"/>
      <p:bldP spid="31" grpId="0" animBg="1"/>
      <p:bldP spid="32" grpId="0" animBg="1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49635" y="1772816"/>
            <a:ext cx="62737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Выберите правильный вариант ответа.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5536" y="2564904"/>
            <a:ext cx="67894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Многочлен противоположный многочлену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187624" y="155679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7020272" y="2620953"/>
          <a:ext cx="1622586" cy="4671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45" name="Equation" r:id="rId1" imgW="16459200" imgH="4267200" progId="Equation.DSMT4">
                  <p:embed/>
                </p:oleObj>
              </mc:Choice>
              <mc:Fallback>
                <p:oleObj name="Equation" r:id="rId1" imgW="16459200" imgH="42672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0272" y="2620953"/>
                        <a:ext cx="1622586" cy="4671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Группа 13"/>
          <p:cNvGrpSpPr/>
          <p:nvPr/>
        </p:nvGrpSpPr>
        <p:grpSpPr>
          <a:xfrm>
            <a:off x="773553" y="3645024"/>
            <a:ext cx="3654431" cy="864096"/>
            <a:chOff x="773553" y="3645024"/>
            <a:chExt cx="3654431" cy="864096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773553" y="3645024"/>
              <a:ext cx="3654431" cy="8640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1" name="Объект 10"/>
            <p:cNvGraphicFramePr>
              <a:graphicFrameLocks noChangeAspect="1"/>
            </p:cNvGraphicFramePr>
            <p:nvPr/>
          </p:nvGraphicFramePr>
          <p:xfrm>
            <a:off x="1601788" y="3816350"/>
            <a:ext cx="1998662" cy="5191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146" name="Equation" r:id="rId3" imgW="16459200" imgH="4267200" progId="Equation.DSMT4">
                    <p:embed/>
                  </p:oleObj>
                </mc:Choice>
                <mc:Fallback>
                  <p:oleObj name="Equation" r:id="rId3" imgW="16459200" imgH="4267200" progId="Equation.DSMT4">
                    <p:embed/>
                    <p:pic>
                      <p:nvPicPr>
                        <p:cNvPr id="0" name="Изображение 8414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601788" y="3816350"/>
                          <a:ext cx="1998662" cy="51911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" name="Группа 18"/>
          <p:cNvGrpSpPr/>
          <p:nvPr/>
        </p:nvGrpSpPr>
        <p:grpSpPr>
          <a:xfrm>
            <a:off x="773553" y="4761148"/>
            <a:ext cx="3654431" cy="864096"/>
            <a:chOff x="773553" y="4761148"/>
            <a:chExt cx="3654431" cy="864096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773553" y="4761148"/>
              <a:ext cx="3654431" cy="8640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3" name="Объект 12"/>
            <p:cNvGraphicFramePr>
              <a:graphicFrameLocks noChangeAspect="1"/>
            </p:cNvGraphicFramePr>
            <p:nvPr/>
          </p:nvGraphicFramePr>
          <p:xfrm>
            <a:off x="1471613" y="4933950"/>
            <a:ext cx="2259012" cy="517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147" name="Equation" r:id="rId5" imgW="18592800" imgH="4267200" progId="Equation.DSMT4">
                    <p:embed/>
                  </p:oleObj>
                </mc:Choice>
                <mc:Fallback>
                  <p:oleObj name="Equation" r:id="rId5" imgW="18592800" imgH="4267200" progId="Equation.DSMT4">
                    <p:embed/>
                    <p:pic>
                      <p:nvPicPr>
                        <p:cNvPr id="0" name="Объект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71613" y="4933950"/>
                          <a:ext cx="2259012" cy="5175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Группа 15"/>
          <p:cNvGrpSpPr/>
          <p:nvPr/>
        </p:nvGrpSpPr>
        <p:grpSpPr>
          <a:xfrm>
            <a:off x="4716016" y="3645024"/>
            <a:ext cx="3654431" cy="864096"/>
            <a:chOff x="4716016" y="3645024"/>
            <a:chExt cx="3654431" cy="864096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4716016" y="3645024"/>
              <a:ext cx="3654431" cy="8640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5" name="Объект 14"/>
            <p:cNvGraphicFramePr>
              <a:graphicFrameLocks noChangeAspect="1"/>
            </p:cNvGraphicFramePr>
            <p:nvPr/>
          </p:nvGraphicFramePr>
          <p:xfrm>
            <a:off x="5541963" y="3816350"/>
            <a:ext cx="1998662" cy="5191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148" name="Equation" r:id="rId7" imgW="16459200" imgH="4267200" progId="Equation.DSMT4">
                    <p:embed/>
                  </p:oleObj>
                </mc:Choice>
                <mc:Fallback>
                  <p:oleObj name="Equation" r:id="rId7" imgW="16459200" imgH="4267200" progId="Equation.DSMT4">
                    <p:embed/>
                    <p:pic>
                      <p:nvPicPr>
                        <p:cNvPr id="0" name="Объект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541963" y="3816350"/>
                          <a:ext cx="1998662" cy="5191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8" name="Группа 17"/>
          <p:cNvGrpSpPr/>
          <p:nvPr/>
        </p:nvGrpSpPr>
        <p:grpSpPr>
          <a:xfrm>
            <a:off x="4716016" y="4761148"/>
            <a:ext cx="3654431" cy="864096"/>
            <a:chOff x="4716016" y="4761148"/>
            <a:chExt cx="3654431" cy="864096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4716016" y="4761148"/>
              <a:ext cx="3654431" cy="8640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7" name="Объект 16"/>
            <p:cNvGraphicFramePr>
              <a:graphicFrameLocks noChangeAspect="1"/>
            </p:cNvGraphicFramePr>
            <p:nvPr/>
          </p:nvGraphicFramePr>
          <p:xfrm>
            <a:off x="5449888" y="4933950"/>
            <a:ext cx="2200275" cy="517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4149" name="Equation" r:id="rId9" imgW="18592800" imgH="4267200" progId="Equation.DSMT4">
                    <p:embed/>
                  </p:oleObj>
                </mc:Choice>
                <mc:Fallback>
                  <p:oleObj name="Equation" r:id="rId9" imgW="18592800" imgH="4267200" progId="Equation.DSMT4">
                    <p:embed/>
                    <p:pic>
                      <p:nvPicPr>
                        <p:cNvPr id="0" name="Объект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49888" y="4933950"/>
                          <a:ext cx="2200275" cy="5175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25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25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25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268760"/>
            <a:ext cx="36774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Упростите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043608" y="2001788"/>
          <a:ext cx="48847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239" name="Equation" r:id="rId1" imgW="42062400" imgH="6705600" progId="Equation.DSMT4">
                  <p:embed/>
                </p:oleObj>
              </mc:Choice>
              <mc:Fallback>
                <p:oleObj name="Equation" r:id="rId1" imgW="42062400" imgH="67056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001788"/>
                        <a:ext cx="4884738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40110" y="351395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23758" y="501317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67329" y="2852936"/>
          <a:ext cx="67992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240" name="Equation" r:id="rId3" imgW="58521600" imgH="4876800" progId="Equation.DSMT4">
                  <p:embed/>
                </p:oleObj>
              </mc:Choice>
              <mc:Fallback>
                <p:oleObj name="Equation" r:id="rId3" imgW="58521600" imgH="48768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7329" y="2852936"/>
                        <a:ext cx="679926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322845" y="2924944"/>
            <a:ext cx="2485243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043608" y="3483444"/>
          <a:ext cx="44259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241" name="Equation" r:id="rId5" imgW="38100000" imgH="6705600" progId="Equation.DSMT4">
                  <p:embed/>
                </p:oleObj>
              </mc:Choice>
              <mc:Fallback>
                <p:oleObj name="Equation" r:id="rId5" imgW="38100000" imgH="6705600" progId="Equation.DSMT4">
                  <p:embed/>
                  <p:pic>
                    <p:nvPicPr>
                      <p:cNvPr id="0" name="Изображение 912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483444"/>
                        <a:ext cx="4425950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115616" y="4313913"/>
          <a:ext cx="61626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242" name="Equation" r:id="rId7" imgW="53035200" imgH="4876800" progId="Equation.DSMT4">
                  <p:embed/>
                </p:oleObj>
              </mc:Choice>
              <mc:Fallback>
                <p:oleObj name="Equation" r:id="rId7" imgW="53035200" imgH="4876800" progId="Equation.DSMT4">
                  <p:embed/>
                  <p:pic>
                    <p:nvPicPr>
                      <p:cNvPr id="0" name="Изображение 912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4313913"/>
                        <a:ext cx="61626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5220073" y="4414224"/>
            <a:ext cx="2304255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115616" y="5013176"/>
          <a:ext cx="50609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243" name="Equation" r:id="rId9" imgW="43586400" imgH="6705600" progId="Equation.DSMT4">
                  <p:embed/>
                </p:oleObj>
              </mc:Choice>
              <mc:Fallback>
                <p:oleObj name="Equation" r:id="rId9" imgW="43586400" imgH="6705600" progId="Equation.DSMT4">
                  <p:embed/>
                  <p:pic>
                    <p:nvPicPr>
                      <p:cNvPr id="0" name="Изображение 912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5013176"/>
                        <a:ext cx="5060950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975781" y="5864324"/>
          <a:ext cx="67992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244" name="Equation" r:id="rId11" imgW="58521600" imgH="4876800" progId="Equation.DSMT4">
                  <p:embed/>
                </p:oleObj>
              </mc:Choice>
              <mc:Fallback>
                <p:oleObj name="Equation" r:id="rId11" imgW="58521600" imgH="4876800" progId="Equation.DSMT4">
                  <p:embed/>
                  <p:pic>
                    <p:nvPicPr>
                      <p:cNvPr id="0" name="Изображение 91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5781" y="5864324"/>
                        <a:ext cx="679926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5568160" y="5920662"/>
            <a:ext cx="2485243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268760"/>
            <a:ext cx="36774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Упростите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008063" y="2014538"/>
          <a:ext cx="57340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6" name="Equation" r:id="rId1" imgW="49377600" imgH="6705600" progId="Equation.DSMT4">
                  <p:embed/>
                </p:oleObj>
              </mc:Choice>
              <mc:Fallback>
                <p:oleObj name="Equation" r:id="rId1" imgW="49377600" imgH="6705600" progId="Equation.DSMT4">
                  <p:embed/>
                  <p:pic>
                    <p:nvPicPr>
                      <p:cNvPr id="0" name="Изображение 922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8063" y="2014538"/>
                        <a:ext cx="5734050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40110" y="351395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23758" y="5013176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797718" y="2849376"/>
          <a:ext cx="76485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7" name="Equation" r:id="rId3" imgW="65836800" imgH="4876800" progId="Equation.DSMT4">
                  <p:embed/>
                </p:oleObj>
              </mc:Choice>
              <mc:Fallback>
                <p:oleObj name="Equation" r:id="rId3" imgW="65836800" imgH="4876800" progId="Equation.DSMT4">
                  <p:embed/>
                  <p:pic>
                    <p:nvPicPr>
                      <p:cNvPr id="0" name="Изображение 922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7718" y="2849376"/>
                        <a:ext cx="76485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6253452" y="2928748"/>
            <a:ext cx="2271765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1043608" y="3432804"/>
          <a:ext cx="55943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8" name="Equation" r:id="rId5" imgW="48158400" imgH="6705600" progId="Equation.DSMT4">
                  <p:embed/>
                </p:oleObj>
              </mc:Choice>
              <mc:Fallback>
                <p:oleObj name="Equation" r:id="rId5" imgW="48158400" imgH="6705600" progId="Equation.DSMT4">
                  <p:embed/>
                  <p:pic>
                    <p:nvPicPr>
                      <p:cNvPr id="0" name="Изображение 922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432804"/>
                        <a:ext cx="5594350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611560" y="4308680"/>
          <a:ext cx="80041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9" name="Equation" r:id="rId7" imgW="68884800" imgH="4876800" progId="Equation.DSMT4">
                  <p:embed/>
                </p:oleObj>
              </mc:Choice>
              <mc:Fallback>
                <p:oleObj name="Equation" r:id="rId7" imgW="68884800" imgH="4876800" progId="Equation.DSMT4">
                  <p:embed/>
                  <p:pic>
                    <p:nvPicPr>
                      <p:cNvPr id="0" name="Изображение 922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4308680"/>
                        <a:ext cx="80041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5940152" y="4414224"/>
            <a:ext cx="2617555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1025525" y="5013325"/>
          <a:ext cx="693737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0" name="Equation" r:id="rId9" imgW="59740800" imgH="6705600" progId="Equation.DSMT4">
                  <p:embed/>
                </p:oleObj>
              </mc:Choice>
              <mc:Fallback>
                <p:oleObj name="Equation" r:id="rId9" imgW="59740800" imgH="6705600" progId="Equation.DSMT4">
                  <p:embed/>
                  <p:pic>
                    <p:nvPicPr>
                      <p:cNvPr id="0" name="Изображение 922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525" y="5013325"/>
                        <a:ext cx="6937375" cy="8382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427038" y="5864225"/>
          <a:ext cx="765450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1" name="Equation" r:id="rId11" imgW="67970400" imgH="4876800" progId="Equation.DSMT4">
                  <p:embed/>
                </p:oleObj>
              </mc:Choice>
              <mc:Fallback>
                <p:oleObj name="Equation" r:id="rId11" imgW="67970400" imgH="4876800" progId="Equation.DSMT4">
                  <p:embed/>
                  <p:pic>
                    <p:nvPicPr>
                      <p:cNvPr id="0" name="Изображение 922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038" y="5864225"/>
                        <a:ext cx="765450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6660232" y="5966737"/>
            <a:ext cx="1621147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49635" y="1772816"/>
            <a:ext cx="63078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приведения подобных слагаемых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52766" y="2564904"/>
            <a:ext cx="20858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олучаем …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Управляющая кнопка: далее 7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187624" y="155679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773553" y="3645024"/>
            <a:ext cx="3654431" cy="864096"/>
            <a:chOff x="773553" y="3645024"/>
            <a:chExt cx="3654431" cy="864096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773553" y="3645024"/>
              <a:ext cx="3654431" cy="8640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2" name="Объект 11"/>
            <p:cNvGraphicFramePr>
              <a:graphicFrameLocks noChangeAspect="1"/>
            </p:cNvGraphicFramePr>
            <p:nvPr/>
          </p:nvGraphicFramePr>
          <p:xfrm>
            <a:off x="1027113" y="3779838"/>
            <a:ext cx="3146425" cy="592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247" name="Equation" r:id="rId1" imgW="25908000" imgH="4876800" progId="Equation.DSMT4">
                    <p:embed/>
                  </p:oleObj>
                </mc:Choice>
                <mc:Fallback>
                  <p:oleObj name="Equation" r:id="rId1" imgW="25908000" imgH="4876800" progId="Equation.DSMT4">
                    <p:embed/>
                    <p:pic>
                      <p:nvPicPr>
                        <p:cNvPr id="0" name="Изображение 93246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027113" y="3779838"/>
                          <a:ext cx="3146425" cy="59213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" name="Группа 12"/>
          <p:cNvGrpSpPr/>
          <p:nvPr/>
        </p:nvGrpSpPr>
        <p:grpSpPr>
          <a:xfrm>
            <a:off x="4716015" y="3645024"/>
            <a:ext cx="3654431" cy="864096"/>
            <a:chOff x="773553" y="4761148"/>
            <a:chExt cx="3654431" cy="864096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773553" y="4761148"/>
              <a:ext cx="3654431" cy="8640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5" name="Объект 14"/>
            <p:cNvGraphicFramePr>
              <a:graphicFrameLocks noChangeAspect="1"/>
            </p:cNvGraphicFramePr>
            <p:nvPr/>
          </p:nvGraphicFramePr>
          <p:xfrm>
            <a:off x="1147063" y="4895962"/>
            <a:ext cx="2851150" cy="592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248" name="Equation" r:id="rId3" imgW="24384000" imgH="4876800" progId="Equation.DSMT4">
                    <p:embed/>
                  </p:oleObj>
                </mc:Choice>
                <mc:Fallback>
                  <p:oleObj name="Equation" r:id="rId3" imgW="24384000" imgH="4876800" progId="Equation.DSMT4">
                    <p:embed/>
                    <p:pic>
                      <p:nvPicPr>
                        <p:cNvPr id="0" name="Изображение 932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47063" y="4895962"/>
                          <a:ext cx="2851150" cy="5921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Группа 15"/>
          <p:cNvGrpSpPr/>
          <p:nvPr/>
        </p:nvGrpSpPr>
        <p:grpSpPr>
          <a:xfrm>
            <a:off x="773553" y="4761148"/>
            <a:ext cx="3654431" cy="864096"/>
            <a:chOff x="4716016" y="3645024"/>
            <a:chExt cx="3654431" cy="864096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4716016" y="3645024"/>
              <a:ext cx="3654431" cy="8640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8" name="Объект 17"/>
            <p:cNvGraphicFramePr>
              <a:graphicFrameLocks noChangeAspect="1"/>
            </p:cNvGraphicFramePr>
            <p:nvPr/>
          </p:nvGraphicFramePr>
          <p:xfrm>
            <a:off x="5950651" y="3779726"/>
            <a:ext cx="1184275" cy="5921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249" name="Equation" r:id="rId5" imgW="9753600" imgH="4876800" progId="Equation.DSMT4">
                    <p:embed/>
                  </p:oleObj>
                </mc:Choice>
                <mc:Fallback>
                  <p:oleObj name="Equation" r:id="rId5" imgW="9753600" imgH="4876800" progId="Equation.DSMT4">
                    <p:embed/>
                    <p:pic>
                      <p:nvPicPr>
                        <p:cNvPr id="0" name="Изображение 932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50651" y="3779726"/>
                          <a:ext cx="1184275" cy="5921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" name="Группа 18"/>
          <p:cNvGrpSpPr/>
          <p:nvPr/>
        </p:nvGrpSpPr>
        <p:grpSpPr>
          <a:xfrm>
            <a:off x="4716016" y="4761148"/>
            <a:ext cx="3654431" cy="864096"/>
            <a:chOff x="4716016" y="4761148"/>
            <a:chExt cx="3654431" cy="864096"/>
          </a:xfrm>
        </p:grpSpPr>
        <p:sp>
          <p:nvSpPr>
            <p:cNvPr id="20" name="Прямоугольник 19"/>
            <p:cNvSpPr/>
            <p:nvPr/>
          </p:nvSpPr>
          <p:spPr>
            <a:xfrm>
              <a:off x="4716016" y="4761148"/>
              <a:ext cx="3654431" cy="86409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21" name="Объект 20"/>
            <p:cNvGraphicFramePr>
              <a:graphicFrameLocks noChangeAspect="1"/>
            </p:cNvGraphicFramePr>
            <p:nvPr/>
          </p:nvGraphicFramePr>
          <p:xfrm>
            <a:off x="4856163" y="4859338"/>
            <a:ext cx="3390900" cy="6651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250" name="Equation" r:id="rId7" imgW="28651200" imgH="5486400" progId="Equation.DSMT4">
                    <p:embed/>
                  </p:oleObj>
                </mc:Choice>
                <mc:Fallback>
                  <p:oleObj name="Equation" r:id="rId7" imgW="28651200" imgH="5486400" progId="Equation.DSMT4">
                    <p:embed/>
                    <p:pic>
                      <p:nvPicPr>
                        <p:cNvPr id="0" name="Изображение 932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56163" y="4859338"/>
                          <a:ext cx="3390900" cy="6651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773553" y="2520896"/>
          <a:ext cx="59690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51" name="Equation" r:id="rId9" imgW="53035200" imgH="6096000" progId="Equation.DSMT4">
                  <p:embed/>
                </p:oleObj>
              </mc:Choice>
              <mc:Fallback>
                <p:oleObj name="Equation" r:id="rId9" imgW="53035200" imgH="60960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553" y="2520896"/>
                        <a:ext cx="59690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2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25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25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25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268760"/>
            <a:ext cx="36774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Упростите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1024354" y="2034396"/>
          <a:ext cx="7115175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04" name="Equation" r:id="rId1" imgW="61264800" imgH="10363200" progId="Equation.DSMT4">
                  <p:embed/>
                </p:oleObj>
              </mc:Choice>
              <mc:Fallback>
                <p:oleObj name="Equation" r:id="rId1" imgW="61264800" imgH="10363200" progId="Equation.DSMT4">
                  <p:embed/>
                  <p:pic>
                    <p:nvPicPr>
                      <p:cNvPr id="0" name="Изображение 943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4354" y="2034396"/>
                        <a:ext cx="7115175" cy="1295400"/>
                      </a:xfrm>
                      <a:prstGeom prst="rect">
                        <a:avLst/>
                      </a:prstGeom>
                      <a:solidFill>
                        <a:srgbClr val="F2DCDB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Управляющая кнопка: далее 1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971600" y="3277528"/>
          <a:ext cx="63373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05" name="Equation" r:id="rId3" imgW="54559200" imgH="9448800" progId="Equation.DSMT4">
                  <p:embed/>
                </p:oleObj>
              </mc:Choice>
              <mc:Fallback>
                <p:oleObj name="Equation" r:id="rId3" imgW="54559200" imgH="9448800" progId="Equation.DSMT4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277528"/>
                        <a:ext cx="63373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962595" y="4357648"/>
          <a:ext cx="73628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06" name="Equation" r:id="rId5" imgW="63398400" imgH="9448800" progId="Equation.DSMT4">
                  <p:embed/>
                </p:oleObj>
              </mc:Choice>
              <mc:Fallback>
                <p:oleObj name="Equation" r:id="rId5" imgW="63398400" imgH="9448800" progId="Equation.DSMT4">
                  <p:embed/>
                  <p:pic>
                    <p:nvPicPr>
                      <p:cNvPr id="0" name="Объект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2595" y="4357648"/>
                        <a:ext cx="7362825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Прямая соединительная линия 18"/>
          <p:cNvCxnSpPr/>
          <p:nvPr/>
        </p:nvCxnSpPr>
        <p:spPr>
          <a:xfrm>
            <a:off x="1635426" y="4141624"/>
            <a:ext cx="67357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127191" y="4177962"/>
            <a:ext cx="67357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Группа 20"/>
          <p:cNvGrpSpPr/>
          <p:nvPr/>
        </p:nvGrpSpPr>
        <p:grpSpPr>
          <a:xfrm>
            <a:off x="3203848" y="4177962"/>
            <a:ext cx="673573" cy="72008"/>
            <a:chOff x="-1692696" y="4437112"/>
            <a:chExt cx="673573" cy="72008"/>
          </a:xfrm>
        </p:grpSpPr>
        <p:cxnSp>
          <p:nvCxnSpPr>
            <p:cNvPr id="22" name="Прямая соединительная линия 21"/>
            <p:cNvCxnSpPr/>
            <p:nvPr/>
          </p:nvCxnSpPr>
          <p:spPr>
            <a:xfrm>
              <a:off x="-1692696" y="4437112"/>
              <a:ext cx="67357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-1692696" y="4509120"/>
              <a:ext cx="67357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Группа 23"/>
          <p:cNvGrpSpPr/>
          <p:nvPr/>
        </p:nvGrpSpPr>
        <p:grpSpPr>
          <a:xfrm>
            <a:off x="4644008" y="4171489"/>
            <a:ext cx="673573" cy="72008"/>
            <a:chOff x="-1692696" y="4437112"/>
            <a:chExt cx="673573" cy="72008"/>
          </a:xfrm>
        </p:grpSpPr>
        <p:cxnSp>
          <p:nvCxnSpPr>
            <p:cNvPr id="25" name="Прямая соединительная линия 24"/>
            <p:cNvCxnSpPr/>
            <p:nvPr/>
          </p:nvCxnSpPr>
          <p:spPr>
            <a:xfrm>
              <a:off x="-1692696" y="4437112"/>
              <a:ext cx="67357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-1692696" y="4509120"/>
              <a:ext cx="67357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971600" y="5414568"/>
          <a:ext cx="3221038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07" name="Equation" r:id="rId7" imgW="27736800" imgH="9448800" progId="Equation.DSMT4">
                  <p:embed/>
                </p:oleObj>
              </mc:Choice>
              <mc:Fallback>
                <p:oleObj name="Equation" r:id="rId7" imgW="27736800" imgH="9448800" progId="Equation.DSMT4">
                  <p:embed/>
                  <p:pic>
                    <p:nvPicPr>
                      <p:cNvPr id="0" name="Изображение 943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5414568"/>
                        <a:ext cx="3221038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Прямая соединительная линия 27"/>
          <p:cNvCxnSpPr/>
          <p:nvPr/>
        </p:nvCxnSpPr>
        <p:spPr>
          <a:xfrm>
            <a:off x="1972212" y="5257414"/>
            <a:ext cx="67357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7137550" y="5293752"/>
            <a:ext cx="673573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Группа 29"/>
          <p:cNvGrpSpPr/>
          <p:nvPr/>
        </p:nvGrpSpPr>
        <p:grpSpPr>
          <a:xfrm>
            <a:off x="3873668" y="5293752"/>
            <a:ext cx="673573" cy="72008"/>
            <a:chOff x="-1692696" y="4437112"/>
            <a:chExt cx="673573" cy="72008"/>
          </a:xfrm>
        </p:grpSpPr>
        <p:cxnSp>
          <p:nvCxnSpPr>
            <p:cNvPr id="31" name="Прямая соединительная линия 30"/>
            <p:cNvCxnSpPr/>
            <p:nvPr/>
          </p:nvCxnSpPr>
          <p:spPr>
            <a:xfrm>
              <a:off x="-1692696" y="4437112"/>
              <a:ext cx="67357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>
              <a:off x="-1692696" y="4509120"/>
              <a:ext cx="67357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Группа 32"/>
          <p:cNvGrpSpPr/>
          <p:nvPr/>
        </p:nvGrpSpPr>
        <p:grpSpPr>
          <a:xfrm>
            <a:off x="5453618" y="5287279"/>
            <a:ext cx="673573" cy="72008"/>
            <a:chOff x="-1692696" y="4437112"/>
            <a:chExt cx="673573" cy="72008"/>
          </a:xfrm>
        </p:grpSpPr>
        <p:cxnSp>
          <p:nvCxnSpPr>
            <p:cNvPr id="34" name="Прямая соединительная линия 33"/>
            <p:cNvCxnSpPr/>
            <p:nvPr/>
          </p:nvCxnSpPr>
          <p:spPr>
            <a:xfrm>
              <a:off x="-1692696" y="4437112"/>
              <a:ext cx="67357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>
              <a:off x="-1692696" y="4509120"/>
              <a:ext cx="67357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6" name="Объект 35"/>
          <p:cNvGraphicFramePr>
            <a:graphicFrameLocks noChangeAspect="1"/>
          </p:cNvGraphicFramePr>
          <p:nvPr/>
        </p:nvGraphicFramePr>
        <p:xfrm>
          <a:off x="3011978" y="5414568"/>
          <a:ext cx="528656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08" name="Equation" r:id="rId9" imgW="3657600" imgH="9448800" progId="Equation.DSMT4">
                  <p:embed/>
                </p:oleObj>
              </mc:Choice>
              <mc:Fallback>
                <p:oleObj name="Equation" r:id="rId9" imgW="3657600" imgH="9448800" progId="Equation.DSMT4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1978" y="5414568"/>
                        <a:ext cx="528656" cy="11811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Прямоугольник 36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1324</Words>
  <Application>WPS Presentation</Application>
  <PresentationFormat>Экран (4:3)</PresentationFormat>
  <Paragraphs>162</Paragraphs>
  <Slides>19</Slides>
  <Notes>17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68</vt:i4>
      </vt:variant>
      <vt:variant>
        <vt:lpstr>幻灯片标题</vt:lpstr>
      </vt:variant>
      <vt:variant>
        <vt:i4>19</vt:i4>
      </vt:variant>
    </vt:vector>
  </HeadingPairs>
  <TitlesOfParts>
    <vt:vector size="95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352</cp:revision>
  <dcterms:created xsi:type="dcterms:W3CDTF">2023-03-27T04:11:00Z</dcterms:created>
  <dcterms:modified xsi:type="dcterms:W3CDTF">2024-11-02T14:51:19Z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EED4E5FF34C5451AB35A124265626124_12</vt:lpwstr>
  </property>
  <property fmtid="{D5CDD505-2E9C-101B-9397-08002B2CF9AE}" pid="3" name="KSOProductBuildVer">
    <vt:lpwstr>1049-12.2.0.18607</vt:lpwstr>
  </property>
</Properties>
</file>