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74" r:id="rId4"/>
    <p:sldId id="257" r:id="rId5"/>
    <p:sldId id="259" r:id="rId7"/>
    <p:sldId id="260" r:id="rId8"/>
    <p:sldId id="261" r:id="rId9"/>
    <p:sldId id="263" r:id="rId10"/>
    <p:sldId id="262" r:id="rId11"/>
    <p:sldId id="264" r:id="rId12"/>
    <p:sldId id="265" r:id="rId13"/>
    <p:sldId id="266" r:id="rId14"/>
    <p:sldId id="268" r:id="rId15"/>
    <p:sldId id="267" r:id="rId16"/>
    <p:sldId id="269" r:id="rId17"/>
    <p:sldId id="270" r:id="rId18"/>
    <p:sldId id="271" r:id="rId19"/>
    <p:sldId id="272" r:id="rId20"/>
    <p:sldId id="273" r:id="rId21"/>
    <p:sldId id="25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FF7"/>
    <a:srgbClr val="D8E2F0"/>
    <a:srgbClr val="CCDAEC"/>
    <a:srgbClr val="ABC3DF"/>
    <a:srgbClr val="008000"/>
    <a:srgbClr val="009900"/>
    <a:srgbClr val="B48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-144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44963-81E1-4306-AA39-0ADE91555D82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Кнопка «ООО» </a:t>
            </a:r>
            <a:r>
              <a:rPr lang="ru-RU" smtClean="0"/>
              <a:t>– завершить </a:t>
            </a:r>
            <a:r>
              <a:rPr lang="ru-RU" dirty="0" smtClean="0"/>
              <a:t>показ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wallpaperup.com/uploads/wallpapers/2015/06/15/723519/54f6270d4de2a152863b3030ba681b70-1000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8675990" cy="612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 rot="511488">
            <a:off x="424874" y="5287347"/>
            <a:ext cx="3384375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 w="793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МАТЕМАТИКА</a:t>
            </a:r>
            <a:endParaRPr lang="ru-RU" sz="28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51520" y="6453336"/>
            <a:ext cx="8675990" cy="2880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Каратанова</a:t>
            </a:r>
            <a:r>
              <a:rPr lang="ru-RU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М.Н. МБОУ СОШ №256 ГО ЗАТО Фокино Приморский край</a:t>
            </a:r>
            <a:endParaRPr lang="ru-RU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rot="21149676">
            <a:off x="5100203" y="545729"/>
            <a:ext cx="3736938" cy="648072"/>
          </a:xfrm>
          <a:prstGeom prst="rect">
            <a:avLst/>
          </a:prstGeom>
          <a:solidFill>
            <a:srgbClr val="FFC000"/>
          </a:solidFill>
          <a:ln w="793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УСТНЫЙ</a:t>
            </a:r>
            <a:r>
              <a:rPr lang="ru-RU" sz="2800" b="1" baseline="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СЧЁТ - 1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 rot="326206">
            <a:off x="2741912" y="2624888"/>
            <a:ext cx="5875972" cy="1048115"/>
          </a:xfrm>
          <a:prstGeom prst="rect">
            <a:avLst/>
          </a:prstGeom>
          <a:solidFill>
            <a:schemeClr val="bg1"/>
          </a:solidFill>
          <a:ln w="793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СЛОЖЕНИЕ И ВЫЧИТАНИЕ НАТУРАЛЬНЫХ ЧИСЕЛ</a:t>
            </a:r>
            <a:endParaRPr lang="ru-RU" sz="30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 rot="322793">
            <a:off x="7729284" y="4824772"/>
            <a:ext cx="864095" cy="1340532"/>
          </a:xfrm>
          <a:prstGeom prst="rect">
            <a:avLst/>
          </a:prstGeom>
          <a:solidFill>
            <a:srgbClr val="B482DA"/>
          </a:solidFill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ru-RU" sz="6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1.ntv.com.tr/gorsel/I9b4EuX5Z0ijTGdsgs46CA.jpg?width=1000&amp;mode=both&amp;scale=both&amp;v=1561108645070"/>
          <p:cNvPicPr>
            <a:picLocks noChangeAspect="1" noChangeArrowheads="1"/>
          </p:cNvPicPr>
          <p:nvPr userDrawn="1"/>
        </p:nvPicPr>
        <p:blipFill rotWithShape="1">
          <a:blip r:embed="rId2" cstate="email"/>
          <a:srcRect t="-1742"/>
          <a:stretch>
            <a:fillRect/>
          </a:stretch>
        </p:blipFill>
        <p:spPr bwMode="auto">
          <a:xfrm>
            <a:off x="1490318" y="260648"/>
            <a:ext cx="7441687" cy="544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190729" y="476672"/>
            <a:ext cx="4032448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9512" y="1362781"/>
            <a:ext cx="4032448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9512" y="2192580"/>
            <a:ext cx="4032448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9512" y="3028652"/>
            <a:ext cx="4032448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90729" y="3861048"/>
            <a:ext cx="4032448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90729" y="4725144"/>
            <a:ext cx="4032448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477160" y="5877272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4505868" y="1052736"/>
            <a:ext cx="3672408" cy="4752528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971600" y="1884344"/>
            <a:ext cx="4032448" cy="830997"/>
            <a:chOff x="1187624" y="1842261"/>
            <a:chExt cx="4032448" cy="830997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187624" y="1897720"/>
              <a:ext cx="4032448" cy="720080"/>
            </a:xfrm>
            <a:prstGeom prst="rect">
              <a:avLst/>
            </a:prstGeom>
            <a:solidFill>
              <a:srgbClr val="E9EF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685804" y="1842261"/>
              <a:ext cx="303608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Источники</a:t>
              </a:r>
              <a:endParaRPr lang="ru-RU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  <p:pic>
        <p:nvPicPr>
          <p:cNvPr id="6" name="Picture 2" descr="https://cdn1.ntv.com.tr/gorsel/I9b4EuX5Z0ijTGdsgs46CA.jpg?width=1000&amp;mode=both&amp;scale=both&amp;v=1561108645070"/>
          <p:cNvPicPr>
            <a:picLocks noChangeAspect="1" noChangeArrowheads="1"/>
          </p:cNvPicPr>
          <p:nvPr userDrawn="1"/>
        </p:nvPicPr>
        <p:blipFill rotWithShape="1">
          <a:blip r:embed="rId2" cstate="email"/>
          <a:srcRect t="-1742"/>
          <a:stretch>
            <a:fillRect/>
          </a:stretch>
        </p:blipFill>
        <p:spPr bwMode="auto">
          <a:xfrm>
            <a:off x="1490318" y="260648"/>
            <a:ext cx="7441687" cy="544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1477160" y="5877272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69751" y="5819343"/>
            <a:ext cx="6902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Продолжение следует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 rot="21053530">
            <a:off x="353674" y="2758570"/>
            <a:ext cx="4404144" cy="1490661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 rot="21018818">
            <a:off x="732228" y="3042233"/>
            <a:ext cx="3827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cdn1.ntv.com.tr/gorsel/I9b4EuX5Z0ijTGdsgs46CA.jpg?width=1000&amp;mode=both&amp;scale=both&amp;v=1561108645070"/>
          <p:cNvPicPr>
            <a:picLocks noChangeAspect="1" noChangeArrowheads="1"/>
          </p:cNvPicPr>
          <p:nvPr userDrawn="1"/>
        </p:nvPicPr>
        <p:blipFill rotWithShape="1">
          <a:blip r:embed="rId2" cstate="email"/>
          <a:srcRect t="-1742"/>
          <a:stretch>
            <a:fillRect/>
          </a:stretch>
        </p:blipFill>
        <p:spPr bwMode="auto">
          <a:xfrm>
            <a:off x="1490318" y="260648"/>
            <a:ext cx="7441687" cy="544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1477160" y="5877272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Выбираем слайды!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51520" y="764703"/>
            <a:ext cx="3600400" cy="4176465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5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9.jpeg"/><Relationship Id="rId7" Type="http://schemas.openxmlformats.org/officeDocument/2006/relationships/image" Target="../media/image8.jpeg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hyperlink" Target="https://cdn1.ntv.com.tr/gorsel/I9b4EuX5Z0ijTGdsgs46CA.jpg?width=1000&amp;mode=both&amp;scale=both&amp;v=1561108645070" TargetMode="External"/><Relationship Id="rId1" Type="http://schemas.openxmlformats.org/officeDocument/2006/relationships/hyperlink" Target="https://www.wallpaperup.com/uploads/wallpapers/2015/06/15/723519/54f6270d4de2a152863b3030ba681b70-1000.jpg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10.xml"/><Relationship Id="rId7" Type="http://schemas.openxmlformats.org/officeDocument/2006/relationships/slide" Target="slide9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3" Type="http://schemas.openxmlformats.org/officeDocument/2006/relationships/slide" Target="slide5.xml"/><Relationship Id="rId2" Type="http://schemas.openxmlformats.org/officeDocument/2006/relationships/slide" Target="slide4.xml"/><Relationship Id="rId17" Type="http://schemas.openxmlformats.org/officeDocument/2006/relationships/slideLayout" Target="../slideLayouts/slideLayout6.xml"/><Relationship Id="rId16" Type="http://schemas.openxmlformats.org/officeDocument/2006/relationships/slide" Target="slide18.xml"/><Relationship Id="rId15" Type="http://schemas.openxmlformats.org/officeDocument/2006/relationships/slide" Target="slide17.xml"/><Relationship Id="rId14" Type="http://schemas.openxmlformats.org/officeDocument/2006/relationships/slide" Target="slide16.xml"/><Relationship Id="rId13" Type="http://schemas.openxmlformats.org/officeDocument/2006/relationships/slide" Target="slide15.xml"/><Relationship Id="rId12" Type="http://schemas.openxmlformats.org/officeDocument/2006/relationships/slide" Target="slide14.xml"/><Relationship Id="rId11" Type="http://schemas.openxmlformats.org/officeDocument/2006/relationships/slide" Target="slide13.xml"/><Relationship Id="rId10" Type="http://schemas.openxmlformats.org/officeDocument/2006/relationships/slide" Target="slide12.xml"/><Relationship Id="rId1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slide" Target="slide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315" y="6381750"/>
            <a:ext cx="8864600" cy="39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544" y="585552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49" y="1484784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91" y="2348880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544" y="3128146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261" y="3949587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756" y="4846711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08656" y="582089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044590" y="585552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88826" y="1447918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24760" y="1451381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607052" y="2289425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042986" y="2292888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616803" y="3124683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052737" y="3128146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05926" y="3948435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41860" y="3951898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064420" y="4810101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29948" y="4810100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Управляющая кнопка: в конец 37">
            <a:hlinkClick r:id="rId1" action="ppaction://hlinksldjump" highlightClick="1"/>
          </p:cNvPr>
          <p:cNvSpPr/>
          <p:nvPr/>
        </p:nvSpPr>
        <p:spPr>
          <a:xfrm>
            <a:off x="8133482" y="5272666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домой 38">
            <a:hlinkClick r:id="rId2" action="ppaction://hlinksldjump" highlightClick="1"/>
          </p:cNvPr>
          <p:cNvSpPr/>
          <p:nvPr/>
        </p:nvSpPr>
        <p:spPr>
          <a:xfrm>
            <a:off x="8133482" y="4812672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853452" y="188640"/>
            <a:ext cx="1000110" cy="5668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544" y="585552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49" y="1484784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91" y="2348880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544" y="3128146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261" y="3949587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756" y="4846711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08656" y="582089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044590" y="585552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88826" y="1447918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24760" y="1451381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607052" y="2289425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042986" y="2292888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616803" y="3124683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052737" y="3128146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05926" y="3948435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41860" y="3951898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064420" y="4810101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29948" y="4810100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Управляющая кнопка: в конец 37">
            <a:hlinkClick r:id="rId1" action="ppaction://hlinksldjump" highlightClick="1"/>
          </p:cNvPr>
          <p:cNvSpPr/>
          <p:nvPr/>
        </p:nvSpPr>
        <p:spPr>
          <a:xfrm>
            <a:off x="8133482" y="5272666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домой 38">
            <a:hlinkClick r:id="rId2" action="ppaction://hlinksldjump" highlightClick="1"/>
          </p:cNvPr>
          <p:cNvSpPr/>
          <p:nvPr/>
        </p:nvSpPr>
        <p:spPr>
          <a:xfrm>
            <a:off x="8133482" y="4812672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853452" y="188640"/>
            <a:ext cx="1000110" cy="5668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544" y="585552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49" y="1484784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91" y="2348880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544" y="3128146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82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261" y="3949587"/>
            <a:ext cx="2416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756" y="4846711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08656" y="582089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044590" y="585552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88826" y="1447918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24760" y="1451381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607052" y="2289425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042986" y="2292888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616803" y="3124683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052737" y="3128146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05926" y="3948435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41860" y="3951898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064420" y="4810101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29948" y="4810100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Управляющая кнопка: в конец 37">
            <a:hlinkClick r:id="rId1" action="ppaction://hlinksldjump" highlightClick="1"/>
          </p:cNvPr>
          <p:cNvSpPr/>
          <p:nvPr/>
        </p:nvSpPr>
        <p:spPr>
          <a:xfrm>
            <a:off x="8133482" y="5272666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домой 38">
            <a:hlinkClick r:id="rId2" action="ppaction://hlinksldjump" highlightClick="1"/>
          </p:cNvPr>
          <p:cNvSpPr/>
          <p:nvPr/>
        </p:nvSpPr>
        <p:spPr>
          <a:xfrm>
            <a:off x="8133482" y="4812672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853452" y="188640"/>
            <a:ext cx="1000110" cy="5668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544" y="585552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49" y="1484784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91" y="2348880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544" y="3128146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261" y="3949587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756" y="4846711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08656" y="582089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044590" y="585552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88826" y="1447918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24760" y="1451381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607052" y="2289425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042986" y="2292888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616803" y="3124683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052737" y="3128146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05926" y="3948435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41860" y="3951898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064420" y="4810101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29948" y="4810100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Управляющая кнопка: в конец 38">
            <a:hlinkClick r:id="rId1" action="ppaction://hlinksldjump" highlightClick="1"/>
          </p:cNvPr>
          <p:cNvSpPr/>
          <p:nvPr/>
        </p:nvSpPr>
        <p:spPr>
          <a:xfrm>
            <a:off x="8133482" y="5272666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домой 39">
            <a:hlinkClick r:id="rId2" action="ppaction://hlinksldjump" highlightClick="1"/>
          </p:cNvPr>
          <p:cNvSpPr/>
          <p:nvPr/>
        </p:nvSpPr>
        <p:spPr>
          <a:xfrm>
            <a:off x="8133482" y="4812672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853452" y="188640"/>
            <a:ext cx="1000110" cy="5668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544" y="585552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49" y="1484784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91" y="2348880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544" y="3128146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261" y="3949587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756" y="4846711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08656" y="582089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044590" y="585552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88826" y="1447918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24760" y="1451381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607052" y="2289425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042986" y="2292888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616803" y="3124683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052737" y="3128146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05926" y="3948435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41860" y="3951898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064420" y="4810101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29948" y="4810100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Управляющая кнопка: в конец 37">
            <a:hlinkClick r:id="rId1" action="ppaction://hlinksldjump" highlightClick="1"/>
          </p:cNvPr>
          <p:cNvSpPr/>
          <p:nvPr/>
        </p:nvSpPr>
        <p:spPr>
          <a:xfrm>
            <a:off x="8133482" y="5272666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домой 38">
            <a:hlinkClick r:id="rId2" action="ppaction://hlinksldjump" highlightClick="1"/>
          </p:cNvPr>
          <p:cNvSpPr/>
          <p:nvPr/>
        </p:nvSpPr>
        <p:spPr>
          <a:xfrm>
            <a:off x="8133482" y="4812672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853452" y="188640"/>
            <a:ext cx="1000110" cy="5668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544" y="585552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49" y="1484784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91" y="2348880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544" y="3128146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261" y="3949587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756" y="4846711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08656" y="582089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044590" y="585552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88826" y="1447918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24760" y="1451381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607052" y="2289425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042986" y="2292888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616803" y="3124683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052737" y="3128146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05926" y="3948435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41860" y="3951898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064420" y="4810101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29948" y="4810100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Управляющая кнопка: в конец 37">
            <a:hlinkClick r:id="rId1" action="ppaction://hlinksldjump" highlightClick="1"/>
          </p:cNvPr>
          <p:cNvSpPr/>
          <p:nvPr/>
        </p:nvSpPr>
        <p:spPr>
          <a:xfrm>
            <a:off x="8133482" y="5272666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домой 38">
            <a:hlinkClick r:id="rId2" action="ppaction://hlinksldjump" highlightClick="1"/>
          </p:cNvPr>
          <p:cNvSpPr/>
          <p:nvPr/>
        </p:nvSpPr>
        <p:spPr>
          <a:xfrm>
            <a:off x="8133482" y="4812672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853452" y="188640"/>
            <a:ext cx="1000110" cy="5668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544" y="585552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49" y="1484784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91" y="2348880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544" y="3128146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261" y="3949587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756" y="4846711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08656" y="582089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044590" y="585552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88826" y="1447918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24760" y="1451381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607052" y="2289425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042986" y="2292888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616803" y="3124683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052737" y="3128146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05926" y="3948435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41860" y="3951898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064420" y="4810101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29948" y="4810100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Управляющая кнопка: в конец 37">
            <a:hlinkClick r:id="rId1" action="ppaction://hlinksldjump" highlightClick="1"/>
          </p:cNvPr>
          <p:cNvSpPr/>
          <p:nvPr/>
        </p:nvSpPr>
        <p:spPr>
          <a:xfrm>
            <a:off x="8133482" y="5272666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домой 38">
            <a:hlinkClick r:id="rId2" action="ppaction://hlinksldjump" highlightClick="1"/>
          </p:cNvPr>
          <p:cNvSpPr/>
          <p:nvPr/>
        </p:nvSpPr>
        <p:spPr>
          <a:xfrm>
            <a:off x="8133482" y="4812672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853452" y="188640"/>
            <a:ext cx="1000110" cy="5668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544" y="585552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49" y="1484784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91" y="2348880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544" y="3128146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261" y="3949587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756" y="4846711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08656" y="582089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044590" y="585552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88826" y="1447918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24760" y="1451381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607052" y="2289425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042986" y="2292888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616803" y="3124683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052737" y="3128146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05926" y="3948435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41860" y="3951898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064420" y="4810101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29948" y="4810100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Управляющая кнопка: в конец 35">
            <a:hlinkClick r:id="rId1" action="ppaction://hlinksldjump" highlightClick="1"/>
          </p:cNvPr>
          <p:cNvSpPr/>
          <p:nvPr/>
        </p:nvSpPr>
        <p:spPr>
          <a:xfrm>
            <a:off x="8133482" y="5272666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домой 37">
            <a:hlinkClick r:id="rId2" action="ppaction://hlinksldjump" highlightClick="1"/>
          </p:cNvPr>
          <p:cNvSpPr/>
          <p:nvPr/>
        </p:nvSpPr>
        <p:spPr>
          <a:xfrm>
            <a:off x="8133482" y="4812672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853452" y="188640"/>
            <a:ext cx="1000110" cy="5668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" action="ppaction://hlinkshowjump?jump=endshow" highlightClick="1"/>
          </p:cNvPr>
          <p:cNvSpPr/>
          <p:nvPr/>
        </p:nvSpPr>
        <p:spPr>
          <a:xfrm>
            <a:off x="8100392" y="5157192"/>
            <a:ext cx="720080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ООО</a:t>
            </a:r>
            <a:endParaRPr lang="ru-RU" sz="2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18393" y="1196752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Титульный слайд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618319" y="1586676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Фон слайдов</a:t>
            </a:r>
            <a:endParaRPr lang="ru-RU" dirty="0"/>
          </a:p>
        </p:txBody>
      </p:sp>
      <p:pic>
        <p:nvPicPr>
          <p:cNvPr id="1026" name="Picture 2" descr="https://i.pinimg.com/736x/57/cb/2d/57cb2d511b8a4e8235d4dfa8559ecf3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91456"/>
            <a:ext cx="170672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736x/42/50/f6/4250f6304a4c2911c27137773b1147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527" y="3140968"/>
            <a:ext cx="1706720" cy="238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pinimg.com/736x/64/99/3a/64993a342f2688197dca306844c9e7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77072"/>
            <a:ext cx="1685779" cy="219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bookree.org/loader/img.php?dir=340c3daddc982eb4c16074cf5905883d&amp;file=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792" y="3284984"/>
            <a:ext cx="1720835" cy="224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ook.minemshop.ru/image/102344488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335672"/>
            <a:ext cx="1685779" cy="220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2" descr="https://xn----gtbbearpc0e1cxd.xn--p1ai/wp-content/uploads/2017/11/%D0%93%D0%94%D0%97-%D0%BF%D0%BE-%D0%BC%D0%B0%D1%82%D0%B5%D0%BC%D0%B0%D1%82%D0%B8%D0%BA%D0%B5-5-%D0%BA%D0%BB%D0%B0%D1%81%D1%81-%D0%B0%D0%B2%D1%82%D0%BE%D1%80%D1%8B-%D0%94%D0%BE%D1%80%D0%BE%D1%84%D0%B5%D0%B5%D0%B2-%D0%B8-%D0%A8%D0%B0%D1%80%D1%8B%D0%B3%D0%B8%D0%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0" name="AutoShape 14" descr="https://xn----gtbbearpc0e1cxd.xn--p1ai/wp-content/uploads/2017/11/%D0%93%D0%94%D0%97-%D0%BF%D0%BE-%D0%BC%D0%B0%D1%82%D0%B5%D0%BC%D0%B0%D1%82%D0%B8%D0%BA%D0%B5-5-%D0%BA%D0%BB%D0%B0%D1%81%D1%81-%D0%B0%D0%B2%D1%82%D0%BE%D1%80%D1%8B-%D0%94%D0%BE%D1%80%D0%BE%D1%84%D0%B5%D0%B5%D0%B2-%D0%B8-%D0%A8%D0%B0%D1%80%D1%8B%D0%B3%D0%B8%D0%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040" name="Picture 16" descr="https://elib.pnzgu.ru/files/eb/image/7HQtIuQ83hS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169529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Управляющая кнопка: настраиваемая 16">
            <a:hlinkClick r:id="rId1" action="ppaction://hlinksldjump" highlightClick="1"/>
          </p:cNvPr>
          <p:cNvSpPr/>
          <p:nvPr/>
        </p:nvSpPr>
        <p:spPr>
          <a:xfrm>
            <a:off x="395536" y="112472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настраиваемая 17">
            <a:hlinkClick r:id="rId2" action="ppaction://hlinksldjump" highlightClick="1"/>
          </p:cNvPr>
          <p:cNvSpPr/>
          <p:nvPr/>
        </p:nvSpPr>
        <p:spPr>
          <a:xfrm>
            <a:off x="1512656" y="112472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rId3" action="ppaction://hlinksldjump" highlightClick="1"/>
          </p:cNvPr>
          <p:cNvSpPr/>
          <p:nvPr/>
        </p:nvSpPr>
        <p:spPr>
          <a:xfrm>
            <a:off x="2627784" y="1124744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настраиваемая 19">
            <a:hlinkClick r:id="rId4" action="ppaction://hlinksldjump" highlightClick="1"/>
          </p:cNvPr>
          <p:cNvSpPr/>
          <p:nvPr/>
        </p:nvSpPr>
        <p:spPr>
          <a:xfrm>
            <a:off x="395536" y="1834944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Управляющая кнопка: настраиваемая 20">
            <a:hlinkClick r:id="rId5" action="ppaction://hlinksldjump" highlightClick="1"/>
          </p:cNvPr>
          <p:cNvSpPr/>
          <p:nvPr/>
        </p:nvSpPr>
        <p:spPr>
          <a:xfrm>
            <a:off x="1512656" y="1834944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Управляющая кнопка: настраиваемая 21">
            <a:hlinkClick r:id="rId6" action="ppaction://hlinksldjump" highlightClick="1"/>
          </p:cNvPr>
          <p:cNvSpPr/>
          <p:nvPr/>
        </p:nvSpPr>
        <p:spPr>
          <a:xfrm>
            <a:off x="2627784" y="1834968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Управляющая кнопка: настраиваемая 22">
            <a:hlinkClick r:id="rId7" action="ppaction://hlinksldjump" highlightClick="1"/>
          </p:cNvPr>
          <p:cNvSpPr/>
          <p:nvPr/>
        </p:nvSpPr>
        <p:spPr>
          <a:xfrm>
            <a:off x="395536" y="2529456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Управляющая кнопка: настраиваемая 23">
            <a:hlinkClick r:id="rId8" action="ppaction://hlinksldjump" highlightClick="1"/>
          </p:cNvPr>
          <p:cNvSpPr/>
          <p:nvPr/>
        </p:nvSpPr>
        <p:spPr>
          <a:xfrm>
            <a:off x="1512656" y="2529456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Управляющая кнопка: настраиваемая 24">
            <a:hlinkClick r:id="rId9" action="ppaction://hlinksldjump" highlightClick="1"/>
          </p:cNvPr>
          <p:cNvSpPr/>
          <p:nvPr/>
        </p:nvSpPr>
        <p:spPr>
          <a:xfrm>
            <a:off x="2627784" y="252948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Управляющая кнопка: настраиваемая 25">
            <a:hlinkClick r:id="rId10" action="ppaction://hlinksldjump" highlightClick="1"/>
          </p:cNvPr>
          <p:cNvSpPr/>
          <p:nvPr/>
        </p:nvSpPr>
        <p:spPr>
          <a:xfrm>
            <a:off x="395536" y="322444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Управляющая кнопка: настраиваемая 26">
            <a:hlinkClick r:id="rId11" action="ppaction://hlinksldjump" highlightClick="1"/>
          </p:cNvPr>
          <p:cNvSpPr/>
          <p:nvPr/>
        </p:nvSpPr>
        <p:spPr>
          <a:xfrm>
            <a:off x="1512656" y="322444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страиваемая 27">
            <a:hlinkClick r:id="rId12" action="ppaction://hlinksldjump" highlightClick="1"/>
          </p:cNvPr>
          <p:cNvSpPr/>
          <p:nvPr/>
        </p:nvSpPr>
        <p:spPr>
          <a:xfrm>
            <a:off x="2627784" y="3224464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настраиваемая 28">
            <a:hlinkClick r:id="rId13" action="ppaction://hlinksldjump" highlightClick="1"/>
          </p:cNvPr>
          <p:cNvSpPr/>
          <p:nvPr/>
        </p:nvSpPr>
        <p:spPr>
          <a:xfrm>
            <a:off x="395536" y="3928568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настраиваемая 29">
            <a:hlinkClick r:id="rId14" action="ppaction://hlinksldjump" highlightClick="1"/>
          </p:cNvPr>
          <p:cNvSpPr/>
          <p:nvPr/>
        </p:nvSpPr>
        <p:spPr>
          <a:xfrm>
            <a:off x="1512656" y="3928568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Управляющая кнопка: настраиваемая 30">
            <a:hlinkClick r:id="rId15" action="ppaction://hlinksldjump" highlightClick="1"/>
          </p:cNvPr>
          <p:cNvSpPr/>
          <p:nvPr/>
        </p:nvSpPr>
        <p:spPr>
          <a:xfrm>
            <a:off x="2627784" y="3928592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Управляющая кнопка: в конец 31">
            <a:hlinkClick r:id="rId16" action="ppaction://hlinksldjump" highlightClick="1"/>
          </p:cNvPr>
          <p:cNvSpPr/>
          <p:nvPr/>
        </p:nvSpPr>
        <p:spPr>
          <a:xfrm>
            <a:off x="8108394" y="5133265"/>
            <a:ext cx="720080" cy="455975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544" y="585552"/>
            <a:ext cx="2416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3 + 11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49" y="1484784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– 4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91" y="2348880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18 + 6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544" y="3128146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29 – 7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261" y="3949587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9 + 12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296" y="4812672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16 – 7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08656" y="582089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044590" y="585552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628486" y="1478813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64420" y="1482276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607052" y="2289425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042986" y="2292888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616803" y="3124683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052737" y="3128146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05926" y="3948435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41860" y="3951898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780044" y="4810101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в конец 34">
            <a:hlinkClick r:id="rId1" action="ppaction://hlinksldjump" highlightClick="1"/>
          </p:cNvPr>
          <p:cNvSpPr/>
          <p:nvPr/>
        </p:nvSpPr>
        <p:spPr>
          <a:xfrm>
            <a:off x="8133482" y="5272666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33482" y="4812672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853452" y="188640"/>
            <a:ext cx="1000110" cy="5668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544" y="585552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+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49" y="1484784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4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91" y="2348880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+ 6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544" y="3128146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– 7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261" y="3949587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756" y="4846711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– 7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08656" y="582089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044590" y="585552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610118" y="1468738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46052" y="1472201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607052" y="2289425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042986" y="2292888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616803" y="3124683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052737" y="3128146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05926" y="3948435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41860" y="3951898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064420" y="4810101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29948" y="4810100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Управляющая кнопка: в конец 36">
            <a:hlinkClick r:id="rId1" action="ppaction://hlinksldjump" highlightClick="1"/>
          </p:cNvPr>
          <p:cNvSpPr/>
          <p:nvPr/>
        </p:nvSpPr>
        <p:spPr>
          <a:xfrm>
            <a:off x="8133482" y="5272666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домой 37">
            <a:hlinkClick r:id="rId2" action="ppaction://hlinksldjump" highlightClick="1"/>
          </p:cNvPr>
          <p:cNvSpPr/>
          <p:nvPr/>
        </p:nvSpPr>
        <p:spPr>
          <a:xfrm>
            <a:off x="8133482" y="4812672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853452" y="188640"/>
            <a:ext cx="1000110" cy="5668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544" y="585552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49" y="1484784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4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91" y="2348880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544" y="3128146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261" y="3949587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756" y="4846711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08656" y="582089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044590" y="585552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96973" y="1475349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32907" y="1478812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607052" y="2289425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042986" y="2292888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616803" y="3124683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052737" y="3128146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05926" y="3948435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41860" y="3951898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064420" y="4810101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29948" y="4810100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Управляющая кнопка: в конец 36">
            <a:hlinkClick r:id="rId1" action="ppaction://hlinksldjump" highlightClick="1"/>
          </p:cNvPr>
          <p:cNvSpPr/>
          <p:nvPr/>
        </p:nvSpPr>
        <p:spPr>
          <a:xfrm>
            <a:off x="8133482" y="5272666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домой 37">
            <a:hlinkClick r:id="rId2" action="ppaction://hlinksldjump" highlightClick="1"/>
          </p:cNvPr>
          <p:cNvSpPr/>
          <p:nvPr/>
        </p:nvSpPr>
        <p:spPr>
          <a:xfrm>
            <a:off x="8133482" y="4812672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853452" y="188640"/>
            <a:ext cx="1000110" cy="5668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544" y="585552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49" y="1484784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91" y="2348880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544" y="3128146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9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261" y="3949587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756" y="4846711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08656" y="582089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044590" y="585552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74710" y="1465274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10644" y="1468737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607052" y="2289425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042986" y="2292888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616803" y="3124683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052737" y="3128146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05926" y="3948435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41860" y="3951898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064420" y="4810101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29948" y="4810100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Управляющая кнопка: в конец 36">
            <a:hlinkClick r:id="rId1" action="ppaction://hlinksldjump" highlightClick="1"/>
          </p:cNvPr>
          <p:cNvSpPr/>
          <p:nvPr/>
        </p:nvSpPr>
        <p:spPr>
          <a:xfrm>
            <a:off x="8133482" y="5272666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домой 37">
            <a:hlinkClick r:id="rId2" action="ppaction://hlinksldjump" highlightClick="1"/>
          </p:cNvPr>
          <p:cNvSpPr/>
          <p:nvPr/>
        </p:nvSpPr>
        <p:spPr>
          <a:xfrm>
            <a:off x="8133482" y="4812672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853452" y="188640"/>
            <a:ext cx="1000110" cy="5668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544" y="585552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49" y="1484784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91" y="2348880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544" y="3128146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261" y="3949587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756" y="4846711"/>
            <a:ext cx="2384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08656" y="582089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044590" y="585552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93467" y="1457376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29401" y="1460839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607052" y="2289425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042986" y="2292888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616803" y="3124683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052737" y="3128146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05926" y="3948435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41860" y="3951898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029672" y="4810101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595200" y="4810100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Управляющая кнопка: в конец 36">
            <a:hlinkClick r:id="rId1" action="ppaction://hlinksldjump" highlightClick="1"/>
          </p:cNvPr>
          <p:cNvSpPr/>
          <p:nvPr/>
        </p:nvSpPr>
        <p:spPr>
          <a:xfrm>
            <a:off x="8133482" y="5272666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домой 37">
            <a:hlinkClick r:id="rId2" action="ppaction://hlinksldjump" highlightClick="1"/>
          </p:cNvPr>
          <p:cNvSpPr/>
          <p:nvPr/>
        </p:nvSpPr>
        <p:spPr>
          <a:xfrm>
            <a:off x="8133482" y="4812672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853452" y="188640"/>
            <a:ext cx="1000110" cy="5668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544" y="585552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49" y="1484784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91" y="2348880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544" y="3128146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261" y="3949587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756" y="4846711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08656" y="582089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044590" y="585552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81640" y="1454766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17574" y="1458229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607052" y="2289425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042986" y="2292888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616803" y="3124683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052737" y="3128146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05926" y="3948435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41860" y="3951898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030128" y="4810101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595656" y="4810100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Управляющая кнопка: в конец 36">
            <a:hlinkClick r:id="rId1" action="ppaction://hlinksldjump" highlightClick="1"/>
          </p:cNvPr>
          <p:cNvSpPr/>
          <p:nvPr/>
        </p:nvSpPr>
        <p:spPr>
          <a:xfrm>
            <a:off x="8133482" y="5272666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домой 37">
            <a:hlinkClick r:id="rId2" action="ppaction://hlinksldjump" highlightClick="1"/>
          </p:cNvPr>
          <p:cNvSpPr/>
          <p:nvPr/>
        </p:nvSpPr>
        <p:spPr>
          <a:xfrm>
            <a:off x="8133482" y="4812672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853452" y="188640"/>
            <a:ext cx="1000110" cy="5668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544" y="585552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49" y="1484784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91" y="2348880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544" y="3128146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261" y="3949587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756" y="4846711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16276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2355696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306783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378791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450799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522807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5948154" y="596630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6668234" y="596732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738831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8108394" y="59593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08656" y="582089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044590" y="585552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88826" y="1475349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24760" y="1478812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607052" y="2289425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042986" y="2292888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616803" y="3124683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052737" y="3128146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05926" y="3948435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41860" y="3951898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064420" y="4810101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29948" y="4810100"/>
            <a:ext cx="4161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Управляющая кнопка: в конец 36">
            <a:hlinkClick r:id="rId1" action="ppaction://hlinksldjump" highlightClick="1"/>
          </p:cNvPr>
          <p:cNvSpPr/>
          <p:nvPr/>
        </p:nvSpPr>
        <p:spPr>
          <a:xfrm>
            <a:off x="8133482" y="5272666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домой 37">
            <a:hlinkClick r:id="rId2" action="ppaction://hlinksldjump" highlightClick="1"/>
          </p:cNvPr>
          <p:cNvSpPr/>
          <p:nvPr/>
        </p:nvSpPr>
        <p:spPr>
          <a:xfrm>
            <a:off x="8133482" y="4812672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853452" y="188640"/>
            <a:ext cx="1000110" cy="5668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1624</Words>
  <Application>WPS Presentation</Application>
  <PresentationFormat>Экран (4:3)</PresentationFormat>
  <Paragraphs>904</Paragraphs>
  <Slides>19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Arial</vt:lpstr>
      <vt:lpstr>SimSun</vt:lpstr>
      <vt:lpstr>Wingdings</vt:lpstr>
      <vt:lpstr>Comic Sans MS</vt:lpstr>
      <vt:lpstr>Times New Roman</vt:lpstr>
      <vt:lpstr>Microsoft YaHei</vt:lpstr>
      <vt:lpstr>Arial Unicode MS</vt:lpstr>
      <vt:lpstr>Calibri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46</cp:revision>
  <dcterms:created xsi:type="dcterms:W3CDTF">2020-03-10T07:50:00Z</dcterms:created>
  <dcterms:modified xsi:type="dcterms:W3CDTF">2024-11-01T15:20:08Z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E57AEAA747CD449B994EEC763DFD4FAF_12</vt:lpwstr>
  </property>
  <property fmtid="{D5CDD505-2E9C-101B-9397-08002B2CF9AE}" pid="3" name="KSOProductBuildVer">
    <vt:lpwstr>1049-12.2.0.18607</vt:lpwstr>
  </property>
</Properties>
</file>