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3F745-BC6B-410E-8C42-51F73CB11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1E751A-8116-46FD-81E2-B7E577781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C31AAB-E2B3-4CAB-8AEB-1FE346675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0B3A-A79E-4EBB-96C8-08F589C393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D8710F-B0D2-4A07-B435-F31057522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9BC426-9A5D-4607-BC78-104B87DA9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C417-443E-41FB-96EA-74F3902A7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BF530-2B5F-4927-8D2F-AEC69B4B0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0D6C41-8E5D-4BCB-B190-2EA73A277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D9EDE6-2405-461B-B144-419A89215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0B3A-A79E-4EBB-96C8-08F589C393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B58C0E-A936-42D2-89CE-EAB73FB15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1BCEF2-A406-427F-9B38-E56B12F7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C417-443E-41FB-96EA-74F3902A7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29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241CD97-A597-42A3-8470-CF779A9CB7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7B0BD4-17E6-45E8-9481-F7CE07DAD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18467-E5A7-475B-B559-B352F372B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0B3A-A79E-4EBB-96C8-08F589C393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DB4B51-1703-4E19-A4DE-9F96D1100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18F547-53DB-4FAB-8661-6DCC6B60B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C417-443E-41FB-96EA-74F3902A7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98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8DFC3-F89E-4913-B31F-351C0A84D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E0BD1B-531C-4F19-8C2D-608912DB7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DB28E6-CF70-41CA-9CAA-426289B49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0B3A-A79E-4EBB-96C8-08F589C393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26F1E9-D9F9-43D3-AAD5-48BD2AFFD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99DF0F-F006-47E3-9E6C-894269D1A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C417-443E-41FB-96EA-74F3902A7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695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8DD50-DBB0-45BC-B2C4-B9259FC6B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AF292F-0B5A-44A0-8A49-96E75E5ED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32B6B7-A59E-4FCD-A60B-2D756385A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0B3A-A79E-4EBB-96C8-08F589C393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18246D-670A-444D-9A10-15540467F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C895B5-070C-4448-9C86-D8A834F5A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C417-443E-41FB-96EA-74F3902A7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62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DBE0C-6232-46D7-A076-197B7C61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035278-B131-4AA1-B0FC-573114ECF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4A2C2A-6D54-4304-B715-FA658444E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6EDF76-9B77-4C75-96E2-4DFA137DF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0B3A-A79E-4EBB-96C8-08F589C393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91AC8C-031E-4715-8027-B6514D5C9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09AD65-E040-4B12-A1D3-836EC0BE4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C417-443E-41FB-96EA-74F3902A7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023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76AA2-3589-42D9-85B9-9640FEE8D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9E828E-2191-4F30-B374-E9A52A228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7AB789-6018-46E3-B9D4-AEA8452D9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C2EF02-B6B7-46B9-9B62-695FF365B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7D6E56-14B0-4E83-9B3F-903C9F5ED1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BF15EC-708D-49A8-AC10-9DE23EFE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0B3A-A79E-4EBB-96C8-08F589C393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3AE1730-7E0C-41DF-B0B7-E798585BA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F6CF4F-D846-40F3-9CE4-AEDC047EA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C417-443E-41FB-96EA-74F3902A7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525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605D0-37C1-4A48-A065-322203705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3ADF79F-2618-4C7E-BA15-34C5D8434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0B3A-A79E-4EBB-96C8-08F589C393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D7E9DA-B8E1-4B69-8B27-4CAF93EDB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DC7842-1963-486A-A818-37CD02402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C417-443E-41FB-96EA-74F3902A7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949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FAFA98D-4308-4D63-88A7-8C0421F60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0B3A-A79E-4EBB-96C8-08F589C393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7D7A6BE-4697-4637-9905-239F3B758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F80C8E-78DA-4273-A7F5-7300CB4E5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C417-443E-41FB-96EA-74F3902A7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726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DE56F-6E10-4F37-8AEE-D4852C60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FEC989-5709-45EF-B0EC-EEC0EDA91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50A572-9EB2-422D-AD3E-399784F06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91A489-E5DD-4C18-A8B3-227574369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0B3A-A79E-4EBB-96C8-08F589C393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F39D5C-71CF-4AF8-BD6A-5F230050D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6A9B9D-8E38-4FA2-B441-43BE70946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C417-443E-41FB-96EA-74F3902A7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8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B5884-CDAD-447C-9AA5-F10CE278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0BAFDEA-AA29-4796-8FB0-06BCBBB7C9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78DC16-C1F1-43CE-A355-D336E69EC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1E7F6F-9639-4E9B-A805-581424718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0B3A-A79E-4EBB-96C8-08F589C393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D93529-F1F7-4A57-B31B-93ABF722A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5F0A86-068B-4F83-B5E5-79FB5D62D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C417-443E-41FB-96EA-74F3902A7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95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9552D-C1B8-4A2E-8DA9-5CA1F324A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9DC589-B1B1-4CFC-AF7C-E2031F48F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57C43-90AE-4024-8383-420F435E4F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20B3A-A79E-4EBB-96C8-08F589C393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9F022-EBD1-494B-AD90-10F1A81EED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C9005E-BE66-4DB5-91FC-3C661C15E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1C417-443E-41FB-96EA-74F3902A7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6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EB3BF-28BE-4C92-967E-674A7D335D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D18D10-FBFE-4F9E-BEB5-51B37EEFD8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521459-7350-4962-BC81-D3324F609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56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EB3BF-28BE-4C92-967E-674A7D335D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  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D18D10-FBFE-4F9E-BEB5-51B37EEFD8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E11C7D-466F-4ACE-BF5B-228900CFD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00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EB3BF-28BE-4C92-967E-674A7D335D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D18D10-FBFE-4F9E-BEB5-51B37EEFD8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5D9DD6-88DE-4997-9080-CD32CC9F8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35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EB3BF-28BE-4C92-967E-674A7D335D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D18D10-FBFE-4F9E-BEB5-51B37EEFD8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BBAFCC-11C4-4917-99D2-38748ECF2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88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EB3BF-28BE-4C92-967E-674A7D335D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D18D10-FBFE-4F9E-BEB5-51B37EEFD8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9446AB-DC81-4595-BAD4-2168CEF0A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06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EB3BF-28BE-4C92-967E-674A7D335D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D18D10-FBFE-4F9E-BEB5-51B37EEFD8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F0A96F-87F7-4E75-9021-BB7CB87EF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545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</Words>
  <Application>Microsoft Office PowerPoint</Application>
  <PresentationFormat>Широкоэкранный</PresentationFormat>
  <Paragraphs>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  </vt:lpstr>
      <vt:lpstr>   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Ольга Волкова</dc:creator>
  <cp:lastModifiedBy>Ольга Волкова</cp:lastModifiedBy>
  <cp:revision>1</cp:revision>
  <dcterms:created xsi:type="dcterms:W3CDTF">2024-10-22T16:17:43Z</dcterms:created>
  <dcterms:modified xsi:type="dcterms:W3CDTF">2024-10-22T16:21:37Z</dcterms:modified>
</cp:coreProperties>
</file>