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56" r:id="rId3"/>
    <p:sldId id="259" r:id="rId4"/>
    <p:sldId id="262" r:id="rId6"/>
    <p:sldId id="263" r:id="rId7"/>
    <p:sldId id="272" r:id="rId8"/>
    <p:sldId id="273" r:id="rId9"/>
    <p:sldId id="274" r:id="rId10"/>
    <p:sldId id="275" r:id="rId11"/>
    <p:sldId id="264" r:id="rId12"/>
    <p:sldId id="265" r:id="rId13"/>
    <p:sldId id="280" r:id="rId14"/>
    <p:sldId id="279" r:id="rId15"/>
    <p:sldId id="278" r:id="rId16"/>
    <p:sldId id="277" r:id="rId17"/>
    <p:sldId id="266" r:id="rId18"/>
    <p:sldId id="284" r:id="rId19"/>
    <p:sldId id="283" r:id="rId20"/>
    <p:sldId id="282" r:id="rId21"/>
    <p:sldId id="281" r:id="rId22"/>
    <p:sldId id="267" r:id="rId23"/>
    <p:sldId id="268" r:id="rId24"/>
    <p:sldId id="269" r:id="rId25"/>
    <p:sldId id="288" r:id="rId26"/>
    <p:sldId id="287" r:id="rId27"/>
    <p:sldId id="286" r:id="rId28"/>
    <p:sldId id="285" r:id="rId29"/>
    <p:sldId id="271" r:id="rId30"/>
    <p:sldId id="292" r:id="rId31"/>
    <p:sldId id="291" r:id="rId32"/>
    <p:sldId id="290" r:id="rId33"/>
    <p:sldId id="289" r:id="rId34"/>
    <p:sldId id="270" r:id="rId35"/>
    <p:sldId id="257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565D9"/>
    <a:srgbClr val="2559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8819" autoAdjust="0"/>
  </p:normalViewPr>
  <p:slideViewPr>
    <p:cSldViewPr>
      <p:cViewPr varScale="1">
        <p:scale>
          <a:sx n="86" d="100"/>
          <a:sy n="86" d="100"/>
        </p:scale>
        <p:origin x="-225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9" Type="http://schemas.openxmlformats.org/officeDocument/2006/relationships/tableStyles" Target="tableStyles.xml"/><Relationship Id="rId38" Type="http://schemas.openxmlformats.org/officeDocument/2006/relationships/viewProps" Target="viewProps.xml"/><Relationship Id="rId37" Type="http://schemas.openxmlformats.org/officeDocument/2006/relationships/presProps" Target="presProps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1D3C30-5DA5-48C4-B1E2-FA4225C5D9A1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97C1BF-971C-4BE9-A14E-7BCE2B580B5C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7C1BF-971C-4BE9-A14E-7BCE2B580B5C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 – линейка</a:t>
            </a:r>
            <a:endParaRPr lang="ru-RU" dirty="0" smtClean="0"/>
          </a:p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2 -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карандашница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3 -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карандашница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7C1BF-971C-4BE9-A14E-7BCE2B580B5C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 – линейка</a:t>
            </a:r>
            <a:endParaRPr lang="ru-RU" dirty="0" smtClean="0"/>
          </a:p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 –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карандашница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 –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карандашница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dirty="0" smtClean="0"/>
              <a:t>4 – </a:t>
            </a:r>
            <a:r>
              <a:rPr lang="ru-RU" dirty="0" smtClean="0"/>
              <a:t>циркуль</a:t>
            </a:r>
            <a:r>
              <a:rPr lang="ru-RU" baseline="0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7C1BF-971C-4BE9-A14E-7BCE2B580B5C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 – линейка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2 -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карандашница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 –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карандашница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 – линейка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5 -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карандашница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 –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карандашница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карандашница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карандашница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7C1BF-971C-4BE9-A14E-7BCE2B580B5C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 – линейка</a:t>
            </a:r>
            <a:endParaRPr lang="ru-RU" dirty="0" smtClean="0"/>
          </a:p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2 -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карандашница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3 -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карандашница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7C1BF-971C-4BE9-A14E-7BCE2B580B5C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 – линейка</a:t>
            </a:r>
            <a:endParaRPr lang="ru-RU" dirty="0" smtClean="0"/>
          </a:p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2 -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карандашница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 –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карандашница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 – циркуль</a:t>
            </a:r>
            <a:endParaRPr lang="ru-RU" dirty="0" smtClean="0"/>
          </a:p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 – циркуль 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7C1BF-971C-4BE9-A14E-7BCE2B580B5C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 – </a:t>
            </a:r>
            <a:r>
              <a:rPr lang="ru-RU" dirty="0" smtClean="0"/>
              <a:t>линейка</a:t>
            </a:r>
            <a:r>
              <a:rPr lang="ru-RU" baseline="0" dirty="0" smtClean="0"/>
              <a:t> </a:t>
            </a:r>
            <a:endParaRPr lang="ru-RU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dirty="0" smtClean="0"/>
              <a:t>2</a:t>
            </a:r>
            <a:r>
              <a:rPr lang="en-US" dirty="0" smtClean="0"/>
              <a:t> – </a:t>
            </a:r>
            <a:r>
              <a:rPr lang="ru-RU" dirty="0" smtClean="0"/>
              <a:t>линейка</a:t>
            </a:r>
            <a:r>
              <a:rPr lang="ru-RU" baseline="0" dirty="0" smtClean="0"/>
              <a:t> </a:t>
            </a:r>
            <a:endParaRPr lang="ru-R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dirty="0" smtClean="0"/>
              <a:t>3</a:t>
            </a:r>
            <a:r>
              <a:rPr lang="en-US" dirty="0" smtClean="0"/>
              <a:t> – </a:t>
            </a:r>
            <a:r>
              <a:rPr lang="ru-RU" dirty="0" smtClean="0"/>
              <a:t>линейка</a:t>
            </a:r>
            <a:r>
              <a:rPr lang="ru-RU" baseline="0" dirty="0" smtClean="0"/>
              <a:t> </a:t>
            </a:r>
            <a:endParaRPr lang="ru-RU" baseline="0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7C1BF-971C-4BE9-A14E-7BCE2B580B5C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 eaLnBrk="1" latinLnBrk="0" hangingPunct="1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 –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линейка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ru-RU" dirty="0" smtClean="0"/>
          </a:p>
          <a:p>
            <a:pPr rtl="0" eaLnBrk="1" fontAlgn="auto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линейка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auto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линейка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ru-RU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auto" latinLnBrk="0" hangingPunct="1"/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 –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карандашница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7C1BF-971C-4BE9-A14E-7BCE2B580B5C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 – линейка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2 -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карандашница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 –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карандашница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 – линейка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5 -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карандашница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 –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карандашница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карандашница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карандашница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7C1BF-971C-4BE9-A14E-7BCE2B580B5C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 – линейка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2 -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карандашница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3 -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карандашница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7C1BF-971C-4BE9-A14E-7BCE2B580B5C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 – линейка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2 -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карандашница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 –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карандашница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 – линейка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5 -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карандашница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 –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карандашница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карандашница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карандашница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7C1BF-971C-4BE9-A14E-7BCE2B580B5C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1 – линейка</a:t>
            </a:r>
            <a:endParaRPr lang="ru-RU" dirty="0" smtClean="0"/>
          </a:p>
          <a:p>
            <a:r>
              <a:rPr lang="ru-RU" dirty="0" smtClean="0"/>
              <a:t>2 - </a:t>
            </a:r>
            <a:r>
              <a:rPr lang="ru-RU" dirty="0" err="1" smtClean="0"/>
              <a:t>карандашница</a:t>
            </a:r>
            <a:endParaRPr lang="ru-RU" dirty="0" smtClean="0"/>
          </a:p>
          <a:p>
            <a:r>
              <a:rPr lang="ru-RU" dirty="0" smtClean="0"/>
              <a:t>3 - </a:t>
            </a:r>
            <a:r>
              <a:rPr lang="ru-RU" dirty="0" err="1" smtClean="0"/>
              <a:t>карандашница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7C1BF-971C-4BE9-A14E-7BCE2B580B5C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 – линейка</a:t>
            </a:r>
            <a:endParaRPr lang="ru-RU" dirty="0" smtClean="0"/>
          </a:p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2 -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карандашница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 –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карандашница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 – циркуль</a:t>
            </a:r>
            <a:endParaRPr lang="ru-RU" dirty="0" smtClean="0"/>
          </a:p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 – циркуль </a:t>
            </a:r>
            <a:endParaRPr lang="ru-RU" dirty="0" smtClean="0"/>
          </a:p>
          <a:p>
            <a:pPr rtl="0" eaLnBrk="1" fontAlgn="auto" latinLnBrk="0" hangingPunct="1"/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7C1BF-971C-4BE9-A14E-7BCE2B580B5C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 – линейка</a:t>
            </a:r>
            <a:endParaRPr lang="ru-RU" dirty="0" smtClean="0"/>
          </a:p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2 -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карандашница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 –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карандашница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 – циркуль</a:t>
            </a:r>
            <a:endParaRPr lang="ru-RU" dirty="0" smtClean="0"/>
          </a:p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 – циркуль </a:t>
            </a:r>
            <a:endParaRPr lang="ru-RU" dirty="0" smtClean="0"/>
          </a:p>
          <a:p>
            <a:pPr rtl="0" eaLnBrk="1" fontAlgn="auto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 – циркуль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 циркуль 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auto" latinLnBrk="0" hangingPunct="1"/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7C1BF-971C-4BE9-A14E-7BCE2B580B5C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 – линейка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2 -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карандашница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 –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карандашница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 – линейка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5 -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карандашница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 –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карандашница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карандашница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карандашница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7C1BF-971C-4BE9-A14E-7BCE2B580B5C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 – линейка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2 -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карандашница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3 -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карандашница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7C1BF-971C-4BE9-A14E-7BCE2B580B5C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 – линейка</a:t>
            </a:r>
            <a:endParaRPr lang="ru-RU" dirty="0" smtClean="0"/>
          </a:p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2 -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карандашница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 –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карандашница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 – циркуль</a:t>
            </a:r>
            <a:endParaRPr lang="ru-RU" dirty="0" smtClean="0"/>
          </a:p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 – циркуль 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7C1BF-971C-4BE9-A14E-7BCE2B580B5C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 – линейка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2 -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карандашница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 –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карандашница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 – циркуль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 – циркуль 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 – циркуль 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7C1BF-971C-4BE9-A14E-7BCE2B580B5C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 – линейка</a:t>
            </a:r>
            <a:endParaRPr lang="ru-RU" dirty="0" smtClean="0"/>
          </a:p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2 -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карандашница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 –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карандашница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 – циркуль</a:t>
            </a:r>
            <a:endParaRPr lang="ru-RU" dirty="0" smtClean="0"/>
          </a:p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 – циркуль </a:t>
            </a:r>
            <a:endParaRPr lang="ru-RU" dirty="0" smtClean="0"/>
          </a:p>
          <a:p>
            <a:pPr rtl="0" eaLnBrk="1" fontAlgn="auto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 – циркуль 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 – циркуль 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auto" latinLnBrk="0" hangingPunct="1"/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7C1BF-971C-4BE9-A14E-7BCE2B580B5C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 – линейка</a:t>
            </a:r>
            <a:endParaRPr lang="ru-RU" dirty="0" smtClean="0"/>
          </a:p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2 -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карандашница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 –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карандашница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 – линейка</a:t>
            </a:r>
            <a:endParaRPr lang="ru-RU" dirty="0" smtClean="0"/>
          </a:p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5 -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карандашница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 –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карандашница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карандашница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карандашница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7C1BF-971C-4BE9-A14E-7BCE2B580B5C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1 – линейка</a:t>
            </a:r>
            <a:endParaRPr lang="ru-RU" dirty="0" smtClean="0"/>
          </a:p>
          <a:p>
            <a:r>
              <a:rPr lang="ru-RU" dirty="0" smtClean="0"/>
              <a:t>2 - </a:t>
            </a:r>
            <a:r>
              <a:rPr lang="ru-RU" dirty="0" err="1" smtClean="0"/>
              <a:t>карандашница</a:t>
            </a:r>
            <a:endParaRPr lang="ru-RU" dirty="0" smtClean="0"/>
          </a:p>
          <a:p>
            <a:r>
              <a:rPr lang="ru-RU" dirty="0" smtClean="0"/>
              <a:t>3 - </a:t>
            </a:r>
            <a:r>
              <a:rPr lang="ru-RU" dirty="0" err="1" smtClean="0"/>
              <a:t>карандашница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7C1BF-971C-4BE9-A14E-7BCE2B580B5C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1 – линейка</a:t>
            </a:r>
            <a:endParaRPr lang="ru-RU" dirty="0" smtClean="0"/>
          </a:p>
          <a:p>
            <a:r>
              <a:rPr lang="ru-RU" dirty="0" smtClean="0"/>
              <a:t>2 - </a:t>
            </a:r>
            <a:r>
              <a:rPr lang="ru-RU" dirty="0" err="1" smtClean="0"/>
              <a:t>карандашница</a:t>
            </a:r>
            <a:endParaRPr lang="ru-RU" dirty="0" smtClean="0"/>
          </a:p>
          <a:p>
            <a:r>
              <a:rPr lang="ru-RU" dirty="0" smtClean="0"/>
              <a:t>3 - </a:t>
            </a:r>
            <a:r>
              <a:rPr lang="ru-RU" dirty="0" err="1" smtClean="0"/>
              <a:t>карандашница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7C1BF-971C-4BE9-A14E-7BCE2B580B5C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1 – линейка</a:t>
            </a:r>
            <a:endParaRPr lang="ru-RU" dirty="0" smtClean="0"/>
          </a:p>
          <a:p>
            <a:r>
              <a:rPr lang="ru-RU" dirty="0" smtClean="0"/>
              <a:t>2 - </a:t>
            </a:r>
            <a:r>
              <a:rPr lang="ru-RU" dirty="0" err="1" smtClean="0"/>
              <a:t>карандашница</a:t>
            </a:r>
            <a:endParaRPr lang="ru-RU" dirty="0" smtClean="0"/>
          </a:p>
          <a:p>
            <a:r>
              <a:rPr lang="ru-RU" dirty="0" smtClean="0"/>
              <a:t>3 - </a:t>
            </a:r>
            <a:r>
              <a:rPr lang="ru-RU" dirty="0" err="1" smtClean="0"/>
              <a:t>карандашница</a:t>
            </a:r>
            <a:endParaRPr lang="ru-RU" dirty="0" smtClean="0"/>
          </a:p>
          <a:p>
            <a:r>
              <a:rPr lang="ru-RU" dirty="0" smtClean="0"/>
              <a:t>4 – циркуль</a:t>
            </a:r>
            <a:endParaRPr lang="ru-R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dirty="0" smtClean="0"/>
              <a:t>5 – циркуль</a:t>
            </a:r>
            <a:endParaRPr lang="ru-RU" dirty="0" smtClean="0"/>
          </a:p>
          <a:p>
            <a:r>
              <a:rPr lang="ru-RU" dirty="0" smtClean="0"/>
              <a:t>6 – циркуль</a:t>
            </a:r>
            <a:endParaRPr lang="ru-R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dirty="0" smtClean="0"/>
              <a:t>7 – циркуль</a:t>
            </a:r>
            <a:endParaRPr lang="ru-R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7C1BF-971C-4BE9-A14E-7BCE2B580B5C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1 – линейка</a:t>
            </a:r>
            <a:endParaRPr lang="ru-RU" dirty="0" smtClean="0"/>
          </a:p>
          <a:p>
            <a:r>
              <a:rPr lang="ru-RU" dirty="0" smtClean="0"/>
              <a:t>2 - </a:t>
            </a:r>
            <a:r>
              <a:rPr lang="ru-RU" dirty="0" err="1" smtClean="0"/>
              <a:t>карандашница</a:t>
            </a:r>
            <a:endParaRPr lang="ru-RU" dirty="0" smtClean="0"/>
          </a:p>
          <a:p>
            <a:r>
              <a:rPr lang="ru-RU" dirty="0" smtClean="0"/>
              <a:t>3 - </a:t>
            </a:r>
            <a:r>
              <a:rPr lang="ru-RU" dirty="0" err="1" smtClean="0"/>
              <a:t>карандашница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7C1BF-971C-4BE9-A14E-7BCE2B580B5C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 – линейка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2 -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карандашница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 –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карандашница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 – линейка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5 -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карандашница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 –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карандашница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карандашница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карандашница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7C1BF-971C-4BE9-A14E-7BCE2B580B5C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 – линейка</a:t>
            </a:r>
            <a:endParaRPr lang="ru-RU" dirty="0" smtClean="0"/>
          </a:p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2 -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карандашница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 –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карандашница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 – линейка</a:t>
            </a:r>
            <a:endParaRPr lang="ru-RU" dirty="0" smtClean="0"/>
          </a:p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5 -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карандашница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 –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карандашница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карандашница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карандашница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7C1BF-971C-4BE9-A14E-7BCE2B580B5C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s://dropi.ru/img/uploads/2018-01-17/3_original.jpeg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33856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 userDrawn="1"/>
        </p:nvSpPr>
        <p:spPr>
          <a:xfrm>
            <a:off x="179512" y="188640"/>
            <a:ext cx="8784976" cy="6480720"/>
          </a:xfrm>
          <a:prstGeom prst="rect">
            <a:avLst/>
          </a:prstGeom>
          <a:solidFill>
            <a:schemeClr val="bg1">
              <a:alpha val="8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30EC5-F2C9-4E2A-BC06-311B83BBD09E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D4CFA-E9EB-4FD0-B645-CEC009FC9D4C}" type="slidenum">
              <a:rPr lang="ru-RU" smtClean="0"/>
            </a:fld>
            <a:endParaRPr lang="ru-RU"/>
          </a:p>
        </p:txBody>
      </p:sp>
      <p:pic>
        <p:nvPicPr>
          <p:cNvPr id="9" name="Picture 10" descr="https://globus38.ru/images/price/1370234475.jpeg"/>
          <p:cNvPicPr>
            <a:picLocks noChangeAspect="1" noChangeArrowheads="1"/>
          </p:cNvPicPr>
          <p:nvPr userDrawn="1"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6200000">
            <a:off x="-548100" y="3796572"/>
            <a:ext cx="3615464" cy="2160240"/>
          </a:xfrm>
          <a:prstGeom prst="rect">
            <a:avLst/>
          </a:prstGeom>
          <a:noFill/>
        </p:spPr>
      </p:pic>
      <p:pic>
        <p:nvPicPr>
          <p:cNvPr id="10" name="Picture 8" descr="http://electrostal.elmall50.ru/pics/pics26/220098_0.jpg"/>
          <p:cNvPicPr>
            <a:picLocks noChangeAspect="1" noChangeArrowheads="1"/>
          </p:cNvPicPr>
          <p:nvPr userDrawn="1"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9859269">
            <a:off x="-42829" y="3968403"/>
            <a:ext cx="3024336" cy="1944216"/>
          </a:xfrm>
          <a:prstGeom prst="rect">
            <a:avLst/>
          </a:prstGeom>
          <a:noFill/>
        </p:spPr>
      </p:pic>
      <p:pic>
        <p:nvPicPr>
          <p:cNvPr id="11" name="Picture 6" descr="http://risancbrogig.zz.vc/admission_essay/img/2208-1.jpg"/>
          <p:cNvPicPr>
            <a:picLocks noChangeAspect="1" noChangeArrowheads="1"/>
          </p:cNvPicPr>
          <p:nvPr userDrawn="1"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95981" y="3212976"/>
            <a:ext cx="4248019" cy="3507086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 userDrawn="1"/>
        </p:nvSpPr>
        <p:spPr>
          <a:xfrm>
            <a:off x="611560" y="6021288"/>
            <a:ext cx="594547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cap="none" spc="50" dirty="0" err="1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Каратанова</a:t>
            </a:r>
            <a:r>
              <a:rPr lang="ru-RU" b="1" cap="none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Марина Николаевна</a:t>
            </a:r>
            <a:endParaRPr lang="ru-RU" b="1" cap="none" spc="50" dirty="0" smtClean="0">
              <a:ln w="11430"/>
              <a:solidFill>
                <a:schemeClr val="tx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ru-RU" b="1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МКОУ СОШ №256 ГО ЗАТО г.Фокино Приморский край</a:t>
            </a:r>
            <a:endParaRPr lang="ru-RU" b="1" cap="none" spc="50" dirty="0">
              <a:ln w="11430"/>
              <a:solidFill>
                <a:schemeClr val="tx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1409813" y="548680"/>
            <a:ext cx="6505563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cap="none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Математические</a:t>
            </a:r>
            <a:endParaRPr lang="ru-RU" sz="6600" b="1" cap="none" spc="50" dirty="0" smtClean="0">
              <a:ln w="11430"/>
              <a:solidFill>
                <a:schemeClr val="tx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6600" b="1" cap="none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диктанты</a:t>
            </a:r>
            <a:endParaRPr lang="ru-RU" sz="6600" b="1" cap="none" spc="50" dirty="0">
              <a:ln w="11430"/>
              <a:solidFill>
                <a:schemeClr val="tx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683568" y="4653136"/>
            <a:ext cx="509761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cap="none" spc="50" dirty="0" smtClean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Геометрия – 7 </a:t>
            </a:r>
            <a:endParaRPr lang="ru-RU" sz="6000" b="1" cap="none" spc="50" dirty="0">
              <a:ln w="11430"/>
              <a:solidFill>
                <a:schemeClr val="accent5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30EC5-F2C9-4E2A-BC06-311B83BBD09E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D4CFA-E9EB-4FD0-B645-CEC009FC9D4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30EC5-F2C9-4E2A-BC06-311B83BBD09E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D4CFA-E9EB-4FD0-B645-CEC009FC9D4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30EC5-F2C9-4E2A-BC06-311B83BBD09E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D4CFA-E9EB-4FD0-B645-CEC009FC9D4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30EC5-F2C9-4E2A-BC06-311B83BBD09E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D4CFA-E9EB-4FD0-B645-CEC009FC9D4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30EC5-F2C9-4E2A-BC06-311B83BBD09E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D4CFA-E9EB-4FD0-B645-CEC009FC9D4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30EC5-F2C9-4E2A-BC06-311B83BBD09E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D4CFA-E9EB-4FD0-B645-CEC009FC9D4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30EC5-F2C9-4E2A-BC06-311B83BBD09E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D4CFA-E9EB-4FD0-B645-CEC009FC9D4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30EC5-F2C9-4E2A-BC06-311B83BBD09E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D4CFA-E9EB-4FD0-B645-CEC009FC9D4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30EC5-F2C9-4E2A-BC06-311B83BBD09E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D4CFA-E9EB-4FD0-B645-CEC009FC9D4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30EC5-F2C9-4E2A-BC06-311B83BBD09E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D4CFA-E9EB-4FD0-B645-CEC009FC9D4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30EC5-F2C9-4E2A-BC06-311B83BBD09E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D4CFA-E9EB-4FD0-B645-CEC009FC9D4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1.jpe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s://dropi.ru/img/uploads/2018-01-17/3_original.jpeg"/>
          <p:cNvPicPr>
            <a:picLocks noChangeAspect="1" noChangeArrowheads="1"/>
          </p:cNvPicPr>
          <p:nvPr userDrawn="1"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0" y="0"/>
            <a:ext cx="9133856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 userDrawn="1"/>
        </p:nvSpPr>
        <p:spPr>
          <a:xfrm>
            <a:off x="179512" y="188640"/>
            <a:ext cx="8784976" cy="648072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230EC5-F2C9-4E2A-BC06-311B83BBD09E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7D4CFA-E9EB-4FD0-B645-CEC009FC9D4C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1" Type="http://schemas.openxmlformats.org/officeDocument/2006/relationships/slide" Target="slide33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7.xml"/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16.jpeg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19.png"/><Relationship Id="rId1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8.xml"/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16.jpeg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20.png"/><Relationship Id="rId1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9.xml"/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16.jpeg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21.png"/><Relationship Id="rId1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0.xml"/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16.jpeg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22.png"/><Relationship Id="rId1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image" Target="../media/image25.png"/><Relationship Id="rId8" Type="http://schemas.openxmlformats.org/officeDocument/2006/relationships/image" Target="../media/image16.jpeg"/><Relationship Id="rId7" Type="http://schemas.openxmlformats.org/officeDocument/2006/relationships/image" Target="../media/image15.png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3" Type="http://schemas.openxmlformats.org/officeDocument/2006/relationships/slide" Target="slide2.xml"/><Relationship Id="rId2" Type="http://schemas.openxmlformats.org/officeDocument/2006/relationships/image" Target="../media/image23.png"/><Relationship Id="rId11" Type="http://schemas.openxmlformats.org/officeDocument/2006/relationships/notesSlide" Target="../notesSlides/notesSlide11.xml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slide" Target="slide2.xml"/><Relationship Id="rId6" Type="http://schemas.openxmlformats.org/officeDocument/2006/relationships/slide" Target="slide16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2.xml"/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16.jpeg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26.png"/><Relationship Id="rId1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3.xml"/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16.jpeg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27.png"/><Relationship Id="rId1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image" Target="../media/image32.png"/><Relationship Id="rId8" Type="http://schemas.openxmlformats.org/officeDocument/2006/relationships/image" Target="../media/image25.png"/><Relationship Id="rId7" Type="http://schemas.openxmlformats.org/officeDocument/2006/relationships/image" Target="../media/image16.jpeg"/><Relationship Id="rId6" Type="http://schemas.openxmlformats.org/officeDocument/2006/relationships/image" Target="../media/image15.png"/><Relationship Id="rId5" Type="http://schemas.openxmlformats.org/officeDocument/2006/relationships/image" Target="../media/image28.png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1" Type="http://schemas.openxmlformats.org/officeDocument/2006/relationships/notesSlide" Target="../notesSlides/notesSlide14.xml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5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29.png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2.xml"/><Relationship Id="rId5" Type="http://schemas.openxmlformats.org/officeDocument/2006/relationships/slide" Target="slide27.xml"/><Relationship Id="rId4" Type="http://schemas.openxmlformats.org/officeDocument/2006/relationships/slide" Target="slide21.xml"/><Relationship Id="rId3" Type="http://schemas.openxmlformats.org/officeDocument/2006/relationships/slide" Target="slide15.xml"/><Relationship Id="rId2" Type="http://schemas.openxmlformats.org/officeDocument/2006/relationships/slide" Target="slide9.xml"/><Relationship Id="rId1" Type="http://schemas.openxmlformats.org/officeDocument/2006/relationships/slide" Target="slide3.xml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image" Target="../media/image16.jpeg"/><Relationship Id="rId8" Type="http://schemas.openxmlformats.org/officeDocument/2006/relationships/image" Target="../media/image33.jpeg"/><Relationship Id="rId7" Type="http://schemas.openxmlformats.org/officeDocument/2006/relationships/image" Target="../media/image15.png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3" Type="http://schemas.openxmlformats.org/officeDocument/2006/relationships/slide" Target="slide2.xml"/><Relationship Id="rId2" Type="http://schemas.openxmlformats.org/officeDocument/2006/relationships/image" Target="../media/image30.png"/><Relationship Id="rId11" Type="http://schemas.openxmlformats.org/officeDocument/2006/relationships/notesSlide" Target="../notesSlides/notesSlide16.xml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slide" Target="slide2.xml"/><Relationship Id="rId6" Type="http://schemas.openxmlformats.org/officeDocument/2006/relationships/slide" Target="slide2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7.xml"/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16.jpeg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34.png"/><Relationship Id="rId1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8.xml"/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16.jpeg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35.png"/><Relationship Id="rId1" Type="http://schemas.openxmlformats.org/officeDocument/2006/relationships/image" Target="../media/image39.png"/></Relationships>
</file>

<file path=ppt/slides/_rels/slide24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9.xml"/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16.jpeg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36.png"/><Relationship Id="rId1" Type="http://schemas.openxmlformats.org/officeDocument/2006/relationships/image" Target="../media/image39.png"/></Relationships>
</file>

<file path=ppt/slides/_rels/slide2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25.png"/><Relationship Id="rId7" Type="http://schemas.openxmlformats.org/officeDocument/2006/relationships/image" Target="../media/image16.jpeg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37.png"/><Relationship Id="rId10" Type="http://schemas.openxmlformats.org/officeDocument/2006/relationships/notesSlide" Target="../notesSlides/notesSlide20.xml"/><Relationship Id="rId1" Type="http://schemas.openxmlformats.org/officeDocument/2006/relationships/image" Target="../media/image39.png"/></Relationships>
</file>

<file path=ppt/slides/_rels/slide2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25.png"/><Relationship Id="rId7" Type="http://schemas.openxmlformats.org/officeDocument/2006/relationships/image" Target="../media/image16.jpeg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38.png"/><Relationship Id="rId10" Type="http://schemas.openxmlformats.org/officeDocument/2006/relationships/notesSlide" Target="../notesSlides/notesSlide21.xml"/><Relationship Id="rId1" Type="http://schemas.openxmlformats.org/officeDocument/2006/relationships/image" Target="../media/image39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slide" Target="slide2.xml"/><Relationship Id="rId6" Type="http://schemas.openxmlformats.org/officeDocument/2006/relationships/slide" Target="slide28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image" Target="../media/image40.png"/></Relationships>
</file>

<file path=ppt/slides/_rels/slide28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22.xml"/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16.jpeg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40.png"/><Relationship Id="rId1" Type="http://schemas.openxmlformats.org/officeDocument/2006/relationships/image" Target="../media/image45.png"/></Relationships>
</file>

<file path=ppt/slides/_rels/slide29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23.xml"/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16.jpeg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41.png"/><Relationship Id="rId1" Type="http://schemas.openxmlformats.org/officeDocument/2006/relationships/image" Target="../media/image45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10.png"/><Relationship Id="rId7" Type="http://schemas.openxmlformats.org/officeDocument/2006/relationships/image" Target="../media/image9.png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slide" Target="slide2.xml"/><Relationship Id="rId3" Type="http://schemas.openxmlformats.org/officeDocument/2006/relationships/slide" Target="slide4.xml"/><Relationship Id="rId2" Type="http://schemas.openxmlformats.org/officeDocument/2006/relationships/slide" Target="slide3.xml"/><Relationship Id="rId1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25.png"/><Relationship Id="rId7" Type="http://schemas.openxmlformats.org/officeDocument/2006/relationships/image" Target="../media/image16.jpeg"/><Relationship Id="rId6" Type="http://schemas.openxmlformats.org/officeDocument/2006/relationships/image" Target="../media/image15.png"/><Relationship Id="rId5" Type="http://schemas.openxmlformats.org/officeDocument/2006/relationships/image" Target="../media/image42.png"/><Relationship Id="rId4" Type="http://schemas.openxmlformats.org/officeDocument/2006/relationships/image" Target="../media/image45.png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0" Type="http://schemas.openxmlformats.org/officeDocument/2006/relationships/notesSlide" Target="../notesSlides/notesSlide24.xml"/><Relationship Id="rId1" Type="http://schemas.openxmlformats.org/officeDocument/2006/relationships/image" Target="../media/image12.png"/></Relationships>
</file>

<file path=ppt/slides/_rels/slide3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25.png"/><Relationship Id="rId7" Type="http://schemas.openxmlformats.org/officeDocument/2006/relationships/image" Target="../media/image16.jpeg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43.png"/><Relationship Id="rId10" Type="http://schemas.openxmlformats.org/officeDocument/2006/relationships/notesSlide" Target="../notesSlides/notesSlide25.xml"/><Relationship Id="rId1" Type="http://schemas.openxmlformats.org/officeDocument/2006/relationships/image" Target="../media/image45.png"/></Relationships>
</file>

<file path=ppt/slides/_rels/slide3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25.png"/><Relationship Id="rId7" Type="http://schemas.openxmlformats.org/officeDocument/2006/relationships/image" Target="../media/image16.jpeg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44.png"/><Relationship Id="rId10" Type="http://schemas.openxmlformats.org/officeDocument/2006/relationships/notesSlide" Target="../notesSlides/notesSlide26.xml"/><Relationship Id="rId1" Type="http://schemas.openxmlformats.org/officeDocument/2006/relationships/image" Target="../media/image45.png"/></Relationships>
</file>

<file path=ppt/slides/_rels/slide33.xml.rels><?xml version="1.0" encoding="UTF-8" standalone="yes"?>
<Relationships xmlns="http://schemas.openxmlformats.org/package/2006/relationships"><Relationship Id="rId9" Type="http://schemas.openxmlformats.org/officeDocument/2006/relationships/hyperlink" Target="http://tapenik.ru/dizain/boy_5.png" TargetMode="External"/><Relationship Id="rId8" Type="http://schemas.openxmlformats.org/officeDocument/2006/relationships/hyperlink" Target="http://tapenik.ru/dizain/dev_19.png" TargetMode="External"/><Relationship Id="rId7" Type="http://schemas.openxmlformats.org/officeDocument/2006/relationships/hyperlink" Target="http://tapenik.ru/dizain/boy_17.png" TargetMode="External"/><Relationship Id="rId6" Type="http://schemas.openxmlformats.org/officeDocument/2006/relationships/hyperlink" Target="http://tapenik.ru/dizain/boy_6.png" TargetMode="External"/><Relationship Id="rId5" Type="http://schemas.openxmlformats.org/officeDocument/2006/relationships/hyperlink" Target="http://tapenik.ru/dizain/dev_12.png" TargetMode="External"/><Relationship Id="rId4" Type="http://schemas.openxmlformats.org/officeDocument/2006/relationships/hyperlink" Target="http://tapenik.ru/dizain/dev_22.png" TargetMode="External"/><Relationship Id="rId3" Type="http://schemas.openxmlformats.org/officeDocument/2006/relationships/hyperlink" Target="http://tapenik.ru/dizain/boy_7.png" TargetMode="External"/><Relationship Id="rId2" Type="http://schemas.openxmlformats.org/officeDocument/2006/relationships/hyperlink" Target="http://risancbrogig.zz.vc/admission_essay/img/2208-1.jpg" TargetMode="External"/><Relationship Id="rId13" Type="http://schemas.openxmlformats.org/officeDocument/2006/relationships/slideLayout" Target="../slideLayouts/slideLayout2.xml"/><Relationship Id="rId12" Type="http://schemas.openxmlformats.org/officeDocument/2006/relationships/slide" Target="slide2.xml"/><Relationship Id="rId11" Type="http://schemas.openxmlformats.org/officeDocument/2006/relationships/image" Target="../media/image46.png"/><Relationship Id="rId10" Type="http://schemas.openxmlformats.org/officeDocument/2006/relationships/hyperlink" Target="http://tapenik.ru/dizain/deti_12.png" TargetMode="External"/><Relationship Id="rId1" Type="http://schemas.openxmlformats.org/officeDocument/2006/relationships/hyperlink" Target="http://www.mrbartonmaths.com/blog/wp-content/uploads/2017/02/Feb.png" TargetMode="Externa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16.jpeg"/><Relationship Id="rId7" Type="http://schemas.openxmlformats.org/officeDocument/2006/relationships/image" Target="../media/image15.png"/><Relationship Id="rId6" Type="http://schemas.openxmlformats.org/officeDocument/2006/relationships/image" Target="../media/image7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0" Type="http://schemas.openxmlformats.org/officeDocument/2006/relationships/notesSlide" Target="../notesSlides/notesSlide2.xml"/><Relationship Id="rId1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16.jpeg"/><Relationship Id="rId7" Type="http://schemas.openxmlformats.org/officeDocument/2006/relationships/image" Target="../media/image15.png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0" Type="http://schemas.openxmlformats.org/officeDocument/2006/relationships/notesSlide" Target="../notesSlides/notesSlide3.xml"/><Relationship Id="rId1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16.jpeg"/><Relationship Id="rId7" Type="http://schemas.openxmlformats.org/officeDocument/2006/relationships/image" Target="../media/image15.png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0" Type="http://schemas.openxmlformats.org/officeDocument/2006/relationships/notesSlide" Target="../notesSlides/notesSlide4.xml"/><Relationship Id="rId1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16.jpeg"/><Relationship Id="rId7" Type="http://schemas.openxmlformats.org/officeDocument/2006/relationships/image" Target="../media/image15.png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0" Type="http://schemas.openxmlformats.org/officeDocument/2006/relationships/notesSlide" Target="../notesSlides/notesSlide5.xml"/><Relationship Id="rId1" Type="http://schemas.openxmlformats.org/officeDocument/2006/relationships/slide" Target="slide3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16.jpeg"/><Relationship Id="rId8" Type="http://schemas.openxmlformats.org/officeDocument/2006/relationships/image" Target="../media/image15.png"/><Relationship Id="rId7" Type="http://schemas.openxmlformats.org/officeDocument/2006/relationships/slide" Target="slide2.xml"/><Relationship Id="rId6" Type="http://schemas.openxmlformats.org/officeDocument/2006/relationships/image" Target="../media/image6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3" Type="http://schemas.openxmlformats.org/officeDocument/2006/relationships/notesSlide" Target="../notesSlides/notesSlide6.xml"/><Relationship Id="rId12" Type="http://schemas.openxmlformats.org/officeDocument/2006/relationships/slideLayout" Target="../slideLayouts/slideLayout2.xml"/><Relationship Id="rId11" Type="http://schemas.openxmlformats.org/officeDocument/2006/relationships/image" Target="../media/image18.png"/><Relationship Id="rId10" Type="http://schemas.openxmlformats.org/officeDocument/2006/relationships/image" Target="../media/image17.png"/><Relationship Id="rId1" Type="http://schemas.openxmlformats.org/officeDocument/2006/relationships/slide" Target="slide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slide" Target="slide2.xml"/><Relationship Id="rId6" Type="http://schemas.openxmlformats.org/officeDocument/2006/relationships/slide" Target="slide10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3203848" y="2708920"/>
            <a:ext cx="30540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Часть – 1 </a:t>
            </a:r>
            <a:endParaRPr lang="ru-RU" sz="5400" b="1" cap="none" spc="50" dirty="0">
              <a:ln w="11430"/>
              <a:solidFill>
                <a:schemeClr val="accent5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Управляющая кнопка: сведения 2">
            <a:hlinkClick r:id="rId1" action="ppaction://hlinksldjump" highlightClick="1"/>
          </p:cNvPr>
          <p:cNvSpPr/>
          <p:nvPr/>
        </p:nvSpPr>
        <p:spPr>
          <a:xfrm>
            <a:off x="8388424" y="6237312"/>
            <a:ext cx="538360" cy="394344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" y="6086475"/>
            <a:ext cx="6209030" cy="5454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1619672" y="2204864"/>
            <a:ext cx="7056784" cy="4392488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Управляющая кнопка: настраиваемая 3">
            <a:hlinkClick r:id="" action="ppaction://noaction" highlightClick="1"/>
          </p:cNvPr>
          <p:cNvSpPr/>
          <p:nvPr/>
        </p:nvSpPr>
        <p:spPr>
          <a:xfrm>
            <a:off x="467544" y="332656"/>
            <a:ext cx="8208912" cy="864096"/>
          </a:xfrm>
          <a:prstGeom prst="actionButtonBlank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№2 Прямая. Построение отрезков 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14" descr="http://tapenik.ru/dizain/dev_19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 flipH="1">
            <a:off x="0" y="3212976"/>
            <a:ext cx="1619672" cy="3645024"/>
          </a:xfrm>
          <a:prstGeom prst="rect">
            <a:avLst/>
          </a:prstGeom>
          <a:noFill/>
        </p:spPr>
      </p:pic>
      <p:grpSp>
        <p:nvGrpSpPr>
          <p:cNvPr id="11" name="Группа 10"/>
          <p:cNvGrpSpPr/>
          <p:nvPr/>
        </p:nvGrpSpPr>
        <p:grpSpPr>
          <a:xfrm>
            <a:off x="467544" y="1340768"/>
            <a:ext cx="8208912" cy="720080"/>
            <a:chOff x="467544" y="1484784"/>
            <a:chExt cx="8208912" cy="720080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467544" y="1484784"/>
              <a:ext cx="8208912" cy="72008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899592" y="1700808"/>
              <a:ext cx="5184576" cy="3297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5" name="Picture 4" descr="http://www.clipartbest.com/cliparts/MTL/eLe/MTLeLeBTa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051720" y="6065912"/>
            <a:ext cx="1872208" cy="792088"/>
          </a:xfrm>
          <a:prstGeom prst="rect">
            <a:avLst/>
          </a:prstGeom>
          <a:noFill/>
        </p:spPr>
      </p:pic>
      <p:pic>
        <p:nvPicPr>
          <p:cNvPr id="16" name="Picture 8" descr="http://2liski.detkin-club.ru/images/custom_2/bhxaf_543f75c2dedf4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72000" y="5414987"/>
            <a:ext cx="929976" cy="1443013"/>
          </a:xfrm>
          <a:prstGeom prst="rect">
            <a:avLst/>
          </a:prstGeom>
          <a:noFill/>
        </p:spPr>
      </p:pic>
      <p:pic>
        <p:nvPicPr>
          <p:cNvPr id="17" name="Picture 10" descr="https://arhivurokov.ru/kopilka/uploads/user_file_5820df99986e3/sriedstva_miekhanizatsii_i_avtomatizatsii_proizvodstviennogho_protsiessa_34.pn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2160" y="5495182"/>
            <a:ext cx="1224136" cy="1362818"/>
          </a:xfrm>
          <a:prstGeom prst="rect">
            <a:avLst/>
          </a:prstGeom>
          <a:noFill/>
        </p:spPr>
      </p:pic>
      <p:pic>
        <p:nvPicPr>
          <p:cNvPr id="19" name="Picture 6" descr="http://clipart-library.com/image_gallery2/Ruler-PNG-Pic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771800" y="4221088"/>
            <a:ext cx="4968552" cy="922357"/>
          </a:xfrm>
          <a:prstGeom prst="rect">
            <a:avLst/>
          </a:prstGeom>
          <a:noFill/>
        </p:spPr>
      </p:pic>
      <p:cxnSp>
        <p:nvCxnSpPr>
          <p:cNvPr id="20" name="Прямая соединительная линия 19"/>
          <p:cNvCxnSpPr/>
          <p:nvPr/>
        </p:nvCxnSpPr>
        <p:spPr>
          <a:xfrm>
            <a:off x="2771800" y="4221088"/>
            <a:ext cx="4896544" cy="0"/>
          </a:xfrm>
          <a:prstGeom prst="line">
            <a:avLst/>
          </a:prstGeom>
          <a:ln w="508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4" descr="http://syromono.info/images/violet-clipart-pencil-5.jpg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7422673">
            <a:off x="2246225" y="3203637"/>
            <a:ext cx="2304256" cy="142149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>
            <a:off x="2555776" y="4221088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524328" y="4221088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Управляющая кнопка: далее 23">
            <a:hlinkClick r:id="" action="ppaction://hlinkshowjump?jump=nextslide" highlightClick="1"/>
          </p:cNvPr>
          <p:cNvSpPr/>
          <p:nvPr/>
        </p:nvSpPr>
        <p:spPr>
          <a:xfrm>
            <a:off x="7956376" y="6093296"/>
            <a:ext cx="936104" cy="504056"/>
          </a:xfrm>
          <a:prstGeom prst="actionButtonForwardNex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07495E-6 L 0.5276 2.07495E-6 " pathEditMode="relative" ptsTypes="AA">
                                      <p:cBhvr>
                                        <p:cTn id="23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1619672" y="2204864"/>
            <a:ext cx="7056784" cy="4392488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Управляющая кнопка: настраиваемая 3">
            <a:hlinkClick r:id="" action="ppaction://noaction" highlightClick="1"/>
          </p:cNvPr>
          <p:cNvSpPr/>
          <p:nvPr/>
        </p:nvSpPr>
        <p:spPr>
          <a:xfrm>
            <a:off x="467544" y="332656"/>
            <a:ext cx="8208912" cy="864096"/>
          </a:xfrm>
          <a:prstGeom prst="actionButtonBlank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№2 Прямая. Построение отрезков 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14" descr="http://tapenik.ru/dizain/dev_19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 flipH="1">
            <a:off x="0" y="3212976"/>
            <a:ext cx="1619672" cy="3645024"/>
          </a:xfrm>
          <a:prstGeom prst="rect">
            <a:avLst/>
          </a:prstGeom>
          <a:noFill/>
        </p:spPr>
      </p:pic>
      <p:grpSp>
        <p:nvGrpSpPr>
          <p:cNvPr id="11" name="Группа 10"/>
          <p:cNvGrpSpPr/>
          <p:nvPr/>
        </p:nvGrpSpPr>
        <p:grpSpPr>
          <a:xfrm>
            <a:off x="467544" y="1340768"/>
            <a:ext cx="8208912" cy="720080"/>
            <a:chOff x="467544" y="3068960"/>
            <a:chExt cx="8208912" cy="720080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467544" y="3068960"/>
              <a:ext cx="8208912" cy="72008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3" name="Picture 3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539552" y="3140968"/>
              <a:ext cx="8064896" cy="5920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5" name="Picture 4" descr="http://www.clipartbest.com/cliparts/MTL/eLe/MTLeLeBTa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051720" y="6065912"/>
            <a:ext cx="1872208" cy="792088"/>
          </a:xfrm>
          <a:prstGeom prst="rect">
            <a:avLst/>
          </a:prstGeom>
          <a:noFill/>
        </p:spPr>
      </p:pic>
      <p:pic>
        <p:nvPicPr>
          <p:cNvPr id="16" name="Picture 8" descr="http://2liski.detkin-club.ru/images/custom_2/bhxaf_543f75c2dedf4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72000" y="5414987"/>
            <a:ext cx="929976" cy="1443013"/>
          </a:xfrm>
          <a:prstGeom prst="rect">
            <a:avLst/>
          </a:prstGeom>
          <a:noFill/>
        </p:spPr>
      </p:pic>
      <p:pic>
        <p:nvPicPr>
          <p:cNvPr id="17" name="Picture 10" descr="https://arhivurokov.ru/kopilka/uploads/user_file_5820df99986e3/sriedstva_miekhanizatsii_i_avtomatizatsii_proizvodstviennogho_protsiessa_34.pn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2160" y="5495182"/>
            <a:ext cx="1224136" cy="1362818"/>
          </a:xfrm>
          <a:prstGeom prst="rect">
            <a:avLst/>
          </a:prstGeom>
          <a:noFill/>
        </p:spPr>
      </p:pic>
      <p:pic>
        <p:nvPicPr>
          <p:cNvPr id="19" name="Picture 6" descr="http://clipart-library.com/image_gallery2/Ruler-PNG-Pic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771800" y="4509120"/>
            <a:ext cx="4968552" cy="922357"/>
          </a:xfrm>
          <a:prstGeom prst="rect">
            <a:avLst/>
          </a:prstGeom>
          <a:noFill/>
        </p:spPr>
      </p:pic>
      <p:cxnSp>
        <p:nvCxnSpPr>
          <p:cNvPr id="20" name="Прямая соединительная линия 19"/>
          <p:cNvCxnSpPr/>
          <p:nvPr/>
        </p:nvCxnSpPr>
        <p:spPr>
          <a:xfrm>
            <a:off x="2771800" y="4509120"/>
            <a:ext cx="4896544" cy="0"/>
          </a:xfrm>
          <a:prstGeom prst="line">
            <a:avLst/>
          </a:prstGeom>
          <a:ln w="508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4" descr="http://syromono.info/images/violet-clipart-pencil-5.jpg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7422673">
            <a:off x="2318235" y="3491669"/>
            <a:ext cx="2304256" cy="142149"/>
          </a:xfrm>
          <a:prstGeom prst="rect">
            <a:avLst/>
          </a:prstGeom>
          <a:noFill/>
        </p:spPr>
      </p:pic>
      <p:pic>
        <p:nvPicPr>
          <p:cNvPr id="23" name="Picture 6" descr="http://clipart-library.com/image_gallery2/Ruler-PNG-Pic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601743">
            <a:off x="2670206" y="3072629"/>
            <a:ext cx="4968552" cy="922357"/>
          </a:xfrm>
          <a:prstGeom prst="rect">
            <a:avLst/>
          </a:prstGeom>
          <a:noFill/>
        </p:spPr>
      </p:pic>
      <p:pic>
        <p:nvPicPr>
          <p:cNvPr id="24" name="Picture 4" descr="http://syromono.info/images/violet-clipart-pencil-5.jpg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7422673">
            <a:off x="2318234" y="1619461"/>
            <a:ext cx="2304256" cy="142149"/>
          </a:xfrm>
          <a:prstGeom prst="rect">
            <a:avLst/>
          </a:prstGeom>
          <a:noFill/>
        </p:spPr>
      </p:pic>
      <p:cxnSp>
        <p:nvCxnSpPr>
          <p:cNvPr id="25" name="Прямая соединительная линия 24"/>
          <p:cNvCxnSpPr/>
          <p:nvPr/>
        </p:nvCxnSpPr>
        <p:spPr>
          <a:xfrm>
            <a:off x="2771800" y="2636912"/>
            <a:ext cx="4896544" cy="864096"/>
          </a:xfrm>
          <a:prstGeom prst="line">
            <a:avLst/>
          </a:prstGeom>
          <a:ln w="508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7452320" y="2996952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452320" y="4077072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Управляющая кнопка: далее 29">
            <a:hlinkClick r:id="" action="ppaction://hlinkshowjump?jump=nextslide" highlightClick="1"/>
          </p:cNvPr>
          <p:cNvSpPr/>
          <p:nvPr/>
        </p:nvSpPr>
        <p:spPr>
          <a:xfrm>
            <a:off x="7956376" y="6093296"/>
            <a:ext cx="936104" cy="504056"/>
          </a:xfrm>
          <a:prstGeom prst="actionButtonForwardNex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07495E-6 L 0.5276 2.07495E-6 " pathEditMode="relative" ptsTypes="AA">
                                      <p:cBhvr>
                                        <p:cTn id="30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3.30326E-6 L 0.53785 0.13786 " pathEditMode="relative" rAng="0" ptsTypes="AA">
                                      <p:cBhvr>
                                        <p:cTn id="55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1619672" y="2204864"/>
            <a:ext cx="7056784" cy="4392488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Управляющая кнопка: настраиваемая 3">
            <a:hlinkClick r:id="" action="ppaction://noaction" highlightClick="1"/>
          </p:cNvPr>
          <p:cNvSpPr/>
          <p:nvPr/>
        </p:nvSpPr>
        <p:spPr>
          <a:xfrm>
            <a:off x="467544" y="332656"/>
            <a:ext cx="8208912" cy="864096"/>
          </a:xfrm>
          <a:prstGeom prst="actionButtonBlank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№2 Прямая. Построение отрезков 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14" descr="http://tapenik.ru/dizain/dev_19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 flipH="1">
            <a:off x="0" y="3212976"/>
            <a:ext cx="1619672" cy="3645024"/>
          </a:xfrm>
          <a:prstGeom prst="rect">
            <a:avLst/>
          </a:prstGeom>
          <a:noFill/>
        </p:spPr>
      </p:pic>
      <p:grpSp>
        <p:nvGrpSpPr>
          <p:cNvPr id="11" name="Группа 10"/>
          <p:cNvGrpSpPr/>
          <p:nvPr/>
        </p:nvGrpSpPr>
        <p:grpSpPr>
          <a:xfrm>
            <a:off x="467544" y="1340768"/>
            <a:ext cx="8208912" cy="720080"/>
            <a:chOff x="467544" y="3284984"/>
            <a:chExt cx="8208912" cy="720080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467544" y="3284984"/>
              <a:ext cx="8208912" cy="72008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3" name="Picture 4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971600" y="3501008"/>
              <a:ext cx="7272808" cy="343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5" name="Picture 4" descr="http://www.clipartbest.com/cliparts/MTL/eLe/MTLeLeBTa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051720" y="6065912"/>
            <a:ext cx="1872208" cy="792088"/>
          </a:xfrm>
          <a:prstGeom prst="rect">
            <a:avLst/>
          </a:prstGeom>
          <a:noFill/>
        </p:spPr>
      </p:pic>
      <p:pic>
        <p:nvPicPr>
          <p:cNvPr id="16" name="Picture 8" descr="http://2liski.detkin-club.ru/images/custom_2/bhxaf_543f75c2dedf4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72000" y="5414987"/>
            <a:ext cx="929976" cy="1443013"/>
          </a:xfrm>
          <a:prstGeom prst="rect">
            <a:avLst/>
          </a:prstGeom>
          <a:noFill/>
        </p:spPr>
      </p:pic>
      <p:pic>
        <p:nvPicPr>
          <p:cNvPr id="17" name="Picture 10" descr="https://arhivurokov.ru/kopilka/uploads/user_file_5820df99986e3/sriedstva_miekhanizatsii_i_avtomatizatsii_proizvodstviennogho_protsiessa_34.pn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2160" y="5495182"/>
            <a:ext cx="1224136" cy="1362818"/>
          </a:xfrm>
          <a:prstGeom prst="rect">
            <a:avLst/>
          </a:prstGeom>
          <a:noFill/>
        </p:spPr>
      </p:pic>
      <p:pic>
        <p:nvPicPr>
          <p:cNvPr id="18" name="Picture 6" descr="http://clipart-library.com/image_gallery2/Ruler-PNG-Pic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771800" y="3501008"/>
            <a:ext cx="4968552" cy="922357"/>
          </a:xfrm>
          <a:prstGeom prst="rect">
            <a:avLst/>
          </a:prstGeom>
          <a:noFill/>
        </p:spPr>
      </p:pic>
      <p:cxnSp>
        <p:nvCxnSpPr>
          <p:cNvPr id="19" name="Прямая соединительная линия 18"/>
          <p:cNvCxnSpPr/>
          <p:nvPr/>
        </p:nvCxnSpPr>
        <p:spPr>
          <a:xfrm>
            <a:off x="2771800" y="3501008"/>
            <a:ext cx="4896544" cy="0"/>
          </a:xfrm>
          <a:prstGeom prst="line">
            <a:avLst/>
          </a:prstGeom>
          <a:ln w="508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4" descr="http://syromono.info/images/violet-clipart-pencil-5.jpg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7422673">
            <a:off x="2246227" y="2483557"/>
            <a:ext cx="2304256" cy="142149"/>
          </a:xfrm>
          <a:prstGeom prst="rect">
            <a:avLst/>
          </a:prstGeom>
          <a:noFill/>
        </p:spPr>
      </p:pic>
      <p:pic>
        <p:nvPicPr>
          <p:cNvPr id="21" name="Picture 6" descr="http://clipart-library.com/image_gallery2/Ruler-PNG-Pic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771800" y="4581128"/>
            <a:ext cx="4968552" cy="922357"/>
          </a:xfrm>
          <a:prstGeom prst="rect">
            <a:avLst/>
          </a:prstGeom>
          <a:noFill/>
        </p:spPr>
      </p:pic>
      <p:pic>
        <p:nvPicPr>
          <p:cNvPr id="22" name="Picture 4" descr="http://syromono.info/images/violet-clipart-pencil-5.jpg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7422673">
            <a:off x="2246227" y="3563677"/>
            <a:ext cx="2304256" cy="142149"/>
          </a:xfrm>
          <a:prstGeom prst="rect">
            <a:avLst/>
          </a:prstGeom>
          <a:noFill/>
        </p:spPr>
      </p:pic>
      <p:cxnSp>
        <p:nvCxnSpPr>
          <p:cNvPr id="23" name="Прямая соединительная линия 22"/>
          <p:cNvCxnSpPr/>
          <p:nvPr/>
        </p:nvCxnSpPr>
        <p:spPr>
          <a:xfrm>
            <a:off x="2771800" y="4581128"/>
            <a:ext cx="4968552" cy="0"/>
          </a:xfrm>
          <a:prstGeom prst="line">
            <a:avLst/>
          </a:prstGeom>
          <a:ln w="508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380312" y="2996952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452320" y="4077072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Управляющая кнопка: далее 25">
            <a:hlinkClick r:id="" action="ppaction://hlinkshowjump?jump=nextslide" highlightClick="1"/>
          </p:cNvPr>
          <p:cNvSpPr/>
          <p:nvPr/>
        </p:nvSpPr>
        <p:spPr>
          <a:xfrm>
            <a:off x="7956376" y="6093296"/>
            <a:ext cx="936104" cy="504056"/>
          </a:xfrm>
          <a:prstGeom prst="actionButtonForwardNex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07495E-6 L 0.5276 2.07495E-6 " pathEditMode="relative" ptsTypes="AA">
                                      <p:cBhvr>
                                        <p:cTn id="30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4.16609E-6 L 0.53802 0.00139 " pathEditMode="relative" rAng="0" ptsTypes="AA">
                                      <p:cBhvr>
                                        <p:cTn id="55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1619672" y="2204864"/>
            <a:ext cx="7056784" cy="4392488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Управляющая кнопка: настраиваемая 3">
            <a:hlinkClick r:id="" action="ppaction://noaction" highlightClick="1"/>
          </p:cNvPr>
          <p:cNvSpPr/>
          <p:nvPr/>
        </p:nvSpPr>
        <p:spPr>
          <a:xfrm>
            <a:off x="467544" y="332656"/>
            <a:ext cx="8208912" cy="864096"/>
          </a:xfrm>
          <a:prstGeom prst="actionButtonBlank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№2 Прямая. Построение отрезков 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4" descr="http://tapenik.ru/dizain/dev_19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 flipH="1">
            <a:off x="0" y="3212976"/>
            <a:ext cx="1619672" cy="3645024"/>
          </a:xfrm>
          <a:prstGeom prst="rect">
            <a:avLst/>
          </a:prstGeom>
          <a:noFill/>
        </p:spPr>
      </p:pic>
      <p:grpSp>
        <p:nvGrpSpPr>
          <p:cNvPr id="13" name="Группа 12"/>
          <p:cNvGrpSpPr/>
          <p:nvPr/>
        </p:nvGrpSpPr>
        <p:grpSpPr>
          <a:xfrm>
            <a:off x="467544" y="1340768"/>
            <a:ext cx="8208912" cy="720080"/>
            <a:chOff x="539552" y="4221088"/>
            <a:chExt cx="8208912" cy="720080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539552" y="4221088"/>
              <a:ext cx="8208912" cy="72008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Picture 5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611560" y="4293096"/>
              <a:ext cx="8064896" cy="5950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8" name="Picture 4" descr="http://www.clipartbest.com/cliparts/MTL/eLe/MTLeLeBTa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051720" y="6065912"/>
            <a:ext cx="1872208" cy="792088"/>
          </a:xfrm>
          <a:prstGeom prst="rect">
            <a:avLst/>
          </a:prstGeom>
          <a:noFill/>
        </p:spPr>
      </p:pic>
      <p:pic>
        <p:nvPicPr>
          <p:cNvPr id="29" name="Picture 8" descr="http://2liski.detkin-club.ru/images/custom_2/bhxaf_543f75c2dedf4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72000" y="5414987"/>
            <a:ext cx="929976" cy="1443013"/>
          </a:xfrm>
          <a:prstGeom prst="rect">
            <a:avLst/>
          </a:prstGeom>
          <a:noFill/>
        </p:spPr>
      </p:pic>
      <p:pic>
        <p:nvPicPr>
          <p:cNvPr id="30" name="Picture 10" descr="https://arhivurokov.ru/kopilka/uploads/user_file_5820df99986e3/sriedstva_miekhanizatsii_i_avtomatizatsii_proizvodstviennogho_protsiessa_34.pn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2160" y="5495182"/>
            <a:ext cx="1224136" cy="1362818"/>
          </a:xfrm>
          <a:prstGeom prst="rect">
            <a:avLst/>
          </a:prstGeom>
          <a:noFill/>
        </p:spPr>
      </p:pic>
      <p:pic>
        <p:nvPicPr>
          <p:cNvPr id="32" name="Picture 6" descr="http://clipart-library.com/image_gallery2/Ruler-PNG-Pic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20923313">
            <a:off x="2814021" y="3977957"/>
            <a:ext cx="4968552" cy="922357"/>
          </a:xfrm>
          <a:prstGeom prst="rect">
            <a:avLst/>
          </a:prstGeom>
          <a:noFill/>
        </p:spPr>
      </p:pic>
      <p:cxnSp>
        <p:nvCxnSpPr>
          <p:cNvPr id="33" name="Прямая соединительная линия 32"/>
          <p:cNvCxnSpPr/>
          <p:nvPr/>
        </p:nvCxnSpPr>
        <p:spPr>
          <a:xfrm flipV="1">
            <a:off x="2771800" y="4221088"/>
            <a:ext cx="1224136" cy="216024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4" descr="http://syromono.info/images/violet-clipart-pencil-5.jpg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7422673">
            <a:off x="2246226" y="3347653"/>
            <a:ext cx="2304256" cy="142149"/>
          </a:xfrm>
          <a:prstGeom prst="rect">
            <a:avLst/>
          </a:prstGeom>
          <a:noFill/>
        </p:spPr>
      </p:pic>
      <p:sp>
        <p:nvSpPr>
          <p:cNvPr id="35" name="TextBox 34"/>
          <p:cNvSpPr txBox="1"/>
          <p:nvPr/>
        </p:nvSpPr>
        <p:spPr>
          <a:xfrm>
            <a:off x="2411760" y="4437112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851920" y="4221088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Овал 36"/>
          <p:cNvSpPr/>
          <p:nvPr/>
        </p:nvSpPr>
        <p:spPr>
          <a:xfrm>
            <a:off x="2771800" y="4365104"/>
            <a:ext cx="72008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3923928" y="4149080"/>
            <a:ext cx="72008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6012160" y="2996952"/>
            <a:ext cx="1502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 = 3 см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Управляющая кнопка: далее 40">
            <a:hlinkClick r:id="" action="ppaction://hlinkshowjump?jump=nextslide" highlightClick="1"/>
          </p:cNvPr>
          <p:cNvSpPr/>
          <p:nvPr/>
        </p:nvSpPr>
        <p:spPr>
          <a:xfrm>
            <a:off x="7956376" y="6093296"/>
            <a:ext cx="936104" cy="504056"/>
          </a:xfrm>
          <a:prstGeom prst="actionButtonForwardNex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3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4.89706E-6 L 0.13628 -0.03007 " pathEditMode="relative" rAng="0" ptsTypes="AA">
                                      <p:cBhvr>
                                        <p:cTn id="23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" y="-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 animBg="1"/>
      <p:bldP spid="38" grpId="0" animBg="1"/>
      <p:bldP spid="39" grpId="0"/>
      <p:bldP spid="4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1619672" y="2204864"/>
            <a:ext cx="7056784" cy="4392488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Управляющая кнопка: настраиваемая 3">
            <a:hlinkClick r:id="" action="ppaction://noaction" highlightClick="1"/>
          </p:cNvPr>
          <p:cNvSpPr/>
          <p:nvPr/>
        </p:nvSpPr>
        <p:spPr>
          <a:xfrm>
            <a:off x="467544" y="332656"/>
            <a:ext cx="8208912" cy="864096"/>
          </a:xfrm>
          <a:prstGeom prst="actionButtonBlank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№2 Прямая. Построение отрезков 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14" descr="http://tapenik.ru/dizain/dev_19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 flipH="1">
            <a:off x="0" y="3212976"/>
            <a:ext cx="1619672" cy="3645024"/>
          </a:xfrm>
          <a:prstGeom prst="rect">
            <a:avLst/>
          </a:prstGeom>
          <a:noFill/>
        </p:spPr>
      </p:pic>
      <p:grpSp>
        <p:nvGrpSpPr>
          <p:cNvPr id="12" name="Группа 11"/>
          <p:cNvGrpSpPr/>
          <p:nvPr/>
        </p:nvGrpSpPr>
        <p:grpSpPr>
          <a:xfrm>
            <a:off x="467544" y="1340768"/>
            <a:ext cx="8208912" cy="720080"/>
            <a:chOff x="467544" y="5013176"/>
            <a:chExt cx="8208912" cy="720080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467544" y="5013176"/>
              <a:ext cx="8208912" cy="72008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4" name="Picture 6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539553" y="5085184"/>
              <a:ext cx="8064896" cy="6341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5" name="Управляющая кнопка: домой 14">
            <a:hlinkClick r:id="rId3" action="ppaction://hlinksldjump" highlightClick="1"/>
          </p:cNvPr>
          <p:cNvSpPr/>
          <p:nvPr/>
        </p:nvSpPr>
        <p:spPr>
          <a:xfrm>
            <a:off x="7884368" y="6093296"/>
            <a:ext cx="1008112" cy="504056"/>
          </a:xfrm>
          <a:prstGeom prst="actionButtonHom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Picture 4" descr="http://www.clipartbest.com/cliparts/MTL/eLe/MTLeLeBTa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051720" y="6065912"/>
            <a:ext cx="1872208" cy="792088"/>
          </a:xfrm>
          <a:prstGeom prst="rect">
            <a:avLst/>
          </a:prstGeom>
          <a:noFill/>
        </p:spPr>
      </p:pic>
      <p:pic>
        <p:nvPicPr>
          <p:cNvPr id="17" name="Picture 8" descr="http://2liski.detkin-club.ru/images/custom_2/bhxaf_543f75c2dedf4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572000" y="5414987"/>
            <a:ext cx="929976" cy="1443013"/>
          </a:xfrm>
          <a:prstGeom prst="rect">
            <a:avLst/>
          </a:prstGeom>
          <a:noFill/>
        </p:spPr>
      </p:pic>
      <p:pic>
        <p:nvPicPr>
          <p:cNvPr id="18" name="Picture 10" descr="https://arhivurokov.ru/kopilka/uploads/user_file_5820df99986e3/sriedstva_miekhanizatsii_i_avtomatizatsii_proizvodstviennogho_protsiessa_34.png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2160" y="5495182"/>
            <a:ext cx="1224136" cy="1362818"/>
          </a:xfrm>
          <a:prstGeom prst="rect">
            <a:avLst/>
          </a:prstGeom>
          <a:noFill/>
        </p:spPr>
      </p:pic>
      <p:cxnSp>
        <p:nvCxnSpPr>
          <p:cNvPr id="19" name="Прямая соединительная линия 18"/>
          <p:cNvCxnSpPr/>
          <p:nvPr/>
        </p:nvCxnSpPr>
        <p:spPr>
          <a:xfrm>
            <a:off x="2411760" y="3429000"/>
            <a:ext cx="1440160" cy="0"/>
          </a:xfrm>
          <a:prstGeom prst="line">
            <a:avLst/>
          </a:prstGeom>
          <a:ln w="50800">
            <a:solidFill>
              <a:schemeClr val="accent5">
                <a:lumMod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979712" y="2996952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923928" y="2996952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6" descr="http://clipart-library.com/image_gallery2/Ruler-PNG-Pic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rot="10800000">
            <a:off x="1907704" y="4221088"/>
            <a:ext cx="4968552" cy="922357"/>
          </a:xfrm>
          <a:prstGeom prst="rect">
            <a:avLst/>
          </a:prstGeom>
          <a:noFill/>
        </p:spPr>
      </p:pic>
      <p:cxnSp>
        <p:nvCxnSpPr>
          <p:cNvPr id="23" name="Прямая соединительная линия 22"/>
          <p:cNvCxnSpPr/>
          <p:nvPr/>
        </p:nvCxnSpPr>
        <p:spPr>
          <a:xfrm>
            <a:off x="2051720" y="4221088"/>
            <a:ext cx="6408712" cy="0"/>
          </a:xfrm>
          <a:prstGeom prst="line">
            <a:avLst/>
          </a:prstGeom>
          <a:ln w="254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4" descr="http://syromono.info/images/violet-clipart-pencil-5.jpg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7422673">
            <a:off x="1598155" y="3203637"/>
            <a:ext cx="2304256" cy="142149"/>
          </a:xfrm>
          <a:prstGeom prst="rect">
            <a:avLst/>
          </a:prstGeom>
          <a:noFill/>
        </p:spPr>
      </p:pic>
      <p:pic>
        <p:nvPicPr>
          <p:cNvPr id="25" name="Picture 8" descr="https://openclipart.org/image/2400px/svg_to_png/220091/1433444250.pn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2411760" y="836712"/>
            <a:ext cx="1440160" cy="2490937"/>
          </a:xfrm>
          <a:prstGeom prst="rect">
            <a:avLst/>
          </a:prstGeom>
          <a:noFill/>
        </p:spPr>
      </p:pic>
      <p:cxnSp>
        <p:nvCxnSpPr>
          <p:cNvPr id="26" name="Прямая соединительная линия 25"/>
          <p:cNvCxnSpPr/>
          <p:nvPr/>
        </p:nvCxnSpPr>
        <p:spPr>
          <a:xfrm>
            <a:off x="2411760" y="4077072"/>
            <a:ext cx="0" cy="216024"/>
          </a:xfrm>
          <a:prstGeom prst="line">
            <a:avLst/>
          </a:prstGeom>
          <a:ln w="793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3851920" y="4077072"/>
            <a:ext cx="0" cy="216024"/>
          </a:xfrm>
          <a:prstGeom prst="line">
            <a:avLst/>
          </a:prstGeom>
          <a:ln w="793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2411760" y="4221088"/>
            <a:ext cx="1440160" cy="0"/>
          </a:xfrm>
          <a:prstGeom prst="line">
            <a:avLst/>
          </a:prstGeom>
          <a:ln w="508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2195736" y="3645024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635896" y="3573016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084168" y="3501008"/>
            <a:ext cx="13516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CD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АВ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4.89706E-6 L 0.67188 0.00139 " pathEditMode="relative" rAng="0" ptsTypes="AA">
                                      <p:cBhvr>
                                        <p:cTn id="23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6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62387E-6 L 0.00017 0.14388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42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000"/>
                            </p:stCondLst>
                            <p:childTnLst>
                              <p:par>
                                <p:cTn id="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3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9000"/>
                            </p:stCondLst>
                            <p:childTnLst>
                              <p:par>
                                <p:cTn id="7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5" grpId="0" animBg="1"/>
      <p:bldP spid="30" grpId="0"/>
      <p:bldP spid="31" grpId="0"/>
      <p:bldP spid="3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правляющая кнопка: настраиваемая 3">
            <a:hlinkClick r:id="" action="ppaction://noaction" highlightClick="1"/>
          </p:cNvPr>
          <p:cNvSpPr/>
          <p:nvPr/>
        </p:nvSpPr>
        <p:spPr>
          <a:xfrm>
            <a:off x="467544" y="332656"/>
            <a:ext cx="8208912" cy="864096"/>
          </a:xfrm>
          <a:prstGeom prst="actionButtonBlank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№3 Первоначальные понятия. Прямая. Отрезок.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1" name="Группа 20"/>
          <p:cNvGrpSpPr/>
          <p:nvPr/>
        </p:nvGrpSpPr>
        <p:grpSpPr>
          <a:xfrm>
            <a:off x="467544" y="1484784"/>
            <a:ext cx="8208912" cy="720080"/>
            <a:chOff x="467544" y="1484784"/>
            <a:chExt cx="8208912" cy="720080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467544" y="1484784"/>
              <a:ext cx="8208912" cy="72008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1506" name="Picture 2"/>
            <p:cNvPicPr>
              <a:picLocks noChangeAspect="1" noChangeArrowheads="1"/>
            </p:cNvPicPr>
            <p:nvPr/>
          </p:nvPicPr>
          <p:blipFill>
            <a:blip r:embed="rId1" cstate="email"/>
            <a:srcRect/>
            <a:stretch>
              <a:fillRect/>
            </a:stretch>
          </p:blipFill>
          <p:spPr bwMode="auto">
            <a:xfrm>
              <a:off x="827584" y="1700808"/>
              <a:ext cx="7146789" cy="344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4" name="Группа 13"/>
          <p:cNvGrpSpPr/>
          <p:nvPr/>
        </p:nvGrpSpPr>
        <p:grpSpPr>
          <a:xfrm>
            <a:off x="467544" y="2348880"/>
            <a:ext cx="8208912" cy="720080"/>
            <a:chOff x="467544" y="2492896"/>
            <a:chExt cx="8208912" cy="720080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467544" y="2492896"/>
              <a:ext cx="8208912" cy="72008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1507" name="Picture 3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539552" y="2564904"/>
              <a:ext cx="8064896" cy="5966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6" name="Группа 15"/>
          <p:cNvGrpSpPr/>
          <p:nvPr/>
        </p:nvGrpSpPr>
        <p:grpSpPr>
          <a:xfrm>
            <a:off x="467544" y="3212976"/>
            <a:ext cx="8208912" cy="720080"/>
            <a:chOff x="395536" y="3501008"/>
            <a:chExt cx="8208912" cy="720080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395536" y="3501008"/>
              <a:ext cx="8208912" cy="72008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1508" name="Picture 4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467544" y="3559792"/>
              <a:ext cx="8064896" cy="607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8" name="Группа 17"/>
          <p:cNvGrpSpPr/>
          <p:nvPr/>
        </p:nvGrpSpPr>
        <p:grpSpPr>
          <a:xfrm>
            <a:off x="467544" y="4077072"/>
            <a:ext cx="8208912" cy="720080"/>
            <a:chOff x="395536" y="4365104"/>
            <a:chExt cx="8208912" cy="720080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395536" y="4365104"/>
              <a:ext cx="8208912" cy="72008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1509" name="Picture 5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467544" y="4437112"/>
              <a:ext cx="8064896" cy="6132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0" name="Группа 19"/>
          <p:cNvGrpSpPr/>
          <p:nvPr/>
        </p:nvGrpSpPr>
        <p:grpSpPr>
          <a:xfrm>
            <a:off x="467544" y="4941168"/>
            <a:ext cx="8208912" cy="720080"/>
            <a:chOff x="611560" y="5373216"/>
            <a:chExt cx="8208912" cy="720080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611560" y="5373216"/>
              <a:ext cx="8208912" cy="72008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1510" name="Picture 6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683568" y="5445224"/>
              <a:ext cx="8064896" cy="604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5" name="Управляющая кнопка: настраиваемая 24">
            <a:hlinkClick r:id="rId6" action="ppaction://hlinksldjump" highlightClick="1"/>
          </p:cNvPr>
          <p:cNvSpPr/>
          <p:nvPr/>
        </p:nvSpPr>
        <p:spPr>
          <a:xfrm>
            <a:off x="4355976" y="6093296"/>
            <a:ext cx="3168352" cy="495672"/>
          </a:xfrm>
          <a:prstGeom prst="actionButtonBlank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Управляющая кнопка: домой 25">
            <a:hlinkClick r:id="rId7" action="ppaction://hlinksldjump" highlightClick="1"/>
          </p:cNvPr>
          <p:cNvSpPr/>
          <p:nvPr/>
        </p:nvSpPr>
        <p:spPr>
          <a:xfrm>
            <a:off x="7668344" y="6093296"/>
            <a:ext cx="1008112" cy="504056"/>
          </a:xfrm>
          <a:prstGeom prst="actionButtonHom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1619672" y="2204864"/>
            <a:ext cx="7056784" cy="4392488"/>
          </a:xfrm>
          <a:prstGeom prst="rect">
            <a:avLst/>
          </a:prstGeom>
          <a:solidFill>
            <a:schemeClr val="bg1"/>
          </a:solidFill>
          <a:ln w="38100">
            <a:solidFill>
              <a:srgbClr val="2559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Управляющая кнопка: настраиваемая 3">
            <a:hlinkClick r:id="" action="ppaction://noaction" highlightClick="1"/>
          </p:cNvPr>
          <p:cNvSpPr/>
          <p:nvPr/>
        </p:nvSpPr>
        <p:spPr>
          <a:xfrm>
            <a:off x="467544" y="332656"/>
            <a:ext cx="8208912" cy="864096"/>
          </a:xfrm>
          <a:prstGeom prst="actionButtonBlank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№3 Первоначальные понятия. Прямая. Отрезок.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16" descr="http://tapenik.ru/dizain/boy_5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0" y="3545632"/>
            <a:ext cx="1872208" cy="3312368"/>
          </a:xfrm>
          <a:prstGeom prst="rect">
            <a:avLst/>
          </a:prstGeom>
          <a:noFill/>
        </p:spPr>
      </p:pic>
      <p:grpSp>
        <p:nvGrpSpPr>
          <p:cNvPr id="14" name="Группа 13"/>
          <p:cNvGrpSpPr/>
          <p:nvPr/>
        </p:nvGrpSpPr>
        <p:grpSpPr>
          <a:xfrm>
            <a:off x="467544" y="1340768"/>
            <a:ext cx="8208912" cy="720080"/>
            <a:chOff x="467544" y="1484784"/>
            <a:chExt cx="8208912" cy="720080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467544" y="1484784"/>
              <a:ext cx="8208912" cy="72008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827584" y="1700808"/>
              <a:ext cx="7146789" cy="344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7" name="Picture 4" descr="http://www.clipartbest.com/cliparts/MTL/eLe/MTLeLeBTa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051720" y="6065912"/>
            <a:ext cx="1872208" cy="792088"/>
          </a:xfrm>
          <a:prstGeom prst="rect">
            <a:avLst/>
          </a:prstGeom>
          <a:noFill/>
        </p:spPr>
      </p:pic>
      <p:pic>
        <p:nvPicPr>
          <p:cNvPr id="18" name="Picture 8" descr="http://2liski.detkin-club.ru/images/custom_2/bhxaf_543f75c2dedf4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72000" y="5414987"/>
            <a:ext cx="929976" cy="1443013"/>
          </a:xfrm>
          <a:prstGeom prst="rect">
            <a:avLst/>
          </a:prstGeom>
          <a:noFill/>
        </p:spPr>
      </p:pic>
      <p:pic>
        <p:nvPicPr>
          <p:cNvPr id="19" name="Picture 10" descr="https://arhivurokov.ru/kopilka/uploads/user_file_5820df99986e3/sriedstva_miekhanizatsii_i_avtomatizatsii_proizvodstviennogho_protsiessa_34.pn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2160" y="5495182"/>
            <a:ext cx="1224136" cy="1362818"/>
          </a:xfrm>
          <a:prstGeom prst="rect">
            <a:avLst/>
          </a:prstGeom>
          <a:noFill/>
        </p:spPr>
      </p:pic>
      <p:pic>
        <p:nvPicPr>
          <p:cNvPr id="20" name="Picture 6" descr="http://clipart-library.com/image_gallery2/Ruler-PNG-Pic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5400000">
            <a:off x="244646" y="3147842"/>
            <a:ext cx="4968552" cy="922357"/>
          </a:xfrm>
          <a:prstGeom prst="rect">
            <a:avLst/>
          </a:prstGeom>
          <a:noFill/>
        </p:spPr>
      </p:pic>
      <p:cxnSp>
        <p:nvCxnSpPr>
          <p:cNvPr id="21" name="Прямая соединительная линия 20"/>
          <p:cNvCxnSpPr/>
          <p:nvPr/>
        </p:nvCxnSpPr>
        <p:spPr>
          <a:xfrm flipV="1">
            <a:off x="3203848" y="2348880"/>
            <a:ext cx="0" cy="3744416"/>
          </a:xfrm>
          <a:prstGeom prst="line">
            <a:avLst/>
          </a:prstGeom>
          <a:ln w="508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4" descr="http://syromono.info/images/violet-clipart-pencil-5.jpg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7422673">
            <a:off x="2678274" y="5075844"/>
            <a:ext cx="2304256" cy="142149"/>
          </a:xfrm>
          <a:prstGeom prst="rect">
            <a:avLst/>
          </a:prstGeom>
          <a:noFill/>
        </p:spPr>
      </p:pic>
      <p:pic>
        <p:nvPicPr>
          <p:cNvPr id="23" name="Picture 6" descr="http://clipart-library.com/image_gallery2/Ruler-PNG-Pic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5400000">
            <a:off x="1252758" y="3363866"/>
            <a:ext cx="4968552" cy="922357"/>
          </a:xfrm>
          <a:prstGeom prst="rect">
            <a:avLst/>
          </a:prstGeom>
          <a:noFill/>
        </p:spPr>
      </p:pic>
      <p:pic>
        <p:nvPicPr>
          <p:cNvPr id="24" name="Picture 4" descr="http://syromono.info/images/violet-clipart-pencil-5.jpg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7422673">
            <a:off x="3686386" y="5075845"/>
            <a:ext cx="2304256" cy="142149"/>
          </a:xfrm>
          <a:prstGeom prst="rect">
            <a:avLst/>
          </a:prstGeom>
          <a:noFill/>
        </p:spPr>
      </p:pic>
      <p:cxnSp>
        <p:nvCxnSpPr>
          <p:cNvPr id="25" name="Прямая соединительная линия 24"/>
          <p:cNvCxnSpPr/>
          <p:nvPr/>
        </p:nvCxnSpPr>
        <p:spPr>
          <a:xfrm>
            <a:off x="4211960" y="2492896"/>
            <a:ext cx="0" cy="3600400"/>
          </a:xfrm>
          <a:prstGeom prst="line">
            <a:avLst/>
          </a:prstGeom>
          <a:ln w="508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771800" y="2564904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779912" y="270892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Управляющая кнопка: далее 36">
            <a:hlinkClick r:id="" action="ppaction://hlinkshowjump?jump=nextslide" highlightClick="1"/>
          </p:cNvPr>
          <p:cNvSpPr/>
          <p:nvPr/>
        </p:nvSpPr>
        <p:spPr>
          <a:xfrm>
            <a:off x="7956376" y="6093296"/>
            <a:ext cx="936104" cy="504056"/>
          </a:xfrm>
          <a:prstGeom prst="actionButtonForwardNex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53528E-6 L 0.00226 -0.52301 " pathEditMode="relative" rAng="0" ptsTypes="AA">
                                      <p:cBhvr>
                                        <p:cTn id="30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-2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1.41568E-6 L -0.00781 -0.55609 " pathEditMode="relative" rAng="0" ptsTypes="AA">
                                      <p:cBhvr>
                                        <p:cTn id="55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3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1619672" y="2204864"/>
            <a:ext cx="7056784" cy="4392488"/>
          </a:xfrm>
          <a:prstGeom prst="rect">
            <a:avLst/>
          </a:prstGeom>
          <a:solidFill>
            <a:schemeClr val="bg1"/>
          </a:solidFill>
          <a:ln w="38100">
            <a:solidFill>
              <a:srgbClr val="2559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Управляющая кнопка: настраиваемая 3">
            <a:hlinkClick r:id="" action="ppaction://noaction" highlightClick="1"/>
          </p:cNvPr>
          <p:cNvSpPr/>
          <p:nvPr/>
        </p:nvSpPr>
        <p:spPr>
          <a:xfrm>
            <a:off x="467544" y="332656"/>
            <a:ext cx="8208912" cy="864096"/>
          </a:xfrm>
          <a:prstGeom prst="actionButtonBlank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№3 Первоначальные понятия. Прямая. Отрезок.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16" descr="http://tapenik.ru/dizain/boy_5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0" y="3545632"/>
            <a:ext cx="1872208" cy="3312368"/>
          </a:xfrm>
          <a:prstGeom prst="rect">
            <a:avLst/>
          </a:prstGeom>
          <a:noFill/>
        </p:spPr>
      </p:pic>
      <p:grpSp>
        <p:nvGrpSpPr>
          <p:cNvPr id="14" name="Группа 13"/>
          <p:cNvGrpSpPr/>
          <p:nvPr/>
        </p:nvGrpSpPr>
        <p:grpSpPr>
          <a:xfrm>
            <a:off x="467544" y="1340768"/>
            <a:ext cx="8208912" cy="720080"/>
            <a:chOff x="467544" y="2492896"/>
            <a:chExt cx="8208912" cy="720080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467544" y="2492896"/>
              <a:ext cx="8208912" cy="72008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6" name="Picture 3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539552" y="2564904"/>
              <a:ext cx="8064896" cy="5966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7" name="Picture 4" descr="http://www.clipartbest.com/cliparts/MTL/eLe/MTLeLeBTa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051720" y="6065912"/>
            <a:ext cx="1872208" cy="792088"/>
          </a:xfrm>
          <a:prstGeom prst="rect">
            <a:avLst/>
          </a:prstGeom>
          <a:noFill/>
        </p:spPr>
      </p:pic>
      <p:pic>
        <p:nvPicPr>
          <p:cNvPr id="18" name="Picture 8" descr="http://2liski.detkin-club.ru/images/custom_2/bhxaf_543f75c2dedf4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72000" y="5414987"/>
            <a:ext cx="929976" cy="1443013"/>
          </a:xfrm>
          <a:prstGeom prst="rect">
            <a:avLst/>
          </a:prstGeom>
          <a:noFill/>
        </p:spPr>
      </p:pic>
      <p:pic>
        <p:nvPicPr>
          <p:cNvPr id="19" name="Picture 10" descr="https://arhivurokov.ru/kopilka/uploads/user_file_5820df99986e3/sriedstva_miekhanizatsii_i_avtomatizatsii_proizvodstviennogho_protsiessa_34.pn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2160" y="5495182"/>
            <a:ext cx="1224136" cy="1362818"/>
          </a:xfrm>
          <a:prstGeom prst="rect">
            <a:avLst/>
          </a:prstGeom>
          <a:noFill/>
        </p:spPr>
      </p:pic>
      <p:pic>
        <p:nvPicPr>
          <p:cNvPr id="21" name="Picture 6" descr="http://clipart-library.com/image_gallery2/Ruler-PNG-Pic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771800" y="4221088"/>
            <a:ext cx="4968552" cy="922357"/>
          </a:xfrm>
          <a:prstGeom prst="rect">
            <a:avLst/>
          </a:prstGeom>
          <a:noFill/>
        </p:spPr>
      </p:pic>
      <p:cxnSp>
        <p:nvCxnSpPr>
          <p:cNvPr id="22" name="Прямая соединительная линия 21"/>
          <p:cNvCxnSpPr/>
          <p:nvPr/>
        </p:nvCxnSpPr>
        <p:spPr>
          <a:xfrm>
            <a:off x="2771800" y="4221088"/>
            <a:ext cx="4896544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4" descr="http://syromono.info/images/violet-clipart-pencil-5.jpg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7422673">
            <a:off x="2246225" y="3203637"/>
            <a:ext cx="2304256" cy="142149"/>
          </a:xfrm>
          <a:prstGeom prst="rect">
            <a:avLst/>
          </a:prstGeom>
          <a:noFill/>
        </p:spPr>
      </p:pic>
      <p:sp>
        <p:nvSpPr>
          <p:cNvPr id="24" name="TextBox 23"/>
          <p:cNvSpPr txBox="1"/>
          <p:nvPr/>
        </p:nvSpPr>
        <p:spPr>
          <a:xfrm>
            <a:off x="2555776" y="4221088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524328" y="4221088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Управляющая кнопка: далее 25">
            <a:hlinkClick r:id="" action="ppaction://hlinkshowjump?jump=nextslide" highlightClick="1"/>
          </p:cNvPr>
          <p:cNvSpPr/>
          <p:nvPr/>
        </p:nvSpPr>
        <p:spPr>
          <a:xfrm>
            <a:off x="7956376" y="6093296"/>
            <a:ext cx="936104" cy="504056"/>
          </a:xfrm>
          <a:prstGeom prst="actionButtonForwardNex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4355976" y="4149080"/>
            <a:ext cx="72008" cy="1943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/>
          <p:cNvSpPr txBox="1"/>
          <p:nvPr/>
        </p:nvSpPr>
        <p:spPr>
          <a:xfrm>
            <a:off x="4211960" y="3717032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07495E-6 L 0.5276 2.07495E-6 " pathEditMode="relative" ptsTypes="AA">
                                      <p:cBhvr>
                                        <p:cTn id="23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 animBg="1"/>
      <p:bldP spid="27" grpId="0" animBg="1"/>
      <p:bldP spid="2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1619672" y="2204864"/>
            <a:ext cx="7056784" cy="4392488"/>
          </a:xfrm>
          <a:prstGeom prst="rect">
            <a:avLst/>
          </a:prstGeom>
          <a:solidFill>
            <a:schemeClr val="bg1"/>
          </a:solidFill>
          <a:ln w="38100">
            <a:solidFill>
              <a:srgbClr val="2559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Управляющая кнопка: настраиваемая 3">
            <a:hlinkClick r:id="" action="ppaction://noaction" highlightClick="1"/>
          </p:cNvPr>
          <p:cNvSpPr/>
          <p:nvPr/>
        </p:nvSpPr>
        <p:spPr>
          <a:xfrm>
            <a:off x="467544" y="332656"/>
            <a:ext cx="8208912" cy="864096"/>
          </a:xfrm>
          <a:prstGeom prst="actionButtonBlank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№3 Первоначальные понятия. Прямая. Отрезок.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16" descr="http://tapenik.ru/dizain/boy_5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0" y="3545632"/>
            <a:ext cx="1872208" cy="3312368"/>
          </a:xfrm>
          <a:prstGeom prst="rect">
            <a:avLst/>
          </a:prstGeom>
          <a:noFill/>
        </p:spPr>
      </p:pic>
      <p:pic>
        <p:nvPicPr>
          <p:cNvPr id="9" name="Picture 4" descr="http://www.clipartbest.com/cliparts/MTL/eLe/MTLeLeBTa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51720" y="6065912"/>
            <a:ext cx="1872208" cy="792088"/>
          </a:xfrm>
          <a:prstGeom prst="rect">
            <a:avLst/>
          </a:prstGeom>
          <a:noFill/>
        </p:spPr>
      </p:pic>
      <p:pic>
        <p:nvPicPr>
          <p:cNvPr id="10" name="Picture 8" descr="http://2liski.detkin-club.ru/images/custom_2/bhxaf_543f75c2dedf4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5414987"/>
            <a:ext cx="929976" cy="1443013"/>
          </a:xfrm>
          <a:prstGeom prst="rect">
            <a:avLst/>
          </a:prstGeom>
          <a:noFill/>
        </p:spPr>
      </p:pic>
      <p:pic>
        <p:nvPicPr>
          <p:cNvPr id="11" name="Picture 10" descr="https://arhivurokov.ru/kopilka/uploads/user_file_5820df99986e3/sriedstva_miekhanizatsii_i_avtomatizatsii_proizvodstviennogho_protsiessa_34.pn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2160" y="5495182"/>
            <a:ext cx="1224136" cy="1362818"/>
          </a:xfrm>
          <a:prstGeom prst="rect">
            <a:avLst/>
          </a:prstGeom>
          <a:noFill/>
        </p:spPr>
      </p:pic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7956376" y="6093296"/>
            <a:ext cx="936104" cy="504056"/>
          </a:xfrm>
          <a:prstGeom prst="actionButtonForwardNex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4" name="Группа 13"/>
          <p:cNvGrpSpPr/>
          <p:nvPr/>
        </p:nvGrpSpPr>
        <p:grpSpPr>
          <a:xfrm>
            <a:off x="467544" y="1340768"/>
            <a:ext cx="8208912" cy="720080"/>
            <a:chOff x="395536" y="3501008"/>
            <a:chExt cx="8208912" cy="720080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395536" y="3501008"/>
              <a:ext cx="8208912" cy="72008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6" name="Picture 4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467544" y="3559792"/>
              <a:ext cx="8064896" cy="607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17" name="Прямая соединительная линия 16"/>
          <p:cNvCxnSpPr/>
          <p:nvPr/>
        </p:nvCxnSpPr>
        <p:spPr>
          <a:xfrm>
            <a:off x="2411760" y="3429000"/>
            <a:ext cx="1440160" cy="0"/>
          </a:xfrm>
          <a:prstGeom prst="line">
            <a:avLst/>
          </a:prstGeom>
          <a:ln w="50800">
            <a:solidFill>
              <a:srgbClr val="0070C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5292080" y="3429000"/>
            <a:ext cx="2160240" cy="0"/>
          </a:xfrm>
          <a:prstGeom prst="line">
            <a:avLst/>
          </a:prstGeom>
          <a:ln w="50800">
            <a:solidFill>
              <a:srgbClr val="0070C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979712" y="2996952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923928" y="2996952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932040" y="2996952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524328" y="2996952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" name="Picture 6" descr="http://clipart-library.com/image_gallery2/Ruler-PNG-Pic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10800000">
            <a:off x="2195736" y="4221088"/>
            <a:ext cx="4968552" cy="922357"/>
          </a:xfrm>
          <a:prstGeom prst="rect">
            <a:avLst/>
          </a:prstGeom>
          <a:noFill/>
        </p:spPr>
      </p:pic>
      <p:cxnSp>
        <p:nvCxnSpPr>
          <p:cNvPr id="27" name="Прямая соединительная линия 26"/>
          <p:cNvCxnSpPr/>
          <p:nvPr/>
        </p:nvCxnSpPr>
        <p:spPr>
          <a:xfrm>
            <a:off x="2267744" y="4221088"/>
            <a:ext cx="6048672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4" descr="http://syromono.info/images/violet-clipart-pencil-5.jpg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7422673">
            <a:off x="1742169" y="3203638"/>
            <a:ext cx="2304256" cy="142149"/>
          </a:xfrm>
          <a:prstGeom prst="rect">
            <a:avLst/>
          </a:prstGeom>
          <a:noFill/>
        </p:spPr>
      </p:pic>
      <p:pic>
        <p:nvPicPr>
          <p:cNvPr id="32" name="Picture 8" descr="https://openclipart.org/image/2400px/svg_to_png/220091/1433444250.pn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411760" y="836712"/>
            <a:ext cx="1440160" cy="2490937"/>
          </a:xfrm>
          <a:prstGeom prst="rect">
            <a:avLst/>
          </a:prstGeom>
          <a:noFill/>
        </p:spPr>
      </p:pic>
      <p:cxnSp>
        <p:nvCxnSpPr>
          <p:cNvPr id="33" name="Прямая соединительная линия 32"/>
          <p:cNvCxnSpPr/>
          <p:nvPr/>
        </p:nvCxnSpPr>
        <p:spPr>
          <a:xfrm>
            <a:off x="2411760" y="4077072"/>
            <a:ext cx="0" cy="216024"/>
          </a:xfrm>
          <a:prstGeom prst="line">
            <a:avLst/>
          </a:prstGeom>
          <a:ln w="793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3851920" y="4077072"/>
            <a:ext cx="0" cy="216024"/>
          </a:xfrm>
          <a:prstGeom prst="line">
            <a:avLst/>
          </a:prstGeom>
          <a:ln w="793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8" descr="https://openclipart.org/image/2400px/svg_to_png/220091/1433444250.pn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5292080" y="908720"/>
            <a:ext cx="2160240" cy="2490937"/>
          </a:xfrm>
          <a:prstGeom prst="rect">
            <a:avLst/>
          </a:prstGeom>
          <a:noFill/>
        </p:spPr>
      </p:pic>
      <p:cxnSp>
        <p:nvCxnSpPr>
          <p:cNvPr id="36" name="Прямая соединительная линия 35"/>
          <p:cNvCxnSpPr/>
          <p:nvPr/>
        </p:nvCxnSpPr>
        <p:spPr>
          <a:xfrm>
            <a:off x="6012160" y="4077072"/>
            <a:ext cx="0" cy="216024"/>
          </a:xfrm>
          <a:prstGeom prst="line">
            <a:avLst/>
          </a:prstGeom>
          <a:ln w="793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2195736" y="3645024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868144" y="3717032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9" name="Прямая соединительная линия 38"/>
          <p:cNvCxnSpPr/>
          <p:nvPr/>
        </p:nvCxnSpPr>
        <p:spPr>
          <a:xfrm>
            <a:off x="2411760" y="4221088"/>
            <a:ext cx="3600400" cy="0"/>
          </a:xfrm>
          <a:prstGeom prst="line">
            <a:avLst/>
          </a:prstGeom>
          <a:ln w="539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5364088" y="4581128"/>
            <a:ext cx="21271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KP = AB + CD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3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4.89706E-6 L 0.65608 0.00139 " pathEditMode="relative" rAng="0" ptsTypes="AA">
                                      <p:cBhvr>
                                        <p:cTn id="23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62387E-6 L 0.00017 0.14388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0" presetClass="path" presetSubtype="0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5E-6 -2.3826E-6 L -0.15747 0.13324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" y="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500"/>
                            </p:stCondLst>
                            <p:childTnLst>
                              <p:par>
                                <p:cTn id="76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500"/>
                            </p:stCondLst>
                            <p:childTnLst>
                              <p:par>
                                <p:cTn id="9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2" grpId="0" animBg="1"/>
      <p:bldP spid="37" grpId="0"/>
      <p:bldP spid="38" grpId="0"/>
      <p:bldP spid="4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1619672" y="2204864"/>
            <a:ext cx="7056784" cy="4392488"/>
          </a:xfrm>
          <a:prstGeom prst="rect">
            <a:avLst/>
          </a:prstGeom>
          <a:solidFill>
            <a:schemeClr val="bg1"/>
          </a:solidFill>
          <a:ln w="38100">
            <a:solidFill>
              <a:srgbClr val="2559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Управляющая кнопка: настраиваемая 3">
            <a:hlinkClick r:id="" action="ppaction://noaction" highlightClick="1"/>
          </p:cNvPr>
          <p:cNvSpPr/>
          <p:nvPr/>
        </p:nvSpPr>
        <p:spPr>
          <a:xfrm>
            <a:off x="467544" y="332656"/>
            <a:ext cx="8208912" cy="864096"/>
          </a:xfrm>
          <a:prstGeom prst="actionButtonBlank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№3 Первоначальные понятия. Прямая. Отрезок.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16" descr="http://tapenik.ru/dizain/boy_5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0" y="3545632"/>
            <a:ext cx="1872208" cy="3312368"/>
          </a:xfrm>
          <a:prstGeom prst="rect">
            <a:avLst/>
          </a:prstGeom>
          <a:noFill/>
        </p:spPr>
      </p:pic>
      <p:pic>
        <p:nvPicPr>
          <p:cNvPr id="9" name="Picture 4" descr="http://www.clipartbest.com/cliparts/MTL/eLe/MTLeLeBTa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51720" y="6065912"/>
            <a:ext cx="1872208" cy="792088"/>
          </a:xfrm>
          <a:prstGeom prst="rect">
            <a:avLst/>
          </a:prstGeom>
          <a:noFill/>
        </p:spPr>
      </p:pic>
      <p:pic>
        <p:nvPicPr>
          <p:cNvPr id="10" name="Picture 8" descr="http://2liski.detkin-club.ru/images/custom_2/bhxaf_543f75c2dedf4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5414987"/>
            <a:ext cx="929976" cy="1443013"/>
          </a:xfrm>
          <a:prstGeom prst="rect">
            <a:avLst/>
          </a:prstGeom>
          <a:noFill/>
        </p:spPr>
      </p:pic>
      <p:pic>
        <p:nvPicPr>
          <p:cNvPr id="11" name="Picture 10" descr="https://arhivurokov.ru/kopilka/uploads/user_file_5820df99986e3/sriedstva_miekhanizatsii_i_avtomatizatsii_proizvodstviennogho_protsiessa_34.pn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2160" y="5495182"/>
            <a:ext cx="1224136" cy="1362818"/>
          </a:xfrm>
          <a:prstGeom prst="rect">
            <a:avLst/>
          </a:prstGeom>
          <a:noFill/>
        </p:spPr>
      </p:pic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7956376" y="6093296"/>
            <a:ext cx="936104" cy="504056"/>
          </a:xfrm>
          <a:prstGeom prst="actionButtonForwardNex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4" name="Группа 13"/>
          <p:cNvGrpSpPr/>
          <p:nvPr/>
        </p:nvGrpSpPr>
        <p:grpSpPr>
          <a:xfrm>
            <a:off x="467544" y="1340768"/>
            <a:ext cx="8208912" cy="720080"/>
            <a:chOff x="395536" y="4365104"/>
            <a:chExt cx="8208912" cy="720080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395536" y="4365104"/>
              <a:ext cx="8208912" cy="72008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6" name="Picture 5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467544" y="4437112"/>
              <a:ext cx="8064896" cy="6132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17" name="Прямая соединительная линия 16"/>
          <p:cNvCxnSpPr/>
          <p:nvPr/>
        </p:nvCxnSpPr>
        <p:spPr>
          <a:xfrm>
            <a:off x="3203848" y="3429000"/>
            <a:ext cx="2376264" cy="0"/>
          </a:xfrm>
          <a:prstGeom prst="line">
            <a:avLst/>
          </a:prstGeom>
          <a:ln w="50800">
            <a:solidFill>
              <a:srgbClr val="0070C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843808" y="2924944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508104" y="2852936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6" descr="http://clipart-library.com/image_gallery2/Ruler-PNG-Pic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203848" y="3573016"/>
            <a:ext cx="4968552" cy="922357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6444208" y="2708920"/>
            <a:ext cx="1502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BC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6 см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580112" y="4653136"/>
            <a:ext cx="22765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= ОС = 3 см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4427984" y="3284984"/>
            <a:ext cx="0" cy="216024"/>
          </a:xfrm>
          <a:prstGeom prst="line">
            <a:avLst/>
          </a:prstGeom>
          <a:ln w="793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283968" y="2852936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2" grpId="0" animBg="1"/>
      <p:bldP spid="21" grpId="0"/>
      <p:bldP spid="23" grpId="0"/>
      <p:bldP spid="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Управляющая кнопка: настраиваемая 4">
            <a:hlinkClick r:id="rId1" action="ppaction://hlinksldjump" highlightClick="1"/>
          </p:cNvPr>
          <p:cNvSpPr/>
          <p:nvPr/>
        </p:nvSpPr>
        <p:spPr>
          <a:xfrm>
            <a:off x="467544" y="980728"/>
            <a:ext cx="8208912" cy="864096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 Первоначальные понятия. Прямая. Отрезок.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Управляющая кнопка: настраиваемая 5">
            <a:hlinkClick r:id="rId2" action="ppaction://hlinksldjump" highlightClick="1"/>
          </p:cNvPr>
          <p:cNvSpPr/>
          <p:nvPr/>
        </p:nvSpPr>
        <p:spPr>
          <a:xfrm>
            <a:off x="467544" y="2060848"/>
            <a:ext cx="8208912" cy="864096"/>
          </a:xfrm>
          <a:prstGeom prst="actionButtonBlank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№2 Прямая. Построение отрезков 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Управляющая кнопка: настраиваемая 6">
            <a:hlinkClick r:id="rId3" action="ppaction://hlinksldjump" highlightClick="1"/>
          </p:cNvPr>
          <p:cNvSpPr/>
          <p:nvPr/>
        </p:nvSpPr>
        <p:spPr>
          <a:xfrm>
            <a:off x="467544" y="3140968"/>
            <a:ext cx="8208912" cy="864096"/>
          </a:xfrm>
          <a:prstGeom prst="actionButtonBlank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№3 Первоначальные понятия. Прямая. Отрезок.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Управляющая кнопка: настраиваемая 7">
            <a:hlinkClick r:id="rId4" action="ppaction://hlinksldjump" highlightClick="1"/>
          </p:cNvPr>
          <p:cNvSpPr/>
          <p:nvPr/>
        </p:nvSpPr>
        <p:spPr>
          <a:xfrm>
            <a:off x="467544" y="4221088"/>
            <a:ext cx="8208912" cy="864096"/>
          </a:xfrm>
          <a:prstGeom prst="actionButtonBlank">
            <a:avLst/>
          </a:prstGeom>
          <a:solidFill>
            <a:srgbClr val="2559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№4 Задачи на построение. Прямая. Отрезок.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Управляющая кнопка: настраиваемая 8">
            <a:hlinkClick r:id="rId5" action="ppaction://hlinksldjump" highlightClick="1"/>
          </p:cNvPr>
          <p:cNvSpPr/>
          <p:nvPr/>
        </p:nvSpPr>
        <p:spPr>
          <a:xfrm>
            <a:off x="467544" y="5301208"/>
            <a:ext cx="8208912" cy="864096"/>
          </a:xfrm>
          <a:prstGeom prst="actionButtonBlank">
            <a:avLst/>
          </a:prstGeom>
          <a:solidFill>
            <a:srgbClr val="6565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№5 Отрезок. Задачи на построение.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Управляющая кнопка: настраиваемая 9">
            <a:hlinkClick r:id="" action="ppaction://hlinkshowjump?jump=endshow" highlightClick="1"/>
          </p:cNvPr>
          <p:cNvSpPr/>
          <p:nvPr/>
        </p:nvSpPr>
        <p:spPr>
          <a:xfrm>
            <a:off x="8460432" y="6381328"/>
            <a:ext cx="360040" cy="360040"/>
          </a:xfrm>
          <a:prstGeom prst="actionButtonBlank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</a:rPr>
              <a:t>x</a:t>
            </a:r>
            <a:endParaRPr lang="ru-RU" sz="32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1619672" y="2204864"/>
            <a:ext cx="7056784" cy="4392488"/>
          </a:xfrm>
          <a:prstGeom prst="rect">
            <a:avLst/>
          </a:prstGeom>
          <a:solidFill>
            <a:schemeClr val="bg1"/>
          </a:solidFill>
          <a:ln w="38100">
            <a:solidFill>
              <a:srgbClr val="2559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Управляющая кнопка: настраиваемая 3">
            <a:hlinkClick r:id="" action="ppaction://noaction" highlightClick="1"/>
          </p:cNvPr>
          <p:cNvSpPr/>
          <p:nvPr/>
        </p:nvSpPr>
        <p:spPr>
          <a:xfrm>
            <a:off x="467544" y="332656"/>
            <a:ext cx="8208912" cy="864096"/>
          </a:xfrm>
          <a:prstGeom prst="actionButtonBlank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№3 Первоначальные понятия. Прямая. Отрезок.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16" descr="http://tapenik.ru/dizain/boy_5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0" y="3545632"/>
            <a:ext cx="1872208" cy="3312368"/>
          </a:xfrm>
          <a:prstGeom prst="rect">
            <a:avLst/>
          </a:prstGeom>
          <a:noFill/>
        </p:spPr>
      </p:pic>
      <p:grpSp>
        <p:nvGrpSpPr>
          <p:cNvPr id="14" name="Группа 13"/>
          <p:cNvGrpSpPr/>
          <p:nvPr/>
        </p:nvGrpSpPr>
        <p:grpSpPr>
          <a:xfrm>
            <a:off x="467544" y="1340768"/>
            <a:ext cx="8208912" cy="720080"/>
            <a:chOff x="611560" y="5373216"/>
            <a:chExt cx="8208912" cy="720080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611560" y="5373216"/>
              <a:ext cx="8208912" cy="72008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6" name="Picture 6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683568" y="5445224"/>
              <a:ext cx="8064896" cy="604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7" name="Управляющая кнопка: домой 16">
            <a:hlinkClick r:id="rId3" action="ppaction://hlinksldjump" highlightClick="1"/>
          </p:cNvPr>
          <p:cNvSpPr/>
          <p:nvPr/>
        </p:nvSpPr>
        <p:spPr>
          <a:xfrm>
            <a:off x="7884368" y="6093296"/>
            <a:ext cx="1008112" cy="504056"/>
          </a:xfrm>
          <a:prstGeom prst="actionButtonHom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4" descr="http://www.clipartbest.com/cliparts/MTL/eLe/MTLeLeBTa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051720" y="6065912"/>
            <a:ext cx="1872208" cy="792088"/>
          </a:xfrm>
          <a:prstGeom prst="rect">
            <a:avLst/>
          </a:prstGeom>
          <a:noFill/>
        </p:spPr>
      </p:pic>
      <p:pic>
        <p:nvPicPr>
          <p:cNvPr id="18" name="Picture 8" descr="http://2liski.detkin-club.ru/images/custom_2/bhxaf_543f75c2dedf4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572000" y="5414987"/>
            <a:ext cx="929976" cy="1443013"/>
          </a:xfrm>
          <a:prstGeom prst="rect">
            <a:avLst/>
          </a:prstGeom>
          <a:noFill/>
        </p:spPr>
      </p:pic>
      <p:pic>
        <p:nvPicPr>
          <p:cNvPr id="19" name="Picture 10" descr="https://arhivurokov.ru/kopilka/uploads/user_file_5820df99986e3/sriedstva_miekhanizatsii_i_avtomatizatsii_proizvodstviennogho_protsiessa_34.png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2160" y="5495182"/>
            <a:ext cx="1224136" cy="1362818"/>
          </a:xfrm>
          <a:prstGeom prst="rect">
            <a:avLst/>
          </a:prstGeom>
          <a:noFill/>
        </p:spPr>
      </p:pic>
      <p:cxnSp>
        <p:nvCxnSpPr>
          <p:cNvPr id="21" name="Прямая соединительная линия 20"/>
          <p:cNvCxnSpPr/>
          <p:nvPr/>
        </p:nvCxnSpPr>
        <p:spPr>
          <a:xfrm>
            <a:off x="3203848" y="3429000"/>
            <a:ext cx="2376264" cy="0"/>
          </a:xfrm>
          <a:prstGeom prst="line">
            <a:avLst/>
          </a:prstGeom>
          <a:ln w="50800">
            <a:solidFill>
              <a:srgbClr val="0070C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843808" y="2924944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436096" y="2924944"/>
            <a:ext cx="458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Picture 6" descr="http://clipart-library.com/image_gallery2/Ruler-PNG-Pic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203848" y="3573016"/>
            <a:ext cx="4968552" cy="922357"/>
          </a:xfrm>
          <a:prstGeom prst="rect">
            <a:avLst/>
          </a:prstGeom>
          <a:noFill/>
        </p:spPr>
      </p:pic>
      <p:sp>
        <p:nvSpPr>
          <p:cNvPr id="25" name="TextBox 24"/>
          <p:cNvSpPr txBox="1"/>
          <p:nvPr/>
        </p:nvSpPr>
        <p:spPr>
          <a:xfrm>
            <a:off x="6372200" y="2708920"/>
            <a:ext cx="1502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BC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6 см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580112" y="4653136"/>
            <a:ext cx="23342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 = ОМ = 3 см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4427984" y="3284984"/>
            <a:ext cx="0" cy="216024"/>
          </a:xfrm>
          <a:prstGeom prst="line">
            <a:avLst/>
          </a:prstGeom>
          <a:ln w="793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4283968" y="2852936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22" name="Picture 2" descr="http://elmall96.ru/pics/pics26/220120_0.jpg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6200000">
            <a:off x="3865613" y="1111051"/>
            <a:ext cx="2852934" cy="1728192"/>
          </a:xfrm>
          <a:prstGeom prst="rect">
            <a:avLst/>
          </a:prstGeom>
          <a:noFill/>
        </p:spPr>
      </p:pic>
      <p:pic>
        <p:nvPicPr>
          <p:cNvPr id="29" name="Picture 4" descr="http://syromono.info/images/violet-clipart-pencil-5.jpg"/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8561260">
            <a:off x="2549227" y="3141738"/>
            <a:ext cx="2304256" cy="142149"/>
          </a:xfrm>
          <a:prstGeom prst="rect">
            <a:avLst/>
          </a:prstGeom>
          <a:noFill/>
        </p:spPr>
      </p:pic>
      <p:cxnSp>
        <p:nvCxnSpPr>
          <p:cNvPr id="30" name="Прямая соединительная линия 29"/>
          <p:cNvCxnSpPr/>
          <p:nvPr/>
        </p:nvCxnSpPr>
        <p:spPr>
          <a:xfrm>
            <a:off x="4427984" y="2276872"/>
            <a:ext cx="0" cy="3600400"/>
          </a:xfrm>
          <a:prstGeom prst="line">
            <a:avLst/>
          </a:prstGeom>
          <a:ln w="508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3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38422E-6 L 0.00087 0.53112 " pathEditMode="relative" rAng="0" ptsTypes="AA">
                                      <p:cBhvr>
                                        <p:cTn id="59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7" grpId="0" animBg="1"/>
      <p:bldP spid="25" grpId="0"/>
      <p:bldP spid="26" grpId="0"/>
      <p:bldP spid="2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правляющая кнопка: настраиваемая 3">
            <a:hlinkClick r:id="" action="ppaction://noaction" highlightClick="1"/>
          </p:cNvPr>
          <p:cNvSpPr/>
          <p:nvPr/>
        </p:nvSpPr>
        <p:spPr>
          <a:xfrm>
            <a:off x="467544" y="332656"/>
            <a:ext cx="8208912" cy="864096"/>
          </a:xfrm>
          <a:prstGeom prst="actionButtonBlank">
            <a:avLst/>
          </a:prstGeom>
          <a:solidFill>
            <a:srgbClr val="2559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№4 Задачи на построение. Прямая. Отрезок.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467544" y="1484784"/>
            <a:ext cx="8208912" cy="720080"/>
            <a:chOff x="467544" y="1484784"/>
            <a:chExt cx="8208912" cy="720080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467544" y="1484784"/>
              <a:ext cx="8208912" cy="72008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255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2530" name="Picture 2"/>
            <p:cNvPicPr>
              <a:picLocks noChangeAspect="1" noChangeArrowheads="1"/>
            </p:cNvPicPr>
            <p:nvPr/>
          </p:nvPicPr>
          <p:blipFill>
            <a:blip r:embed="rId1" cstate="email"/>
            <a:srcRect/>
            <a:stretch>
              <a:fillRect/>
            </a:stretch>
          </p:blipFill>
          <p:spPr bwMode="auto">
            <a:xfrm>
              <a:off x="539552" y="1556792"/>
              <a:ext cx="8064896" cy="6057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3" name="Группа 12"/>
          <p:cNvGrpSpPr/>
          <p:nvPr/>
        </p:nvGrpSpPr>
        <p:grpSpPr>
          <a:xfrm>
            <a:off x="467544" y="2348880"/>
            <a:ext cx="8208912" cy="720080"/>
            <a:chOff x="539552" y="2420888"/>
            <a:chExt cx="8208912" cy="720080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539552" y="2420888"/>
              <a:ext cx="8208912" cy="72008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255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2531" name="Picture 3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611560" y="2502754"/>
              <a:ext cx="8064896" cy="5520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5" name="Группа 14"/>
          <p:cNvGrpSpPr/>
          <p:nvPr/>
        </p:nvGrpSpPr>
        <p:grpSpPr>
          <a:xfrm>
            <a:off x="467544" y="3212976"/>
            <a:ext cx="8208912" cy="720080"/>
            <a:chOff x="539552" y="3356992"/>
            <a:chExt cx="8208912" cy="720080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539552" y="3356992"/>
              <a:ext cx="8208912" cy="72008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255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2532" name="Picture 4"/>
            <p:cNvPicPr>
              <a:picLocks noChangeAspect="1" noChangeArrowheads="1"/>
            </p:cNvPicPr>
            <p:nvPr/>
          </p:nvPicPr>
          <p:blipFill>
            <a:blip r:embed="rId3" cstate="email"/>
            <a:srcRect l="1747" b="12397"/>
            <a:stretch>
              <a:fillRect/>
            </a:stretch>
          </p:blipFill>
          <p:spPr bwMode="auto">
            <a:xfrm>
              <a:off x="683568" y="3573016"/>
              <a:ext cx="7992888" cy="2880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8" name="Группа 17"/>
          <p:cNvGrpSpPr/>
          <p:nvPr/>
        </p:nvGrpSpPr>
        <p:grpSpPr>
          <a:xfrm>
            <a:off x="467544" y="4077072"/>
            <a:ext cx="8208912" cy="720080"/>
            <a:chOff x="539552" y="4149080"/>
            <a:chExt cx="8208912" cy="720080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539552" y="4149080"/>
              <a:ext cx="8208912" cy="72008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255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2534" name="Picture 6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611560" y="4180317"/>
              <a:ext cx="8064896" cy="658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0" name="Группа 19"/>
          <p:cNvGrpSpPr/>
          <p:nvPr/>
        </p:nvGrpSpPr>
        <p:grpSpPr>
          <a:xfrm>
            <a:off x="467544" y="4941168"/>
            <a:ext cx="8208912" cy="720080"/>
            <a:chOff x="467544" y="5085184"/>
            <a:chExt cx="8208912" cy="720080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467544" y="5085184"/>
              <a:ext cx="8208912" cy="72008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255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2535" name="Picture 7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611560" y="5258309"/>
              <a:ext cx="7920880" cy="305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1" name="Управляющая кнопка: настраиваемая 20">
            <a:hlinkClick r:id="rId6" action="ppaction://hlinksldjump" highlightClick="1"/>
          </p:cNvPr>
          <p:cNvSpPr/>
          <p:nvPr/>
        </p:nvSpPr>
        <p:spPr>
          <a:xfrm>
            <a:off x="4355976" y="6093296"/>
            <a:ext cx="3168352" cy="495672"/>
          </a:xfrm>
          <a:prstGeom prst="actionButtonBlank">
            <a:avLst/>
          </a:prstGeom>
          <a:solidFill>
            <a:srgbClr val="2559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Управляющая кнопка: домой 21">
            <a:hlinkClick r:id="rId7" action="ppaction://hlinksldjump" highlightClick="1"/>
          </p:cNvPr>
          <p:cNvSpPr/>
          <p:nvPr/>
        </p:nvSpPr>
        <p:spPr>
          <a:xfrm>
            <a:off x="7668344" y="6093296"/>
            <a:ext cx="1008112" cy="504056"/>
          </a:xfrm>
          <a:prstGeom prst="actionButtonHome">
            <a:avLst/>
          </a:prstGeom>
          <a:solidFill>
            <a:srgbClr val="2559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1619672" y="2204864"/>
            <a:ext cx="7056784" cy="439248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Управляющая кнопка: настраиваемая 3">
            <a:hlinkClick r:id="" action="ppaction://noaction" highlightClick="1"/>
          </p:cNvPr>
          <p:cNvSpPr/>
          <p:nvPr/>
        </p:nvSpPr>
        <p:spPr>
          <a:xfrm>
            <a:off x="467544" y="332656"/>
            <a:ext cx="8208912" cy="864096"/>
          </a:xfrm>
          <a:prstGeom prst="actionButtonBlank">
            <a:avLst/>
          </a:prstGeom>
          <a:solidFill>
            <a:srgbClr val="2559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№4 Задачи на построение. Прямая. Отрезок.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8" descr="http://tapenik.ru/dizain/boy_17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 flipH="1">
            <a:off x="0" y="3573016"/>
            <a:ext cx="1728192" cy="3284984"/>
          </a:xfrm>
          <a:prstGeom prst="rect">
            <a:avLst/>
          </a:prstGeom>
          <a:noFill/>
        </p:spPr>
      </p:pic>
      <p:grpSp>
        <p:nvGrpSpPr>
          <p:cNvPr id="10" name="Группа 9"/>
          <p:cNvGrpSpPr/>
          <p:nvPr/>
        </p:nvGrpSpPr>
        <p:grpSpPr>
          <a:xfrm>
            <a:off x="467544" y="1340768"/>
            <a:ext cx="8208912" cy="720080"/>
            <a:chOff x="467544" y="1484784"/>
            <a:chExt cx="8208912" cy="720080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467544" y="1484784"/>
              <a:ext cx="8208912" cy="72008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255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539552" y="1556792"/>
              <a:ext cx="8064896" cy="6057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4" name="Picture 4" descr="http://www.clipartbest.com/cliparts/MTL/eLe/MTLeLeBTa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051720" y="6065912"/>
            <a:ext cx="1872208" cy="792088"/>
          </a:xfrm>
          <a:prstGeom prst="rect">
            <a:avLst/>
          </a:prstGeom>
          <a:noFill/>
        </p:spPr>
      </p:pic>
      <p:pic>
        <p:nvPicPr>
          <p:cNvPr id="15" name="Picture 8" descr="http://2liski.detkin-club.ru/images/custom_2/bhxaf_543f75c2dedf4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72000" y="5414987"/>
            <a:ext cx="929976" cy="1443013"/>
          </a:xfrm>
          <a:prstGeom prst="rect">
            <a:avLst/>
          </a:prstGeom>
          <a:noFill/>
        </p:spPr>
      </p:pic>
      <p:pic>
        <p:nvPicPr>
          <p:cNvPr id="16" name="Picture 10" descr="https://arhivurokov.ru/kopilka/uploads/user_file_5820df99986e3/sriedstva_miekhanizatsii_i_avtomatizatsii_proizvodstviennogho_protsiessa_34.pn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2160" y="5495182"/>
            <a:ext cx="1224136" cy="1362818"/>
          </a:xfrm>
          <a:prstGeom prst="rect">
            <a:avLst/>
          </a:prstGeom>
          <a:noFill/>
        </p:spPr>
      </p:pic>
      <p:pic>
        <p:nvPicPr>
          <p:cNvPr id="17" name="Picture 6" descr="http://clipart-library.com/image_gallery2/Ruler-PNG-Pic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20785543">
            <a:off x="2666630" y="3351119"/>
            <a:ext cx="4968552" cy="922357"/>
          </a:xfrm>
          <a:prstGeom prst="rect">
            <a:avLst/>
          </a:prstGeom>
          <a:noFill/>
        </p:spPr>
      </p:pic>
      <p:cxnSp>
        <p:nvCxnSpPr>
          <p:cNvPr id="18" name="Прямая соединительная линия 17"/>
          <p:cNvCxnSpPr/>
          <p:nvPr/>
        </p:nvCxnSpPr>
        <p:spPr>
          <a:xfrm flipV="1">
            <a:off x="2627784" y="2780928"/>
            <a:ext cx="4824536" cy="1152128"/>
          </a:xfrm>
          <a:prstGeom prst="line">
            <a:avLst/>
          </a:prstGeom>
          <a:ln w="508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4" descr="http://syromono.info/images/violet-clipart-pencil-5.jpg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7422673">
            <a:off x="2102211" y="2915605"/>
            <a:ext cx="2304256" cy="142149"/>
          </a:xfrm>
          <a:prstGeom prst="rect">
            <a:avLst/>
          </a:prstGeom>
          <a:noFill/>
        </p:spPr>
      </p:pic>
      <p:pic>
        <p:nvPicPr>
          <p:cNvPr id="20" name="Picture 6" descr="http://clipart-library.com/image_gallery2/Ruler-PNG-Pic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20759749">
            <a:off x="2881572" y="4232494"/>
            <a:ext cx="4968552" cy="922357"/>
          </a:xfrm>
          <a:prstGeom prst="rect">
            <a:avLst/>
          </a:prstGeom>
          <a:noFill/>
        </p:spPr>
      </p:pic>
      <p:pic>
        <p:nvPicPr>
          <p:cNvPr id="21" name="Picture 4" descr="http://syromono.info/images/violet-clipart-pencil-5.jpg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7422673">
            <a:off x="2246226" y="3779701"/>
            <a:ext cx="2304256" cy="142149"/>
          </a:xfrm>
          <a:prstGeom prst="rect">
            <a:avLst/>
          </a:prstGeom>
          <a:noFill/>
        </p:spPr>
      </p:pic>
      <p:cxnSp>
        <p:nvCxnSpPr>
          <p:cNvPr id="22" name="Прямая соединительная линия 21"/>
          <p:cNvCxnSpPr/>
          <p:nvPr/>
        </p:nvCxnSpPr>
        <p:spPr>
          <a:xfrm flipV="1">
            <a:off x="2843808" y="3645024"/>
            <a:ext cx="4824536" cy="1224136"/>
          </a:xfrm>
          <a:prstGeom prst="line">
            <a:avLst/>
          </a:prstGeom>
          <a:ln w="508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7092280" y="234888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452320" y="3212976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Управляющая кнопка: далее 25">
            <a:hlinkClick r:id="" action="ppaction://hlinkshowjump?jump=nextslide" highlightClick="1"/>
          </p:cNvPr>
          <p:cNvSpPr/>
          <p:nvPr/>
        </p:nvSpPr>
        <p:spPr>
          <a:xfrm>
            <a:off x="7956376" y="6093296"/>
            <a:ext cx="936104" cy="504056"/>
          </a:xfrm>
          <a:prstGeom prst="actionButtonForwardNext">
            <a:avLst/>
          </a:prstGeom>
          <a:solidFill>
            <a:srgbClr val="2559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4.50382E-6 L 0.52205 -0.18737 " pathEditMode="relative" rAng="0" ptsTypes="AA">
                                      <p:cBhvr>
                                        <p:cTn id="30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1" y="-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3.04187E-6 L 0.50642 -0.16632 " pathEditMode="relative" rAng="0" ptsTypes="AA">
                                      <p:cBhvr>
                                        <p:cTn id="55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" y="-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1619672" y="2204864"/>
            <a:ext cx="7056784" cy="439248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Управляющая кнопка: настраиваемая 3">
            <a:hlinkClick r:id="" action="ppaction://noaction" highlightClick="1"/>
          </p:cNvPr>
          <p:cNvSpPr/>
          <p:nvPr/>
        </p:nvSpPr>
        <p:spPr>
          <a:xfrm>
            <a:off x="467544" y="332656"/>
            <a:ext cx="8208912" cy="864096"/>
          </a:xfrm>
          <a:prstGeom prst="actionButtonBlank">
            <a:avLst/>
          </a:prstGeom>
          <a:solidFill>
            <a:srgbClr val="2559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№4 Задачи на построение. Прямая. Отрезок.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8" descr="http://tapenik.ru/dizain/boy_17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 flipH="1">
            <a:off x="0" y="3573016"/>
            <a:ext cx="1728192" cy="3284984"/>
          </a:xfrm>
          <a:prstGeom prst="rect">
            <a:avLst/>
          </a:prstGeom>
          <a:noFill/>
        </p:spPr>
      </p:pic>
      <p:grpSp>
        <p:nvGrpSpPr>
          <p:cNvPr id="10" name="Группа 9"/>
          <p:cNvGrpSpPr/>
          <p:nvPr/>
        </p:nvGrpSpPr>
        <p:grpSpPr>
          <a:xfrm>
            <a:off x="467544" y="1340768"/>
            <a:ext cx="8208912" cy="720080"/>
            <a:chOff x="539552" y="2420888"/>
            <a:chExt cx="8208912" cy="720080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539552" y="2420888"/>
              <a:ext cx="8208912" cy="72008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255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" name="Picture 3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611560" y="2502754"/>
              <a:ext cx="8064896" cy="5520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4" name="Picture 4" descr="http://www.clipartbest.com/cliparts/MTL/eLe/MTLeLeBTa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051720" y="6065912"/>
            <a:ext cx="1872208" cy="792088"/>
          </a:xfrm>
          <a:prstGeom prst="rect">
            <a:avLst/>
          </a:prstGeom>
          <a:noFill/>
        </p:spPr>
      </p:pic>
      <p:pic>
        <p:nvPicPr>
          <p:cNvPr id="15" name="Picture 8" descr="http://2liski.detkin-club.ru/images/custom_2/bhxaf_543f75c2dedf4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72000" y="5414987"/>
            <a:ext cx="929976" cy="1443013"/>
          </a:xfrm>
          <a:prstGeom prst="rect">
            <a:avLst/>
          </a:prstGeom>
          <a:noFill/>
        </p:spPr>
      </p:pic>
      <p:pic>
        <p:nvPicPr>
          <p:cNvPr id="16" name="Picture 10" descr="https://arhivurokov.ru/kopilka/uploads/user_file_5820df99986e3/sriedstva_miekhanizatsii_i_avtomatizatsii_proizvodstviennogho_protsiessa_34.pn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2160" y="5495182"/>
            <a:ext cx="1224136" cy="1362818"/>
          </a:xfrm>
          <a:prstGeom prst="rect">
            <a:avLst/>
          </a:prstGeom>
          <a:noFill/>
        </p:spPr>
      </p:pic>
      <p:pic>
        <p:nvPicPr>
          <p:cNvPr id="17" name="Picture 6" descr="http://clipart-library.com/image_gallery2/Ruler-PNG-Pic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771800" y="4221088"/>
            <a:ext cx="4968552" cy="922357"/>
          </a:xfrm>
          <a:prstGeom prst="rect">
            <a:avLst/>
          </a:prstGeom>
          <a:noFill/>
        </p:spPr>
      </p:pic>
      <p:cxnSp>
        <p:nvCxnSpPr>
          <p:cNvPr id="18" name="Прямая соединительная линия 17"/>
          <p:cNvCxnSpPr/>
          <p:nvPr/>
        </p:nvCxnSpPr>
        <p:spPr>
          <a:xfrm>
            <a:off x="2771800" y="4221088"/>
            <a:ext cx="4896544" cy="0"/>
          </a:xfrm>
          <a:prstGeom prst="line">
            <a:avLst/>
          </a:prstGeom>
          <a:ln w="508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4" descr="http://syromono.info/images/violet-clipart-pencil-5.jpg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7422673">
            <a:off x="2246225" y="3203637"/>
            <a:ext cx="2304256" cy="142149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2555776" y="4221088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524328" y="4221088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4355976" y="4149080"/>
            <a:ext cx="72008" cy="1943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211960" y="3717032"/>
            <a:ext cx="458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Управляющая кнопка: далее 24">
            <a:hlinkClick r:id="" action="ppaction://hlinkshowjump?jump=nextslide" highlightClick="1"/>
          </p:cNvPr>
          <p:cNvSpPr/>
          <p:nvPr/>
        </p:nvSpPr>
        <p:spPr>
          <a:xfrm>
            <a:off x="7956376" y="6093296"/>
            <a:ext cx="936104" cy="504056"/>
          </a:xfrm>
          <a:prstGeom prst="actionButtonForwardNext">
            <a:avLst/>
          </a:prstGeom>
          <a:solidFill>
            <a:srgbClr val="2559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07495E-6 L 0.5276 2.07495E-6 " pathEditMode="relative" ptsTypes="AA">
                                      <p:cBhvr>
                                        <p:cTn id="23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3" grpId="0" animBg="1"/>
      <p:bldP spid="24" grpId="0"/>
      <p:bldP spid="2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1619672" y="2204864"/>
            <a:ext cx="7056784" cy="439248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Управляющая кнопка: настраиваемая 3">
            <a:hlinkClick r:id="" action="ppaction://noaction" highlightClick="1"/>
          </p:cNvPr>
          <p:cNvSpPr/>
          <p:nvPr/>
        </p:nvSpPr>
        <p:spPr>
          <a:xfrm>
            <a:off x="467544" y="332656"/>
            <a:ext cx="8208912" cy="864096"/>
          </a:xfrm>
          <a:prstGeom prst="actionButtonBlank">
            <a:avLst/>
          </a:prstGeom>
          <a:solidFill>
            <a:srgbClr val="2559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№4 Задачи на построение. Прямая. Отрезок.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8" descr="http://tapenik.ru/dizain/boy_17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 flipH="1">
            <a:off x="0" y="3573016"/>
            <a:ext cx="1728192" cy="3284984"/>
          </a:xfrm>
          <a:prstGeom prst="rect">
            <a:avLst/>
          </a:prstGeom>
          <a:noFill/>
        </p:spPr>
      </p:pic>
      <p:grpSp>
        <p:nvGrpSpPr>
          <p:cNvPr id="10" name="Группа 9"/>
          <p:cNvGrpSpPr/>
          <p:nvPr/>
        </p:nvGrpSpPr>
        <p:grpSpPr>
          <a:xfrm>
            <a:off x="467544" y="1340768"/>
            <a:ext cx="8208912" cy="720080"/>
            <a:chOff x="539552" y="3356992"/>
            <a:chExt cx="8208912" cy="720080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539552" y="3356992"/>
              <a:ext cx="8208912" cy="72008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255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" name="Picture 4"/>
            <p:cNvPicPr>
              <a:picLocks noChangeAspect="1" noChangeArrowheads="1"/>
            </p:cNvPicPr>
            <p:nvPr/>
          </p:nvPicPr>
          <p:blipFill>
            <a:blip r:embed="rId2" cstate="email"/>
            <a:srcRect l="1747" b="12397"/>
            <a:stretch>
              <a:fillRect/>
            </a:stretch>
          </p:blipFill>
          <p:spPr bwMode="auto">
            <a:xfrm>
              <a:off x="683568" y="3573016"/>
              <a:ext cx="7992888" cy="2880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4" name="Picture 4" descr="http://www.clipartbest.com/cliparts/MTL/eLe/MTLeLeBTa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051720" y="6065912"/>
            <a:ext cx="1872208" cy="792088"/>
          </a:xfrm>
          <a:prstGeom prst="rect">
            <a:avLst/>
          </a:prstGeom>
          <a:noFill/>
        </p:spPr>
      </p:pic>
      <p:pic>
        <p:nvPicPr>
          <p:cNvPr id="15" name="Picture 8" descr="http://2liski.detkin-club.ru/images/custom_2/bhxaf_543f75c2dedf4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72000" y="5414987"/>
            <a:ext cx="929976" cy="1443013"/>
          </a:xfrm>
          <a:prstGeom prst="rect">
            <a:avLst/>
          </a:prstGeom>
          <a:noFill/>
        </p:spPr>
      </p:pic>
      <p:pic>
        <p:nvPicPr>
          <p:cNvPr id="16" name="Picture 10" descr="https://arhivurokov.ru/kopilka/uploads/user_file_5820df99986e3/sriedstva_miekhanizatsii_i_avtomatizatsii_proizvodstviennogho_protsiessa_34.pn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2160" y="5495182"/>
            <a:ext cx="1224136" cy="1362818"/>
          </a:xfrm>
          <a:prstGeom prst="rect">
            <a:avLst/>
          </a:prstGeom>
          <a:noFill/>
        </p:spPr>
      </p:pic>
      <p:pic>
        <p:nvPicPr>
          <p:cNvPr id="17" name="Picture 6" descr="http://clipart-library.com/image_gallery2/Ruler-PNG-Pic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771800" y="4509120"/>
            <a:ext cx="4968552" cy="922357"/>
          </a:xfrm>
          <a:prstGeom prst="rect">
            <a:avLst/>
          </a:prstGeom>
          <a:noFill/>
        </p:spPr>
      </p:pic>
      <p:cxnSp>
        <p:nvCxnSpPr>
          <p:cNvPr id="18" name="Прямая соединительная линия 17"/>
          <p:cNvCxnSpPr/>
          <p:nvPr/>
        </p:nvCxnSpPr>
        <p:spPr>
          <a:xfrm>
            <a:off x="2771800" y="4509120"/>
            <a:ext cx="4896544" cy="0"/>
          </a:xfrm>
          <a:prstGeom prst="line">
            <a:avLst/>
          </a:prstGeom>
          <a:ln w="508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4" descr="http://syromono.info/images/violet-clipart-pencil-5.jpg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7422673">
            <a:off x="2318235" y="3491669"/>
            <a:ext cx="2304256" cy="142149"/>
          </a:xfrm>
          <a:prstGeom prst="rect">
            <a:avLst/>
          </a:prstGeom>
          <a:noFill/>
        </p:spPr>
      </p:pic>
      <p:pic>
        <p:nvPicPr>
          <p:cNvPr id="20" name="Picture 6" descr="http://clipart-library.com/image_gallery2/Ruler-PNG-Pic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21078665">
            <a:off x="2164887" y="3438966"/>
            <a:ext cx="4968552" cy="922357"/>
          </a:xfrm>
          <a:prstGeom prst="rect">
            <a:avLst/>
          </a:prstGeom>
          <a:noFill/>
        </p:spPr>
      </p:pic>
      <p:pic>
        <p:nvPicPr>
          <p:cNvPr id="21" name="Picture 4" descr="http://syromono.info/images/violet-clipart-pencil-5.jpg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7422673">
            <a:off x="1526147" y="2843597"/>
            <a:ext cx="2304256" cy="142149"/>
          </a:xfrm>
          <a:prstGeom prst="rect">
            <a:avLst/>
          </a:prstGeom>
          <a:noFill/>
        </p:spPr>
      </p:pic>
      <p:cxnSp>
        <p:nvCxnSpPr>
          <p:cNvPr id="22" name="Прямая соединительная линия 21"/>
          <p:cNvCxnSpPr/>
          <p:nvPr/>
        </p:nvCxnSpPr>
        <p:spPr>
          <a:xfrm flipV="1">
            <a:off x="2051720" y="3068960"/>
            <a:ext cx="5040560" cy="792088"/>
          </a:xfrm>
          <a:prstGeom prst="line">
            <a:avLst/>
          </a:prstGeom>
          <a:ln w="508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732240" y="2636912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452320" y="4077072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Управляющая кнопка: далее 25">
            <a:hlinkClick r:id="" action="ppaction://hlinkshowjump?jump=nextslide" highlightClick="1"/>
          </p:cNvPr>
          <p:cNvSpPr/>
          <p:nvPr/>
        </p:nvSpPr>
        <p:spPr>
          <a:xfrm>
            <a:off x="7956376" y="6093296"/>
            <a:ext cx="936104" cy="504056"/>
          </a:xfrm>
          <a:prstGeom prst="actionButtonForwardNext">
            <a:avLst/>
          </a:prstGeom>
          <a:solidFill>
            <a:srgbClr val="2559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07495E-6 L 0.5276 2.07495E-6 " pathEditMode="relative" ptsTypes="AA">
                                      <p:cBhvr>
                                        <p:cTn id="30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93407E-6 L 0.52205 -0.12446 " pathEditMode="relative" rAng="0" ptsTypes="AA">
                                      <p:cBhvr>
                                        <p:cTn id="55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1" y="-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1619672" y="2204864"/>
            <a:ext cx="7056784" cy="439248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Управляющая кнопка: настраиваемая 3">
            <a:hlinkClick r:id="" action="ppaction://noaction" highlightClick="1"/>
          </p:cNvPr>
          <p:cNvSpPr/>
          <p:nvPr/>
        </p:nvSpPr>
        <p:spPr>
          <a:xfrm>
            <a:off x="467544" y="332656"/>
            <a:ext cx="8208912" cy="864096"/>
          </a:xfrm>
          <a:prstGeom prst="actionButtonBlank">
            <a:avLst/>
          </a:prstGeom>
          <a:solidFill>
            <a:srgbClr val="2559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№4 Задачи на построение. Прямая. Отрезок.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8" descr="http://tapenik.ru/dizain/boy_17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 flipH="1">
            <a:off x="0" y="3573016"/>
            <a:ext cx="1728192" cy="3284984"/>
          </a:xfrm>
          <a:prstGeom prst="rect">
            <a:avLst/>
          </a:prstGeom>
          <a:noFill/>
        </p:spPr>
      </p:pic>
      <p:grpSp>
        <p:nvGrpSpPr>
          <p:cNvPr id="10" name="Группа 9"/>
          <p:cNvGrpSpPr/>
          <p:nvPr/>
        </p:nvGrpSpPr>
        <p:grpSpPr>
          <a:xfrm>
            <a:off x="467544" y="1340768"/>
            <a:ext cx="8208912" cy="720080"/>
            <a:chOff x="539552" y="4149080"/>
            <a:chExt cx="8208912" cy="720080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539552" y="4149080"/>
              <a:ext cx="8208912" cy="72008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255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" name="Picture 6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611560" y="4180317"/>
              <a:ext cx="8064896" cy="658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4" name="Picture 4" descr="http://www.clipartbest.com/cliparts/MTL/eLe/MTLeLeBTa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051720" y="6065912"/>
            <a:ext cx="1872208" cy="792088"/>
          </a:xfrm>
          <a:prstGeom prst="rect">
            <a:avLst/>
          </a:prstGeom>
          <a:noFill/>
        </p:spPr>
      </p:pic>
      <p:pic>
        <p:nvPicPr>
          <p:cNvPr id="15" name="Picture 8" descr="http://2liski.detkin-club.ru/images/custom_2/bhxaf_543f75c2dedf4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72000" y="5414987"/>
            <a:ext cx="929976" cy="1443013"/>
          </a:xfrm>
          <a:prstGeom prst="rect">
            <a:avLst/>
          </a:prstGeom>
          <a:noFill/>
        </p:spPr>
      </p:pic>
      <p:pic>
        <p:nvPicPr>
          <p:cNvPr id="16" name="Picture 10" descr="https://arhivurokov.ru/kopilka/uploads/user_file_5820df99986e3/sriedstva_miekhanizatsii_i_avtomatizatsii_proizvodstviennogho_protsiessa_34.pn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2160" y="5495182"/>
            <a:ext cx="1224136" cy="1362818"/>
          </a:xfrm>
          <a:prstGeom prst="rect">
            <a:avLst/>
          </a:prstGeom>
          <a:noFill/>
        </p:spPr>
      </p:pic>
      <p:cxnSp>
        <p:nvCxnSpPr>
          <p:cNvPr id="18" name="Прямая соединительная линия 17"/>
          <p:cNvCxnSpPr/>
          <p:nvPr/>
        </p:nvCxnSpPr>
        <p:spPr>
          <a:xfrm>
            <a:off x="2411760" y="3429000"/>
            <a:ext cx="1440160" cy="0"/>
          </a:xfrm>
          <a:prstGeom prst="line">
            <a:avLst/>
          </a:prstGeom>
          <a:ln w="50800">
            <a:solidFill>
              <a:srgbClr val="6565D9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979712" y="2996952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923928" y="2996952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Picture 6" descr="http://clipart-library.com/image_gallery2/Ruler-PNG-Pic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10800000">
            <a:off x="1907704" y="4221088"/>
            <a:ext cx="4968552" cy="922357"/>
          </a:xfrm>
          <a:prstGeom prst="rect">
            <a:avLst/>
          </a:prstGeom>
          <a:noFill/>
        </p:spPr>
      </p:pic>
      <p:cxnSp>
        <p:nvCxnSpPr>
          <p:cNvPr id="22" name="Прямая соединительная линия 21"/>
          <p:cNvCxnSpPr/>
          <p:nvPr/>
        </p:nvCxnSpPr>
        <p:spPr>
          <a:xfrm>
            <a:off x="2051720" y="4221088"/>
            <a:ext cx="6408712" cy="0"/>
          </a:xfrm>
          <a:prstGeom prst="line">
            <a:avLst/>
          </a:prstGeom>
          <a:ln w="254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4" descr="http://syromono.info/images/violet-clipart-pencil-5.jpg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7422673">
            <a:off x="1598155" y="3203637"/>
            <a:ext cx="2304256" cy="142149"/>
          </a:xfrm>
          <a:prstGeom prst="rect">
            <a:avLst/>
          </a:prstGeom>
          <a:noFill/>
        </p:spPr>
      </p:pic>
      <p:pic>
        <p:nvPicPr>
          <p:cNvPr id="24" name="Picture 8" descr="https://openclipart.org/image/2400px/svg_to_png/220091/1433444250.pn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411760" y="836712"/>
            <a:ext cx="1440160" cy="2490937"/>
          </a:xfrm>
          <a:prstGeom prst="rect">
            <a:avLst/>
          </a:prstGeom>
          <a:noFill/>
        </p:spPr>
      </p:pic>
      <p:cxnSp>
        <p:nvCxnSpPr>
          <p:cNvPr id="25" name="Прямая соединительная линия 24"/>
          <p:cNvCxnSpPr/>
          <p:nvPr/>
        </p:nvCxnSpPr>
        <p:spPr>
          <a:xfrm>
            <a:off x="2411760" y="4077072"/>
            <a:ext cx="0" cy="216024"/>
          </a:xfrm>
          <a:prstGeom prst="line">
            <a:avLst/>
          </a:prstGeom>
          <a:ln w="793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3851920" y="4077072"/>
            <a:ext cx="0" cy="216024"/>
          </a:xfrm>
          <a:prstGeom prst="line">
            <a:avLst/>
          </a:prstGeom>
          <a:ln w="793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5292080" y="4077072"/>
            <a:ext cx="0" cy="216024"/>
          </a:xfrm>
          <a:prstGeom prst="line">
            <a:avLst/>
          </a:prstGeom>
          <a:ln w="793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2411760" y="4221088"/>
            <a:ext cx="2880320" cy="0"/>
          </a:xfrm>
          <a:prstGeom prst="line">
            <a:avLst/>
          </a:prstGeom>
          <a:ln w="508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2195736" y="3645024"/>
            <a:ext cx="458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076056" y="3645024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084168" y="3501008"/>
            <a:ext cx="15744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MN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Управляющая кнопка: далее 31">
            <a:hlinkClick r:id="" action="ppaction://hlinkshowjump?jump=nextslide" highlightClick="1"/>
          </p:cNvPr>
          <p:cNvSpPr/>
          <p:nvPr/>
        </p:nvSpPr>
        <p:spPr>
          <a:xfrm>
            <a:off x="7956376" y="6093296"/>
            <a:ext cx="936104" cy="504056"/>
          </a:xfrm>
          <a:prstGeom prst="actionButtonForwardNext">
            <a:avLst/>
          </a:prstGeom>
          <a:solidFill>
            <a:srgbClr val="2559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4.89706E-6 L 0.67188 0.00139 " pathEditMode="relative" rAng="0" ptsTypes="AA">
                                      <p:cBhvr>
                                        <p:cTn id="23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6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62387E-6 L 0.00017 0.14388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8 0.14388 L 0.15764 0.14388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500"/>
                            </p:stCondLst>
                            <p:childTnLst>
                              <p:par>
                                <p:cTn id="64" presetID="42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500"/>
                            </p:stCondLst>
                            <p:childTnLst>
                              <p:par>
                                <p:cTn id="7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3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7500"/>
                            </p:stCondLst>
                            <p:childTnLst>
                              <p:par>
                                <p:cTn id="8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3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1619672" y="2204864"/>
            <a:ext cx="7056784" cy="439248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Управляющая кнопка: настраиваемая 3">
            <a:hlinkClick r:id="" action="ppaction://noaction" highlightClick="1"/>
          </p:cNvPr>
          <p:cNvSpPr/>
          <p:nvPr/>
        </p:nvSpPr>
        <p:spPr>
          <a:xfrm>
            <a:off x="467544" y="332656"/>
            <a:ext cx="8208912" cy="864096"/>
          </a:xfrm>
          <a:prstGeom prst="actionButtonBlank">
            <a:avLst/>
          </a:prstGeom>
          <a:solidFill>
            <a:srgbClr val="2559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№4 Задачи на построение. Прямая. Отрезок.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8" descr="http://tapenik.ru/dizain/boy_17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 flipH="1">
            <a:off x="0" y="3573016"/>
            <a:ext cx="1728192" cy="3284984"/>
          </a:xfrm>
          <a:prstGeom prst="rect">
            <a:avLst/>
          </a:prstGeom>
          <a:noFill/>
        </p:spPr>
      </p:pic>
      <p:grpSp>
        <p:nvGrpSpPr>
          <p:cNvPr id="10" name="Группа 9"/>
          <p:cNvGrpSpPr/>
          <p:nvPr/>
        </p:nvGrpSpPr>
        <p:grpSpPr>
          <a:xfrm>
            <a:off x="467544" y="1340768"/>
            <a:ext cx="8208912" cy="720080"/>
            <a:chOff x="467544" y="5085184"/>
            <a:chExt cx="8208912" cy="720080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467544" y="5085184"/>
              <a:ext cx="8208912" cy="72008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255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" name="Picture 7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611560" y="5258309"/>
              <a:ext cx="7920880" cy="305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15" name="Прямая соединительная линия 14"/>
          <p:cNvCxnSpPr/>
          <p:nvPr/>
        </p:nvCxnSpPr>
        <p:spPr>
          <a:xfrm>
            <a:off x="2411760" y="3429000"/>
            <a:ext cx="1440160" cy="0"/>
          </a:xfrm>
          <a:prstGeom prst="line">
            <a:avLst/>
          </a:prstGeom>
          <a:ln w="50800">
            <a:solidFill>
              <a:srgbClr val="6565D9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979712" y="2996952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23928" y="2996952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4" descr="http://www.clipartbest.com/cliparts/MTL/eLe/MTLeLeBTa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051720" y="6065912"/>
            <a:ext cx="1872208" cy="792088"/>
          </a:xfrm>
          <a:prstGeom prst="rect">
            <a:avLst/>
          </a:prstGeom>
          <a:noFill/>
        </p:spPr>
      </p:pic>
      <p:pic>
        <p:nvPicPr>
          <p:cNvPr id="19" name="Picture 8" descr="http://2liski.detkin-club.ru/images/custom_2/bhxaf_543f75c2dedf4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72000" y="5414987"/>
            <a:ext cx="929976" cy="1443013"/>
          </a:xfrm>
          <a:prstGeom prst="rect">
            <a:avLst/>
          </a:prstGeom>
          <a:noFill/>
        </p:spPr>
      </p:pic>
      <p:pic>
        <p:nvPicPr>
          <p:cNvPr id="20" name="Picture 10" descr="https://arhivurokov.ru/kopilka/uploads/user_file_5820df99986e3/sriedstva_miekhanizatsii_i_avtomatizatsii_proizvodstviennogho_protsiessa_34.pn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2160" y="5495182"/>
            <a:ext cx="1224136" cy="1362818"/>
          </a:xfrm>
          <a:prstGeom prst="rect">
            <a:avLst/>
          </a:prstGeom>
          <a:noFill/>
        </p:spPr>
      </p:pic>
      <p:cxnSp>
        <p:nvCxnSpPr>
          <p:cNvPr id="22" name="Прямая соединительная линия 21"/>
          <p:cNvCxnSpPr/>
          <p:nvPr/>
        </p:nvCxnSpPr>
        <p:spPr>
          <a:xfrm>
            <a:off x="2411760" y="3429000"/>
            <a:ext cx="1440160" cy="0"/>
          </a:xfrm>
          <a:prstGeom prst="line">
            <a:avLst/>
          </a:prstGeom>
          <a:ln w="50800">
            <a:solidFill>
              <a:srgbClr val="6565D9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6" descr="http://clipart-library.com/image_gallery2/Ruler-PNG-Pic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10800000">
            <a:off x="1907704" y="4221088"/>
            <a:ext cx="4968552" cy="922357"/>
          </a:xfrm>
          <a:prstGeom prst="rect">
            <a:avLst/>
          </a:prstGeom>
          <a:noFill/>
        </p:spPr>
      </p:pic>
      <p:cxnSp>
        <p:nvCxnSpPr>
          <p:cNvPr id="26" name="Прямая соединительная линия 25"/>
          <p:cNvCxnSpPr/>
          <p:nvPr/>
        </p:nvCxnSpPr>
        <p:spPr>
          <a:xfrm>
            <a:off x="2051720" y="4221088"/>
            <a:ext cx="6408712" cy="0"/>
          </a:xfrm>
          <a:prstGeom prst="line">
            <a:avLst/>
          </a:prstGeom>
          <a:ln w="254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4" descr="http://syromono.info/images/violet-clipart-pencil-5.jpg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7422673">
            <a:off x="1598155" y="3203637"/>
            <a:ext cx="2304256" cy="142149"/>
          </a:xfrm>
          <a:prstGeom prst="rect">
            <a:avLst/>
          </a:prstGeom>
          <a:noFill/>
        </p:spPr>
      </p:pic>
      <p:pic>
        <p:nvPicPr>
          <p:cNvPr id="28" name="Picture 8" descr="https://openclipart.org/image/2400px/svg_to_png/220091/1433444250.pn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411760" y="836712"/>
            <a:ext cx="1440160" cy="2490937"/>
          </a:xfrm>
          <a:prstGeom prst="rect">
            <a:avLst/>
          </a:prstGeom>
          <a:noFill/>
        </p:spPr>
      </p:pic>
      <p:cxnSp>
        <p:nvCxnSpPr>
          <p:cNvPr id="29" name="Прямая соединительная линия 28"/>
          <p:cNvCxnSpPr/>
          <p:nvPr/>
        </p:nvCxnSpPr>
        <p:spPr>
          <a:xfrm>
            <a:off x="2411760" y="4077072"/>
            <a:ext cx="0" cy="216024"/>
          </a:xfrm>
          <a:prstGeom prst="line">
            <a:avLst/>
          </a:prstGeom>
          <a:ln w="793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3851920" y="4077072"/>
            <a:ext cx="0" cy="216024"/>
          </a:xfrm>
          <a:prstGeom prst="line">
            <a:avLst/>
          </a:prstGeom>
          <a:ln w="793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5292080" y="4077072"/>
            <a:ext cx="0" cy="216024"/>
          </a:xfrm>
          <a:prstGeom prst="line">
            <a:avLst/>
          </a:prstGeom>
          <a:ln w="793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2411760" y="4221088"/>
            <a:ext cx="4320480" cy="0"/>
          </a:xfrm>
          <a:prstGeom prst="line">
            <a:avLst/>
          </a:prstGeom>
          <a:ln w="508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2195736" y="3645024"/>
            <a:ext cx="458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516216" y="3645024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228184" y="2492896"/>
            <a:ext cx="15744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MN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3АВ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>
            <a:off x="6732240" y="4077072"/>
            <a:ext cx="0" cy="216024"/>
          </a:xfrm>
          <a:prstGeom prst="line">
            <a:avLst/>
          </a:prstGeom>
          <a:ln w="793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Управляющая кнопка: далее 36">
            <a:hlinkClick r:id="" action="ppaction://hlinkshowjump?jump=nextslide" highlightClick="1"/>
          </p:cNvPr>
          <p:cNvSpPr/>
          <p:nvPr/>
        </p:nvSpPr>
        <p:spPr>
          <a:xfrm>
            <a:off x="7956376" y="6093296"/>
            <a:ext cx="936104" cy="504056"/>
          </a:xfrm>
          <a:prstGeom prst="actionButtonForwardNext">
            <a:avLst/>
          </a:prstGeom>
          <a:solidFill>
            <a:srgbClr val="2559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94633E-6 L 0.67187 0.00139 " pathEditMode="relative" rAng="0" ptsTypes="AA">
                                      <p:cBhvr>
                                        <p:cTn id="29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6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62387E-6 L 0.00017 0.14388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500"/>
                            </p:stCondLst>
                            <p:childTnLst>
                              <p:par>
                                <p:cTn id="5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8 0.14388 L 0.15764 0.14388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764 0.14388 L 0.31511 0.14388 " pathEditMode="relative" ptsTypes="AA">
                                      <p:cBhvr>
                                        <p:cTn id="7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500"/>
                            </p:stCondLst>
                            <p:childTnLst>
                              <p:par>
                                <p:cTn id="78" presetID="42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4500"/>
                            </p:stCondLst>
                            <p:childTnLst>
                              <p:par>
                                <p:cTn id="8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3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7500"/>
                            </p:stCondLst>
                            <p:childTnLst>
                              <p:par>
                                <p:cTn id="9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3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правляющая кнопка: настраиваемая 3">
            <a:hlinkClick r:id="" action="ppaction://noaction" highlightClick="1"/>
          </p:cNvPr>
          <p:cNvSpPr/>
          <p:nvPr/>
        </p:nvSpPr>
        <p:spPr>
          <a:xfrm>
            <a:off x="467544" y="332656"/>
            <a:ext cx="8208912" cy="864096"/>
          </a:xfrm>
          <a:prstGeom prst="actionButtonBlank">
            <a:avLst/>
          </a:prstGeom>
          <a:solidFill>
            <a:srgbClr val="6565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№5 Отрезок. Задачи на построение.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467544" y="1484784"/>
            <a:ext cx="8208912" cy="720080"/>
            <a:chOff x="467544" y="1484784"/>
            <a:chExt cx="8208912" cy="720080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467544" y="1484784"/>
              <a:ext cx="8208912" cy="72008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6565D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3554" name="Picture 2"/>
            <p:cNvPicPr>
              <a:picLocks noChangeAspect="1" noChangeArrowheads="1"/>
            </p:cNvPicPr>
            <p:nvPr/>
          </p:nvPicPr>
          <p:blipFill>
            <a:blip r:embed="rId1" cstate="email"/>
            <a:srcRect/>
            <a:stretch>
              <a:fillRect/>
            </a:stretch>
          </p:blipFill>
          <p:spPr bwMode="auto">
            <a:xfrm>
              <a:off x="611560" y="1700808"/>
              <a:ext cx="7776864" cy="3226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5" name="Группа 14"/>
          <p:cNvGrpSpPr/>
          <p:nvPr/>
        </p:nvGrpSpPr>
        <p:grpSpPr>
          <a:xfrm>
            <a:off x="467544" y="2348880"/>
            <a:ext cx="8208912" cy="720080"/>
            <a:chOff x="467544" y="2420888"/>
            <a:chExt cx="8208912" cy="720080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467544" y="2420888"/>
              <a:ext cx="8208912" cy="72008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6565D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3555" name="Picture 3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539552" y="2492896"/>
              <a:ext cx="8064896" cy="5972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7" name="Группа 16"/>
          <p:cNvGrpSpPr/>
          <p:nvPr/>
        </p:nvGrpSpPr>
        <p:grpSpPr>
          <a:xfrm>
            <a:off x="467544" y="3212976"/>
            <a:ext cx="8208912" cy="720080"/>
            <a:chOff x="467544" y="3356992"/>
            <a:chExt cx="8208912" cy="720080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467544" y="3356992"/>
              <a:ext cx="8208912" cy="72008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6565D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3556" name="Picture 4"/>
            <p:cNvPicPr>
              <a:picLocks noChangeAspect="1" noChangeArrowheads="1"/>
            </p:cNvPicPr>
            <p:nvPr/>
          </p:nvPicPr>
          <p:blipFill>
            <a:blip r:embed="rId3" cstate="email"/>
            <a:srcRect t="6141"/>
            <a:stretch>
              <a:fillRect/>
            </a:stretch>
          </p:blipFill>
          <p:spPr bwMode="auto">
            <a:xfrm>
              <a:off x="539552" y="3429000"/>
              <a:ext cx="8064896" cy="6334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9" name="Группа 18"/>
          <p:cNvGrpSpPr/>
          <p:nvPr/>
        </p:nvGrpSpPr>
        <p:grpSpPr>
          <a:xfrm>
            <a:off x="467544" y="4077072"/>
            <a:ext cx="8208912" cy="720080"/>
            <a:chOff x="467544" y="4437112"/>
            <a:chExt cx="8208912" cy="720080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467544" y="4437112"/>
              <a:ext cx="8208912" cy="72008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6565D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3557" name="Picture 5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611560" y="4653136"/>
              <a:ext cx="7632848" cy="306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1" name="Группа 20"/>
          <p:cNvGrpSpPr/>
          <p:nvPr/>
        </p:nvGrpSpPr>
        <p:grpSpPr>
          <a:xfrm>
            <a:off x="467544" y="4941168"/>
            <a:ext cx="8208912" cy="720080"/>
            <a:chOff x="467544" y="5373216"/>
            <a:chExt cx="8208912" cy="720080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467544" y="5373216"/>
              <a:ext cx="8208912" cy="72008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6565D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3558" name="Picture 6"/>
            <p:cNvPicPr>
              <a:picLocks noChangeAspect="1" noChangeArrowheads="1"/>
            </p:cNvPicPr>
            <p:nvPr/>
          </p:nvPicPr>
          <p:blipFill>
            <a:blip r:embed="rId5" cstate="email"/>
            <a:srcRect l="3604" t="-23979"/>
            <a:stretch>
              <a:fillRect/>
            </a:stretch>
          </p:blipFill>
          <p:spPr bwMode="auto">
            <a:xfrm>
              <a:off x="755576" y="5517232"/>
              <a:ext cx="7704856" cy="3723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2" name="Управляющая кнопка: настраиваемая 21">
            <a:hlinkClick r:id="rId6" action="ppaction://hlinksldjump" highlightClick="1"/>
          </p:cNvPr>
          <p:cNvSpPr/>
          <p:nvPr/>
        </p:nvSpPr>
        <p:spPr>
          <a:xfrm>
            <a:off x="4355976" y="6093296"/>
            <a:ext cx="3168352" cy="495672"/>
          </a:xfrm>
          <a:prstGeom prst="actionButtonBlank">
            <a:avLst/>
          </a:prstGeom>
          <a:solidFill>
            <a:srgbClr val="6565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Управляющая кнопка: домой 22">
            <a:hlinkClick r:id="rId7" action="ppaction://hlinksldjump" highlightClick="1"/>
          </p:cNvPr>
          <p:cNvSpPr/>
          <p:nvPr/>
        </p:nvSpPr>
        <p:spPr>
          <a:xfrm>
            <a:off x="7668344" y="6093296"/>
            <a:ext cx="1008112" cy="504056"/>
          </a:xfrm>
          <a:prstGeom prst="actionButtonHome">
            <a:avLst/>
          </a:prstGeom>
          <a:solidFill>
            <a:srgbClr val="6565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1619672" y="2204864"/>
            <a:ext cx="7056784" cy="4392488"/>
          </a:xfrm>
          <a:prstGeom prst="rect">
            <a:avLst/>
          </a:prstGeom>
          <a:solidFill>
            <a:schemeClr val="bg1"/>
          </a:solidFill>
          <a:ln w="38100">
            <a:solidFill>
              <a:srgbClr val="6565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Управляющая кнопка: настраиваемая 3">
            <a:hlinkClick r:id="" action="ppaction://noaction" highlightClick="1"/>
          </p:cNvPr>
          <p:cNvSpPr/>
          <p:nvPr/>
        </p:nvSpPr>
        <p:spPr>
          <a:xfrm>
            <a:off x="467544" y="332656"/>
            <a:ext cx="8208912" cy="864096"/>
          </a:xfrm>
          <a:prstGeom prst="actionButtonBlank">
            <a:avLst/>
          </a:prstGeom>
          <a:solidFill>
            <a:srgbClr val="6565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№5 Отрезок. Задачи на построение.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12" descr="http://tapenik.ru/dizain/dev_18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0" y="3429000"/>
            <a:ext cx="1600772" cy="3429000"/>
          </a:xfrm>
          <a:prstGeom prst="rect">
            <a:avLst/>
          </a:prstGeom>
          <a:noFill/>
        </p:spPr>
      </p:pic>
      <p:grpSp>
        <p:nvGrpSpPr>
          <p:cNvPr id="12" name="Группа 11"/>
          <p:cNvGrpSpPr/>
          <p:nvPr/>
        </p:nvGrpSpPr>
        <p:grpSpPr>
          <a:xfrm>
            <a:off x="467544" y="1340768"/>
            <a:ext cx="8208912" cy="720080"/>
            <a:chOff x="467544" y="1484784"/>
            <a:chExt cx="8208912" cy="720080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467544" y="1484784"/>
              <a:ext cx="8208912" cy="72008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6565D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611560" y="1700808"/>
              <a:ext cx="7776864" cy="3226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5" name="Picture 4" descr="http://www.clipartbest.com/cliparts/MTL/eLe/MTLeLeBTa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051720" y="6065912"/>
            <a:ext cx="1872208" cy="792088"/>
          </a:xfrm>
          <a:prstGeom prst="rect">
            <a:avLst/>
          </a:prstGeom>
          <a:noFill/>
        </p:spPr>
      </p:pic>
      <p:pic>
        <p:nvPicPr>
          <p:cNvPr id="16" name="Picture 8" descr="http://2liski.detkin-club.ru/images/custom_2/bhxaf_543f75c2dedf4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72000" y="5414987"/>
            <a:ext cx="929976" cy="1443013"/>
          </a:xfrm>
          <a:prstGeom prst="rect">
            <a:avLst/>
          </a:prstGeom>
          <a:noFill/>
        </p:spPr>
      </p:pic>
      <p:pic>
        <p:nvPicPr>
          <p:cNvPr id="17" name="Picture 10" descr="https://arhivurokov.ru/kopilka/uploads/user_file_5820df99986e3/sriedstva_miekhanizatsii_i_avtomatizatsii_proizvodstviennogho_protsiessa_34.pn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2160" y="5495182"/>
            <a:ext cx="1224136" cy="1362818"/>
          </a:xfrm>
          <a:prstGeom prst="rect">
            <a:avLst/>
          </a:prstGeom>
          <a:noFill/>
        </p:spPr>
      </p:pic>
      <p:pic>
        <p:nvPicPr>
          <p:cNvPr id="18" name="Picture 6" descr="http://clipart-library.com/image_gallery2/Ruler-PNG-Pic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771800" y="4509120"/>
            <a:ext cx="4968552" cy="922357"/>
          </a:xfrm>
          <a:prstGeom prst="rect">
            <a:avLst/>
          </a:prstGeom>
          <a:noFill/>
        </p:spPr>
      </p:pic>
      <p:cxnSp>
        <p:nvCxnSpPr>
          <p:cNvPr id="19" name="Прямая соединительная линия 18"/>
          <p:cNvCxnSpPr/>
          <p:nvPr/>
        </p:nvCxnSpPr>
        <p:spPr>
          <a:xfrm>
            <a:off x="2771800" y="4509120"/>
            <a:ext cx="4896544" cy="0"/>
          </a:xfrm>
          <a:prstGeom prst="line">
            <a:avLst/>
          </a:prstGeom>
          <a:ln w="508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4" descr="http://syromono.info/images/violet-clipart-pencil-5.jpg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7422673">
            <a:off x="2318235" y="3491669"/>
            <a:ext cx="2304256" cy="142149"/>
          </a:xfrm>
          <a:prstGeom prst="rect">
            <a:avLst/>
          </a:prstGeom>
          <a:noFill/>
        </p:spPr>
      </p:pic>
      <p:pic>
        <p:nvPicPr>
          <p:cNvPr id="21" name="Picture 6" descr="http://clipart-library.com/image_gallery2/Ruler-PNG-Pic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21078665">
            <a:off x="2164887" y="3438966"/>
            <a:ext cx="4968552" cy="922357"/>
          </a:xfrm>
          <a:prstGeom prst="rect">
            <a:avLst/>
          </a:prstGeom>
          <a:noFill/>
        </p:spPr>
      </p:pic>
      <p:pic>
        <p:nvPicPr>
          <p:cNvPr id="22" name="Picture 4" descr="http://syromono.info/images/violet-clipart-pencil-5.jpg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7422673">
            <a:off x="1526147" y="2843597"/>
            <a:ext cx="2304256" cy="142149"/>
          </a:xfrm>
          <a:prstGeom prst="rect">
            <a:avLst/>
          </a:prstGeom>
          <a:noFill/>
        </p:spPr>
      </p:pic>
      <p:cxnSp>
        <p:nvCxnSpPr>
          <p:cNvPr id="23" name="Прямая соединительная линия 22"/>
          <p:cNvCxnSpPr/>
          <p:nvPr/>
        </p:nvCxnSpPr>
        <p:spPr>
          <a:xfrm flipV="1">
            <a:off x="2051720" y="3068960"/>
            <a:ext cx="5040560" cy="792088"/>
          </a:xfrm>
          <a:prstGeom prst="line">
            <a:avLst/>
          </a:prstGeom>
          <a:ln w="508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732240" y="2636912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452320" y="4077072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Управляющая кнопка: далее 26">
            <a:hlinkClick r:id="" action="ppaction://hlinkshowjump?jump=nextslide" highlightClick="1"/>
          </p:cNvPr>
          <p:cNvSpPr/>
          <p:nvPr/>
        </p:nvSpPr>
        <p:spPr>
          <a:xfrm>
            <a:off x="7956376" y="6093296"/>
            <a:ext cx="936104" cy="504056"/>
          </a:xfrm>
          <a:prstGeom prst="actionButtonForwardNext">
            <a:avLst/>
          </a:prstGeom>
          <a:solidFill>
            <a:srgbClr val="6565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07495E-6 L 0.5276 2.07495E-6 " pathEditMode="relative" ptsTypes="AA">
                                      <p:cBhvr>
                                        <p:cTn id="30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93407E-6 L 0.52205 -0.12446 " pathEditMode="relative" rAng="0" ptsTypes="AA">
                                      <p:cBhvr>
                                        <p:cTn id="55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1" y="-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1619672" y="2204864"/>
            <a:ext cx="7056784" cy="4392488"/>
          </a:xfrm>
          <a:prstGeom prst="rect">
            <a:avLst/>
          </a:prstGeom>
          <a:solidFill>
            <a:schemeClr val="bg1"/>
          </a:solidFill>
          <a:ln w="38100">
            <a:solidFill>
              <a:srgbClr val="6565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Управляющая кнопка: настраиваемая 3">
            <a:hlinkClick r:id="" action="ppaction://noaction" highlightClick="1"/>
          </p:cNvPr>
          <p:cNvSpPr/>
          <p:nvPr/>
        </p:nvSpPr>
        <p:spPr>
          <a:xfrm>
            <a:off x="467544" y="332656"/>
            <a:ext cx="8208912" cy="864096"/>
          </a:xfrm>
          <a:prstGeom prst="actionButtonBlank">
            <a:avLst/>
          </a:prstGeom>
          <a:solidFill>
            <a:srgbClr val="6565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№5 Отрезок. Задачи на построение.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12" descr="http://tapenik.ru/dizain/dev_18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0" y="3429000"/>
            <a:ext cx="1600772" cy="3429000"/>
          </a:xfrm>
          <a:prstGeom prst="rect">
            <a:avLst/>
          </a:prstGeom>
          <a:noFill/>
        </p:spPr>
      </p:pic>
      <p:grpSp>
        <p:nvGrpSpPr>
          <p:cNvPr id="12" name="Группа 11"/>
          <p:cNvGrpSpPr/>
          <p:nvPr/>
        </p:nvGrpSpPr>
        <p:grpSpPr>
          <a:xfrm>
            <a:off x="467544" y="1340768"/>
            <a:ext cx="8208912" cy="720080"/>
            <a:chOff x="467544" y="2420888"/>
            <a:chExt cx="8208912" cy="720080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467544" y="2420888"/>
              <a:ext cx="8208912" cy="72008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6565D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4" name="Picture 3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539552" y="2492896"/>
              <a:ext cx="8064896" cy="5972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5" name="Picture 4" descr="http://www.clipartbest.com/cliparts/MTL/eLe/MTLeLeBTa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051720" y="6065912"/>
            <a:ext cx="1872208" cy="792088"/>
          </a:xfrm>
          <a:prstGeom prst="rect">
            <a:avLst/>
          </a:prstGeom>
          <a:noFill/>
        </p:spPr>
      </p:pic>
      <p:pic>
        <p:nvPicPr>
          <p:cNvPr id="16" name="Picture 8" descr="http://2liski.detkin-club.ru/images/custom_2/bhxaf_543f75c2dedf4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72000" y="5414987"/>
            <a:ext cx="929976" cy="1443013"/>
          </a:xfrm>
          <a:prstGeom prst="rect">
            <a:avLst/>
          </a:prstGeom>
          <a:noFill/>
        </p:spPr>
      </p:pic>
      <p:pic>
        <p:nvPicPr>
          <p:cNvPr id="17" name="Picture 10" descr="https://arhivurokov.ru/kopilka/uploads/user_file_5820df99986e3/sriedstva_miekhanizatsii_i_avtomatizatsii_proizvodstviennogho_protsiessa_34.pn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2160" y="5495182"/>
            <a:ext cx="1224136" cy="1362818"/>
          </a:xfrm>
          <a:prstGeom prst="rect">
            <a:avLst/>
          </a:prstGeom>
          <a:noFill/>
        </p:spPr>
      </p:pic>
      <p:pic>
        <p:nvPicPr>
          <p:cNvPr id="18" name="Picture 6" descr="http://clipart-library.com/image_gallery2/Ruler-PNG-Pic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771800" y="4221088"/>
            <a:ext cx="4968552" cy="922357"/>
          </a:xfrm>
          <a:prstGeom prst="rect">
            <a:avLst/>
          </a:prstGeom>
          <a:noFill/>
        </p:spPr>
      </p:pic>
      <p:cxnSp>
        <p:nvCxnSpPr>
          <p:cNvPr id="19" name="Прямая соединительная линия 18"/>
          <p:cNvCxnSpPr/>
          <p:nvPr/>
        </p:nvCxnSpPr>
        <p:spPr>
          <a:xfrm>
            <a:off x="2771800" y="4221088"/>
            <a:ext cx="4896544" cy="0"/>
          </a:xfrm>
          <a:prstGeom prst="line">
            <a:avLst/>
          </a:prstGeom>
          <a:ln w="508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4" descr="http://syromono.info/images/violet-clipart-pencil-5.jpg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7422673">
            <a:off x="2246225" y="3203637"/>
            <a:ext cx="2304256" cy="142149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2555776" y="4221088"/>
            <a:ext cx="458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524328" y="4221088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6012160" y="4149080"/>
            <a:ext cx="72008" cy="194320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868144" y="3645024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Управляющая кнопка: далее 25">
            <a:hlinkClick r:id="" action="ppaction://hlinkshowjump?jump=nextslide" highlightClick="1"/>
          </p:cNvPr>
          <p:cNvSpPr/>
          <p:nvPr/>
        </p:nvSpPr>
        <p:spPr>
          <a:xfrm>
            <a:off x="7956376" y="6093296"/>
            <a:ext cx="936104" cy="504056"/>
          </a:xfrm>
          <a:prstGeom prst="actionButtonForwardNext">
            <a:avLst/>
          </a:prstGeom>
          <a:solidFill>
            <a:srgbClr val="6565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07495E-6 L 0.5276 2.07495E-6 " pathEditMode="relative" ptsTypes="AA">
                                      <p:cBhvr>
                                        <p:cTn id="23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 animBg="1"/>
      <p:bldP spid="24" grpId="0"/>
      <p:bldP spid="2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467544" y="4941168"/>
            <a:ext cx="8208913" cy="986748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  <a:miter lim="800000"/>
            <a:headEnd/>
            <a:tailEnd/>
          </a:ln>
        </p:spPr>
      </p:pic>
      <p:sp>
        <p:nvSpPr>
          <p:cNvPr id="5" name="Управляющая кнопка: настраиваемая 4">
            <a:hlinkClick r:id="rId2" action="ppaction://hlinksldjump" highlightClick="1"/>
          </p:cNvPr>
          <p:cNvSpPr/>
          <p:nvPr/>
        </p:nvSpPr>
        <p:spPr>
          <a:xfrm>
            <a:off x="467544" y="332656"/>
            <a:ext cx="8208912" cy="864096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 Первоначальные понятия. Прямая. Отрезок.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Управляющая кнопка: настраиваемая 10">
            <a:hlinkClick r:id="rId3" action="ppaction://hlinksldjump" highlightClick="1"/>
          </p:cNvPr>
          <p:cNvSpPr/>
          <p:nvPr/>
        </p:nvSpPr>
        <p:spPr>
          <a:xfrm>
            <a:off x="4355976" y="6093296"/>
            <a:ext cx="3168352" cy="495672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Управляющая кнопка: домой 11">
            <a:hlinkClick r:id="rId4" action="ppaction://hlinksldjump" highlightClick="1"/>
          </p:cNvPr>
          <p:cNvSpPr/>
          <p:nvPr/>
        </p:nvSpPr>
        <p:spPr>
          <a:xfrm>
            <a:off x="7668344" y="6093296"/>
            <a:ext cx="1008112" cy="504056"/>
          </a:xfrm>
          <a:prstGeom prst="actionButtonHom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4" name="Группа 13"/>
          <p:cNvGrpSpPr/>
          <p:nvPr/>
        </p:nvGrpSpPr>
        <p:grpSpPr>
          <a:xfrm>
            <a:off x="467544" y="1484784"/>
            <a:ext cx="8208912" cy="720080"/>
            <a:chOff x="467544" y="1484784"/>
            <a:chExt cx="8208912" cy="720080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467544" y="1484784"/>
              <a:ext cx="8208912" cy="720080"/>
            </a:xfrm>
            <a:prstGeom prst="rect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9459" name="Picture 3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755576" y="1700808"/>
              <a:ext cx="5256584" cy="3349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6" name="Группа 15"/>
          <p:cNvGrpSpPr/>
          <p:nvPr/>
        </p:nvGrpSpPr>
        <p:grpSpPr>
          <a:xfrm>
            <a:off x="467544" y="2348880"/>
            <a:ext cx="8208912" cy="720080"/>
            <a:chOff x="467544" y="2348880"/>
            <a:chExt cx="8208912" cy="720080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467544" y="2348880"/>
              <a:ext cx="8208912" cy="720080"/>
            </a:xfrm>
            <a:prstGeom prst="rect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9460" name="Picture 4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755576" y="2564904"/>
              <a:ext cx="6768752" cy="273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8" name="Группа 17"/>
          <p:cNvGrpSpPr/>
          <p:nvPr/>
        </p:nvGrpSpPr>
        <p:grpSpPr>
          <a:xfrm>
            <a:off x="467544" y="3212976"/>
            <a:ext cx="8208912" cy="720080"/>
            <a:chOff x="467544" y="3212976"/>
            <a:chExt cx="8208912" cy="720080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467544" y="3212976"/>
              <a:ext cx="8208912" cy="720080"/>
            </a:xfrm>
            <a:prstGeom prst="rect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9461" name="Picture 5"/>
            <p:cNvPicPr>
              <a:picLocks noChangeAspect="1" noChangeArrowheads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755576" y="3429000"/>
              <a:ext cx="6984755" cy="3748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0" name="Группа 19"/>
          <p:cNvGrpSpPr/>
          <p:nvPr/>
        </p:nvGrpSpPr>
        <p:grpSpPr>
          <a:xfrm>
            <a:off x="467544" y="4077072"/>
            <a:ext cx="8208912" cy="720080"/>
            <a:chOff x="467544" y="4077072"/>
            <a:chExt cx="8208912" cy="720080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467544" y="4077072"/>
              <a:ext cx="8208912" cy="720080"/>
            </a:xfrm>
            <a:prstGeom prst="rect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9462" name="Picture 6"/>
            <p:cNvPicPr>
              <a:picLocks noChangeAspect="1" noChangeArrowheads="1"/>
            </p:cNvPicPr>
            <p:nvPr/>
          </p:nvPicPr>
          <p:blipFill>
            <a:blip r:embed="rId8" cstate="email"/>
            <a:srcRect/>
            <a:stretch>
              <a:fillRect/>
            </a:stretch>
          </p:blipFill>
          <p:spPr bwMode="auto">
            <a:xfrm>
              <a:off x="755576" y="4293096"/>
              <a:ext cx="7200800" cy="3649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1619672" y="2204864"/>
            <a:ext cx="7056784" cy="4392488"/>
          </a:xfrm>
          <a:prstGeom prst="rect">
            <a:avLst/>
          </a:prstGeom>
          <a:solidFill>
            <a:schemeClr val="bg1"/>
          </a:solidFill>
          <a:ln w="38100">
            <a:solidFill>
              <a:srgbClr val="6565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Управляющая кнопка: настраиваемая 3">
            <a:hlinkClick r:id="" action="ppaction://noaction" highlightClick="1"/>
          </p:cNvPr>
          <p:cNvSpPr/>
          <p:nvPr/>
        </p:nvSpPr>
        <p:spPr>
          <a:xfrm>
            <a:off x="467544" y="332656"/>
            <a:ext cx="8208912" cy="864096"/>
          </a:xfrm>
          <a:prstGeom prst="actionButtonBlank">
            <a:avLst/>
          </a:prstGeom>
          <a:solidFill>
            <a:srgbClr val="6565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№5 Отрезок. Задачи на построение.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4" descr="http://www.clipartbest.com/cliparts/MTL/eLe/MTLeLeBTa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2051720" y="6065912"/>
            <a:ext cx="1872208" cy="792088"/>
          </a:xfrm>
          <a:prstGeom prst="rect">
            <a:avLst/>
          </a:prstGeom>
          <a:noFill/>
        </p:spPr>
      </p:pic>
      <p:pic>
        <p:nvPicPr>
          <p:cNvPr id="7" name="Picture 8" descr="http://2liski.detkin-club.ru/images/custom_2/bhxaf_543f75c2dedf4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0" y="5414987"/>
            <a:ext cx="929976" cy="1443013"/>
          </a:xfrm>
          <a:prstGeom prst="rect">
            <a:avLst/>
          </a:prstGeom>
          <a:noFill/>
        </p:spPr>
      </p:pic>
      <p:pic>
        <p:nvPicPr>
          <p:cNvPr id="8" name="Picture 10" descr="https://arhivurokov.ru/kopilka/uploads/user_file_5820df99986e3/sriedstva_miekhanizatsii_i_avtomatizatsii_proizvodstviennogho_protsiessa_34.pn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2160" y="5495182"/>
            <a:ext cx="1224136" cy="1362818"/>
          </a:xfrm>
          <a:prstGeom prst="rect">
            <a:avLst/>
          </a:prstGeom>
          <a:noFill/>
        </p:spPr>
      </p:pic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7956376" y="6093296"/>
            <a:ext cx="936104" cy="504056"/>
          </a:xfrm>
          <a:prstGeom prst="actionButtonForwardNext">
            <a:avLst/>
          </a:prstGeom>
          <a:solidFill>
            <a:srgbClr val="6565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12" descr="http://tapenik.ru/dizain/dev_18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3429000"/>
            <a:ext cx="1600772" cy="3429000"/>
          </a:xfrm>
          <a:prstGeom prst="rect">
            <a:avLst/>
          </a:prstGeom>
          <a:noFill/>
        </p:spPr>
      </p:pic>
      <p:grpSp>
        <p:nvGrpSpPr>
          <p:cNvPr id="12" name="Группа 11"/>
          <p:cNvGrpSpPr/>
          <p:nvPr/>
        </p:nvGrpSpPr>
        <p:grpSpPr>
          <a:xfrm>
            <a:off x="467544" y="1340768"/>
            <a:ext cx="8208912" cy="720080"/>
            <a:chOff x="467544" y="3356992"/>
            <a:chExt cx="8208912" cy="720080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467544" y="3356992"/>
              <a:ext cx="8208912" cy="72008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6565D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4" name="Picture 4"/>
            <p:cNvPicPr>
              <a:picLocks noChangeAspect="1" noChangeArrowheads="1"/>
            </p:cNvPicPr>
            <p:nvPr/>
          </p:nvPicPr>
          <p:blipFill>
            <a:blip r:embed="rId5" cstate="email"/>
            <a:srcRect t="6141"/>
            <a:stretch>
              <a:fillRect/>
            </a:stretch>
          </p:blipFill>
          <p:spPr bwMode="auto">
            <a:xfrm>
              <a:off x="539552" y="3429000"/>
              <a:ext cx="8064896" cy="6334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15" name="Прямая соединительная линия 14"/>
          <p:cNvCxnSpPr/>
          <p:nvPr/>
        </p:nvCxnSpPr>
        <p:spPr>
          <a:xfrm>
            <a:off x="2411760" y="3429000"/>
            <a:ext cx="1440160" cy="0"/>
          </a:xfrm>
          <a:prstGeom prst="line">
            <a:avLst/>
          </a:prstGeom>
          <a:ln w="50800">
            <a:solidFill>
              <a:srgbClr val="6565D9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979712" y="2996952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23928" y="2996952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6" descr="http://clipart-library.com/image_gallery2/Ruler-PNG-Pic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10800000">
            <a:off x="1907704" y="4221088"/>
            <a:ext cx="4968552" cy="922357"/>
          </a:xfrm>
          <a:prstGeom prst="rect">
            <a:avLst/>
          </a:prstGeom>
          <a:noFill/>
        </p:spPr>
      </p:pic>
      <p:cxnSp>
        <p:nvCxnSpPr>
          <p:cNvPr id="19" name="Прямая соединительная линия 18"/>
          <p:cNvCxnSpPr/>
          <p:nvPr/>
        </p:nvCxnSpPr>
        <p:spPr>
          <a:xfrm>
            <a:off x="2051720" y="4221088"/>
            <a:ext cx="6408712" cy="0"/>
          </a:xfrm>
          <a:prstGeom prst="line">
            <a:avLst/>
          </a:prstGeom>
          <a:ln w="254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4" descr="http://syromono.info/images/violet-clipart-pencil-5.jpg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7422673">
            <a:off x="1598155" y="3203637"/>
            <a:ext cx="2304256" cy="142149"/>
          </a:xfrm>
          <a:prstGeom prst="rect">
            <a:avLst/>
          </a:prstGeom>
          <a:noFill/>
        </p:spPr>
      </p:pic>
      <p:pic>
        <p:nvPicPr>
          <p:cNvPr id="23" name="Picture 8" descr="https://openclipart.org/image/2400px/svg_to_png/220091/1433444250.pn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411760" y="836712"/>
            <a:ext cx="1440160" cy="2490937"/>
          </a:xfrm>
          <a:prstGeom prst="rect">
            <a:avLst/>
          </a:prstGeom>
          <a:noFill/>
        </p:spPr>
      </p:pic>
      <p:cxnSp>
        <p:nvCxnSpPr>
          <p:cNvPr id="24" name="Прямая соединительная линия 23"/>
          <p:cNvCxnSpPr/>
          <p:nvPr/>
        </p:nvCxnSpPr>
        <p:spPr>
          <a:xfrm>
            <a:off x="2411760" y="4077072"/>
            <a:ext cx="0" cy="216024"/>
          </a:xfrm>
          <a:prstGeom prst="line">
            <a:avLst/>
          </a:prstGeom>
          <a:ln w="793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3851920" y="4077072"/>
            <a:ext cx="0" cy="216024"/>
          </a:xfrm>
          <a:prstGeom prst="line">
            <a:avLst/>
          </a:prstGeom>
          <a:ln w="793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5292080" y="4077072"/>
            <a:ext cx="0" cy="216024"/>
          </a:xfrm>
          <a:prstGeom prst="line">
            <a:avLst/>
          </a:prstGeom>
          <a:ln w="793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2411760" y="4221088"/>
            <a:ext cx="2880320" cy="0"/>
          </a:xfrm>
          <a:prstGeom prst="line">
            <a:avLst/>
          </a:prstGeom>
          <a:ln w="508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2195736" y="3645024"/>
            <a:ext cx="458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076056" y="3645024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084168" y="3501008"/>
            <a:ext cx="15744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MN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2PQ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4.89706E-6 L 0.67188 0.00139 " pathEditMode="relative" rAng="0" ptsTypes="AA">
                                      <p:cBhvr>
                                        <p:cTn id="23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6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62387E-6 L 0.00017 0.14388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8 0.14388 L 0.15764 0.14388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500"/>
                            </p:stCondLst>
                            <p:childTnLst>
                              <p:par>
                                <p:cTn id="64" presetID="42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500"/>
                            </p:stCondLst>
                            <p:childTnLst>
                              <p:par>
                                <p:cTn id="7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3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7500"/>
                            </p:stCondLst>
                            <p:childTnLst>
                              <p:par>
                                <p:cTn id="8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9" grpId="0" animBg="1"/>
      <p:bldP spid="30" grpId="0"/>
      <p:bldP spid="31" grpId="0"/>
      <p:bldP spid="3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1619672" y="2204864"/>
            <a:ext cx="7056784" cy="4392488"/>
          </a:xfrm>
          <a:prstGeom prst="rect">
            <a:avLst/>
          </a:prstGeom>
          <a:solidFill>
            <a:schemeClr val="bg1"/>
          </a:solidFill>
          <a:ln w="38100">
            <a:solidFill>
              <a:srgbClr val="6565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Управляющая кнопка: настраиваемая 3">
            <a:hlinkClick r:id="" action="ppaction://noaction" highlightClick="1"/>
          </p:cNvPr>
          <p:cNvSpPr/>
          <p:nvPr/>
        </p:nvSpPr>
        <p:spPr>
          <a:xfrm>
            <a:off x="467544" y="332656"/>
            <a:ext cx="8208912" cy="864096"/>
          </a:xfrm>
          <a:prstGeom prst="actionButtonBlank">
            <a:avLst/>
          </a:prstGeom>
          <a:solidFill>
            <a:srgbClr val="6565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№5 Отрезок. Задачи на построение.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12" descr="http://tapenik.ru/dizain/dev_18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0" y="3429000"/>
            <a:ext cx="1600772" cy="3429000"/>
          </a:xfrm>
          <a:prstGeom prst="rect">
            <a:avLst/>
          </a:prstGeom>
          <a:noFill/>
        </p:spPr>
      </p:pic>
      <p:grpSp>
        <p:nvGrpSpPr>
          <p:cNvPr id="12" name="Группа 11"/>
          <p:cNvGrpSpPr/>
          <p:nvPr/>
        </p:nvGrpSpPr>
        <p:grpSpPr>
          <a:xfrm>
            <a:off x="467544" y="1340768"/>
            <a:ext cx="8208912" cy="720080"/>
            <a:chOff x="467544" y="4437112"/>
            <a:chExt cx="8208912" cy="720080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467544" y="4437112"/>
              <a:ext cx="8208912" cy="72008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6565D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4" name="Picture 5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611560" y="4653136"/>
              <a:ext cx="7632848" cy="306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15" name="Прямая соединительная линия 14"/>
          <p:cNvCxnSpPr/>
          <p:nvPr/>
        </p:nvCxnSpPr>
        <p:spPr>
          <a:xfrm>
            <a:off x="2411760" y="3429000"/>
            <a:ext cx="1440160" cy="0"/>
          </a:xfrm>
          <a:prstGeom prst="line">
            <a:avLst/>
          </a:prstGeom>
          <a:ln w="50800">
            <a:solidFill>
              <a:srgbClr val="6565D9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979712" y="2996952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23928" y="2996952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4" descr="http://www.clipartbest.com/cliparts/MTL/eLe/MTLeLeBTa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051720" y="6065912"/>
            <a:ext cx="1872208" cy="792088"/>
          </a:xfrm>
          <a:prstGeom prst="rect">
            <a:avLst/>
          </a:prstGeom>
          <a:noFill/>
        </p:spPr>
      </p:pic>
      <p:pic>
        <p:nvPicPr>
          <p:cNvPr id="20" name="Picture 8" descr="http://2liski.detkin-club.ru/images/custom_2/bhxaf_543f75c2dedf4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72000" y="5414987"/>
            <a:ext cx="929976" cy="1443013"/>
          </a:xfrm>
          <a:prstGeom prst="rect">
            <a:avLst/>
          </a:prstGeom>
          <a:noFill/>
        </p:spPr>
      </p:pic>
      <p:pic>
        <p:nvPicPr>
          <p:cNvPr id="21" name="Picture 10" descr="https://arhivurokov.ru/kopilka/uploads/user_file_5820df99986e3/sriedstva_miekhanizatsii_i_avtomatizatsii_proizvodstviennogho_protsiessa_34.pn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2160" y="5495182"/>
            <a:ext cx="1224136" cy="1362818"/>
          </a:xfrm>
          <a:prstGeom prst="rect">
            <a:avLst/>
          </a:prstGeom>
          <a:noFill/>
        </p:spPr>
      </p:pic>
      <p:sp>
        <p:nvSpPr>
          <p:cNvPr id="22" name="Управляющая кнопка: далее 21">
            <a:hlinkClick r:id="" action="ppaction://hlinkshowjump?jump=nextslide" highlightClick="1"/>
          </p:cNvPr>
          <p:cNvSpPr/>
          <p:nvPr/>
        </p:nvSpPr>
        <p:spPr>
          <a:xfrm>
            <a:off x="7956376" y="6093296"/>
            <a:ext cx="936104" cy="504056"/>
          </a:xfrm>
          <a:prstGeom prst="actionButtonForwardNext">
            <a:avLst/>
          </a:prstGeom>
          <a:solidFill>
            <a:srgbClr val="6565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2411760" y="3429000"/>
            <a:ext cx="1440160" cy="0"/>
          </a:xfrm>
          <a:prstGeom prst="line">
            <a:avLst/>
          </a:prstGeom>
          <a:ln w="50800">
            <a:solidFill>
              <a:srgbClr val="6565D9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979712" y="2996952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923928" y="2996952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" name="Picture 6" descr="http://clipart-library.com/image_gallery2/Ruler-PNG-Pic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10800000">
            <a:off x="1907704" y="4221088"/>
            <a:ext cx="4968552" cy="922357"/>
          </a:xfrm>
          <a:prstGeom prst="rect">
            <a:avLst/>
          </a:prstGeom>
          <a:noFill/>
        </p:spPr>
      </p:pic>
      <p:cxnSp>
        <p:nvCxnSpPr>
          <p:cNvPr id="27" name="Прямая соединительная линия 26"/>
          <p:cNvCxnSpPr/>
          <p:nvPr/>
        </p:nvCxnSpPr>
        <p:spPr>
          <a:xfrm>
            <a:off x="2051720" y="4221088"/>
            <a:ext cx="6408712" cy="0"/>
          </a:xfrm>
          <a:prstGeom prst="line">
            <a:avLst/>
          </a:prstGeom>
          <a:ln w="254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4" descr="http://syromono.info/images/violet-clipart-pencil-5.jpg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7422673">
            <a:off x="1598155" y="3203637"/>
            <a:ext cx="2304256" cy="142149"/>
          </a:xfrm>
          <a:prstGeom prst="rect">
            <a:avLst/>
          </a:prstGeom>
          <a:noFill/>
        </p:spPr>
      </p:pic>
      <p:pic>
        <p:nvPicPr>
          <p:cNvPr id="29" name="Picture 8" descr="https://openclipart.org/image/2400px/svg_to_png/220091/1433444250.pn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411760" y="836712"/>
            <a:ext cx="1440160" cy="2490937"/>
          </a:xfrm>
          <a:prstGeom prst="rect">
            <a:avLst/>
          </a:prstGeom>
          <a:noFill/>
        </p:spPr>
      </p:pic>
      <p:cxnSp>
        <p:nvCxnSpPr>
          <p:cNvPr id="30" name="Прямая соединительная линия 29"/>
          <p:cNvCxnSpPr/>
          <p:nvPr/>
        </p:nvCxnSpPr>
        <p:spPr>
          <a:xfrm>
            <a:off x="2411760" y="4077072"/>
            <a:ext cx="0" cy="216024"/>
          </a:xfrm>
          <a:prstGeom prst="line">
            <a:avLst/>
          </a:prstGeom>
          <a:ln w="793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3851920" y="4077072"/>
            <a:ext cx="0" cy="216024"/>
          </a:xfrm>
          <a:prstGeom prst="line">
            <a:avLst/>
          </a:prstGeom>
          <a:ln w="793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5292080" y="4077072"/>
            <a:ext cx="0" cy="216024"/>
          </a:xfrm>
          <a:prstGeom prst="line">
            <a:avLst/>
          </a:prstGeom>
          <a:ln w="793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2411760" y="4221088"/>
            <a:ext cx="4320480" cy="0"/>
          </a:xfrm>
          <a:prstGeom prst="line">
            <a:avLst/>
          </a:prstGeom>
          <a:ln w="508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2195736" y="3645024"/>
            <a:ext cx="458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516216" y="3645024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228184" y="2492896"/>
            <a:ext cx="15744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MN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3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PQ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>
            <a:off x="6732240" y="4077072"/>
            <a:ext cx="0" cy="216024"/>
          </a:xfrm>
          <a:prstGeom prst="line">
            <a:avLst/>
          </a:prstGeom>
          <a:ln w="793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3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4.89706E-6 L 0.67188 0.00139 " pathEditMode="relative" rAng="0" ptsTypes="AA">
                                      <p:cBhvr>
                                        <p:cTn id="23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6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62387E-6 L 0.00017 0.14388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8 0.14388 L 0.15764 0.14388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764 0.14388 L 0.31511 0.14388 " pathEditMode="relative" ptsTypes="AA">
                                      <p:cBhvr>
                                        <p:cTn id="6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500"/>
                            </p:stCondLst>
                            <p:childTnLst>
                              <p:par>
                                <p:cTn id="72" presetID="42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500"/>
                            </p:stCondLst>
                            <p:childTnLst>
                              <p:par>
                                <p:cTn id="7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3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500"/>
                            </p:stCondLst>
                            <p:childTnLst>
                              <p:par>
                                <p:cTn id="9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2" grpId="0" animBg="1"/>
      <p:bldP spid="34" grpId="0"/>
      <p:bldP spid="35" grpId="0"/>
      <p:bldP spid="3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1619672" y="2204864"/>
            <a:ext cx="7056784" cy="4392488"/>
          </a:xfrm>
          <a:prstGeom prst="rect">
            <a:avLst/>
          </a:prstGeom>
          <a:solidFill>
            <a:schemeClr val="bg1"/>
          </a:solidFill>
          <a:ln w="38100">
            <a:solidFill>
              <a:srgbClr val="6565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Управляющая кнопка: настраиваемая 3">
            <a:hlinkClick r:id="" action="ppaction://noaction" highlightClick="1"/>
          </p:cNvPr>
          <p:cNvSpPr/>
          <p:nvPr/>
        </p:nvSpPr>
        <p:spPr>
          <a:xfrm>
            <a:off x="467544" y="332656"/>
            <a:ext cx="8208912" cy="864096"/>
          </a:xfrm>
          <a:prstGeom prst="actionButtonBlank">
            <a:avLst/>
          </a:prstGeom>
          <a:solidFill>
            <a:srgbClr val="6565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№5 Отрезок. Задачи на построение.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12" descr="http://tapenik.ru/dizain/dev_18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0" y="3429000"/>
            <a:ext cx="1600772" cy="3429000"/>
          </a:xfrm>
          <a:prstGeom prst="rect">
            <a:avLst/>
          </a:prstGeom>
          <a:noFill/>
        </p:spPr>
      </p:pic>
      <p:grpSp>
        <p:nvGrpSpPr>
          <p:cNvPr id="14" name="Группа 13"/>
          <p:cNvGrpSpPr/>
          <p:nvPr/>
        </p:nvGrpSpPr>
        <p:grpSpPr>
          <a:xfrm>
            <a:off x="467544" y="1340768"/>
            <a:ext cx="8208912" cy="720080"/>
            <a:chOff x="467544" y="5373216"/>
            <a:chExt cx="8208912" cy="720080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467544" y="5373216"/>
              <a:ext cx="8208912" cy="72008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6565D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6" name="Picture 6"/>
            <p:cNvPicPr>
              <a:picLocks noChangeAspect="1" noChangeArrowheads="1"/>
            </p:cNvPicPr>
            <p:nvPr/>
          </p:nvPicPr>
          <p:blipFill>
            <a:blip r:embed="rId2" cstate="email"/>
            <a:srcRect l="3604" t="-23979"/>
            <a:stretch>
              <a:fillRect/>
            </a:stretch>
          </p:blipFill>
          <p:spPr bwMode="auto">
            <a:xfrm>
              <a:off x="755576" y="5517232"/>
              <a:ext cx="7704856" cy="3723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18" name="Прямая соединительная линия 17"/>
          <p:cNvCxnSpPr/>
          <p:nvPr/>
        </p:nvCxnSpPr>
        <p:spPr>
          <a:xfrm>
            <a:off x="2411760" y="3429000"/>
            <a:ext cx="1440160" cy="0"/>
          </a:xfrm>
          <a:prstGeom prst="line">
            <a:avLst/>
          </a:prstGeom>
          <a:ln w="50800">
            <a:solidFill>
              <a:srgbClr val="6565D9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979712" y="2996952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923928" y="2996952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2411760" y="3429000"/>
            <a:ext cx="1440160" cy="0"/>
          </a:xfrm>
          <a:prstGeom prst="line">
            <a:avLst/>
          </a:prstGeom>
          <a:ln w="50800">
            <a:solidFill>
              <a:srgbClr val="6565D9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979712" y="2996952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923928" y="2996952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Picture 4" descr="http://www.clipartbest.com/cliparts/MTL/eLe/MTLeLeBTa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051720" y="6065912"/>
            <a:ext cx="1872208" cy="792088"/>
          </a:xfrm>
          <a:prstGeom prst="rect">
            <a:avLst/>
          </a:prstGeom>
          <a:noFill/>
        </p:spPr>
      </p:pic>
      <p:pic>
        <p:nvPicPr>
          <p:cNvPr id="25" name="Picture 8" descr="http://2liski.detkin-club.ru/images/custom_2/bhxaf_543f75c2dedf4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72000" y="5414987"/>
            <a:ext cx="929976" cy="1443013"/>
          </a:xfrm>
          <a:prstGeom prst="rect">
            <a:avLst/>
          </a:prstGeom>
          <a:noFill/>
        </p:spPr>
      </p:pic>
      <p:pic>
        <p:nvPicPr>
          <p:cNvPr id="26" name="Picture 10" descr="https://arhivurokov.ru/kopilka/uploads/user_file_5820df99986e3/sriedstva_miekhanizatsii_i_avtomatizatsii_proizvodstviennogho_protsiessa_34.pn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2160" y="5495182"/>
            <a:ext cx="1224136" cy="1362818"/>
          </a:xfrm>
          <a:prstGeom prst="rect">
            <a:avLst/>
          </a:prstGeom>
          <a:noFill/>
        </p:spPr>
      </p:pic>
      <p:sp>
        <p:nvSpPr>
          <p:cNvPr id="27" name="Управляющая кнопка: далее 26">
            <a:hlinkClick r:id="" action="ppaction://hlinkshowjump?jump=nextslide" highlightClick="1"/>
          </p:cNvPr>
          <p:cNvSpPr/>
          <p:nvPr/>
        </p:nvSpPr>
        <p:spPr>
          <a:xfrm>
            <a:off x="7956376" y="6093296"/>
            <a:ext cx="936104" cy="504056"/>
          </a:xfrm>
          <a:prstGeom prst="actionButtonForwardNext">
            <a:avLst/>
          </a:prstGeom>
          <a:solidFill>
            <a:srgbClr val="6565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>
            <a:off x="2411760" y="3429000"/>
            <a:ext cx="1440160" cy="0"/>
          </a:xfrm>
          <a:prstGeom prst="line">
            <a:avLst/>
          </a:prstGeom>
          <a:ln w="50800">
            <a:solidFill>
              <a:srgbClr val="6565D9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979712" y="2996952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923928" y="2996952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" name="Picture 6" descr="http://clipart-library.com/image_gallery2/Ruler-PNG-Pic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10800000">
            <a:off x="1907704" y="4221088"/>
            <a:ext cx="4968552" cy="922357"/>
          </a:xfrm>
          <a:prstGeom prst="rect">
            <a:avLst/>
          </a:prstGeom>
          <a:noFill/>
        </p:spPr>
      </p:pic>
      <p:cxnSp>
        <p:nvCxnSpPr>
          <p:cNvPr id="32" name="Прямая соединительная линия 31"/>
          <p:cNvCxnSpPr/>
          <p:nvPr/>
        </p:nvCxnSpPr>
        <p:spPr>
          <a:xfrm>
            <a:off x="2051720" y="4221088"/>
            <a:ext cx="6408712" cy="0"/>
          </a:xfrm>
          <a:prstGeom prst="line">
            <a:avLst/>
          </a:prstGeom>
          <a:ln w="254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4" descr="http://syromono.info/images/violet-clipart-pencil-5.jpg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7422673">
            <a:off x="1598155" y="3203637"/>
            <a:ext cx="2304256" cy="142149"/>
          </a:xfrm>
          <a:prstGeom prst="rect">
            <a:avLst/>
          </a:prstGeom>
          <a:noFill/>
        </p:spPr>
      </p:pic>
      <p:pic>
        <p:nvPicPr>
          <p:cNvPr id="34" name="Picture 8" descr="https://openclipart.org/image/2400px/svg_to_png/220091/1433444250.pn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411760" y="836712"/>
            <a:ext cx="1440160" cy="2490937"/>
          </a:xfrm>
          <a:prstGeom prst="rect">
            <a:avLst/>
          </a:prstGeom>
          <a:noFill/>
        </p:spPr>
      </p:pic>
      <p:cxnSp>
        <p:nvCxnSpPr>
          <p:cNvPr id="35" name="Прямая соединительная линия 34"/>
          <p:cNvCxnSpPr/>
          <p:nvPr/>
        </p:nvCxnSpPr>
        <p:spPr>
          <a:xfrm>
            <a:off x="2411760" y="4077072"/>
            <a:ext cx="0" cy="216024"/>
          </a:xfrm>
          <a:prstGeom prst="line">
            <a:avLst/>
          </a:prstGeom>
          <a:ln w="793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3851920" y="4077072"/>
            <a:ext cx="0" cy="216024"/>
          </a:xfrm>
          <a:prstGeom prst="line">
            <a:avLst/>
          </a:prstGeom>
          <a:ln w="793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5292080" y="4077072"/>
            <a:ext cx="0" cy="216024"/>
          </a:xfrm>
          <a:prstGeom prst="line">
            <a:avLst/>
          </a:prstGeom>
          <a:ln w="793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2411760" y="4221088"/>
            <a:ext cx="5760640" cy="0"/>
          </a:xfrm>
          <a:prstGeom prst="line">
            <a:avLst/>
          </a:prstGeom>
          <a:ln w="508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2195736" y="3645024"/>
            <a:ext cx="458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8028384" y="3717032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228184" y="2492896"/>
            <a:ext cx="15744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MN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4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PQ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>
            <a:off x="6732240" y="4077072"/>
            <a:ext cx="0" cy="216024"/>
          </a:xfrm>
          <a:prstGeom prst="line">
            <a:avLst/>
          </a:prstGeom>
          <a:ln w="793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8172400" y="4077072"/>
            <a:ext cx="0" cy="216024"/>
          </a:xfrm>
          <a:prstGeom prst="line">
            <a:avLst/>
          </a:prstGeom>
          <a:ln w="793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3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4.89706E-6 L 0.67188 0.00139 " pathEditMode="relative" rAng="0" ptsTypes="AA">
                                      <p:cBhvr>
                                        <p:cTn id="23" dur="3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6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62387E-6 L 0.00017 0.14388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8 0.14388 L 0.15764 0.14388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764 0.14388 L 0.31511 0.14388 " pathEditMode="relative" ptsTypes="AA">
                                      <p:cBhvr>
                                        <p:cTn id="6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511 0.14388 L 0.47257 0.14388 " pathEditMode="relative" ptsTypes="AA">
                                      <p:cBhvr>
                                        <p:cTn id="7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500"/>
                            </p:stCondLst>
                            <p:childTnLst>
                              <p:par>
                                <p:cTn id="80" presetID="42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500"/>
                            </p:stCondLst>
                            <p:childTnLst>
                              <p:par>
                                <p:cTn id="8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3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7500"/>
                            </p:stCondLst>
                            <p:childTnLst>
                              <p:par>
                                <p:cTn id="10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27" grpId="0" animBg="1"/>
      <p:bldP spid="39" grpId="0"/>
      <p:bldP spid="40" grpId="0"/>
      <p:bldP spid="4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611560" y="1700808"/>
            <a:ext cx="3024336" cy="3816424"/>
          </a:xfrm>
          <a:prstGeom prst="rect">
            <a:avLst/>
          </a:prstGeom>
          <a:solidFill>
            <a:schemeClr val="bg1"/>
          </a:solidFill>
          <a:ln w="412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187624" y="2132856"/>
            <a:ext cx="19127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1"/>
              </a:rPr>
              <a:t>Фон презентации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259632" y="2420888"/>
            <a:ext cx="1656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2"/>
              </a:rPr>
              <a:t>Учитель - титул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259632" y="2708920"/>
            <a:ext cx="1622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3"/>
              </a:rPr>
              <a:t>Самопроверка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899592" y="2996952"/>
            <a:ext cx="2461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4"/>
              </a:rPr>
              <a:t>Девочка с карандашом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115616" y="3284984"/>
            <a:ext cx="1835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5"/>
              </a:rPr>
              <a:t>Девочка в синем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547664" y="3573016"/>
            <a:ext cx="1059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6"/>
              </a:rPr>
              <a:t>Мальчик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187624" y="3861048"/>
            <a:ext cx="1836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7"/>
              </a:rPr>
              <a:t>Мальчик в кепке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971600" y="4149080"/>
            <a:ext cx="2160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8"/>
              </a:rPr>
              <a:t>Девочка с бантиком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043608" y="4437112"/>
            <a:ext cx="2114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9"/>
              </a:rPr>
              <a:t>Мальчик в красном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1475656" y="4725144"/>
            <a:ext cx="1228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10"/>
              </a:rPr>
              <a:t>Источники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123728" y="620688"/>
            <a:ext cx="309379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cap="none" spc="50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Источники</a:t>
            </a:r>
            <a:endParaRPr lang="ru-RU" sz="4800" b="1" cap="none" spc="50" dirty="0">
              <a:ln w="11430"/>
              <a:solidFill>
                <a:schemeClr val="accent5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077346" y="3827615"/>
            <a:ext cx="4248472" cy="201622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 smtClean="0">
                <a:solidFill>
                  <a:schemeClr val="tx2"/>
                </a:solidFill>
              </a:rPr>
              <a:t>  </a:t>
            </a:r>
            <a:r>
              <a:rPr lang="ru-RU" sz="2400" b="1" dirty="0" err="1" smtClean="0">
                <a:solidFill>
                  <a:schemeClr val="tx2"/>
                </a:solidFill>
              </a:rPr>
              <a:t>Левитас</a:t>
            </a:r>
            <a:r>
              <a:rPr lang="ru-RU" sz="2400" b="1" dirty="0" smtClean="0">
                <a:solidFill>
                  <a:schemeClr val="tx2"/>
                </a:solidFill>
              </a:rPr>
              <a:t> Г.Г.</a:t>
            </a:r>
            <a:endParaRPr lang="ru-RU" sz="2400" b="1" dirty="0" smtClean="0">
              <a:solidFill>
                <a:schemeClr val="tx2"/>
              </a:solidFill>
            </a:endParaRPr>
          </a:p>
          <a:p>
            <a:r>
              <a:rPr lang="ru-RU" sz="2400" b="1" dirty="0" smtClean="0">
                <a:solidFill>
                  <a:schemeClr val="tx2"/>
                </a:solidFill>
              </a:rPr>
              <a:t>Математические диктанты. Геометрия. 7-11 классы. Дидактические материалы. – М,: ИЛЕКСА, 2016 – 72 с.</a:t>
            </a:r>
            <a:endParaRPr lang="ru-RU" sz="2400" b="1" dirty="0">
              <a:solidFill>
                <a:schemeClr val="tx2"/>
              </a:solidFill>
            </a:endParaRPr>
          </a:p>
        </p:txBody>
      </p:sp>
      <p:pic>
        <p:nvPicPr>
          <p:cNvPr id="17" name="Picture 7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 rot="546109">
            <a:off x="6136059" y="570305"/>
            <a:ext cx="2378898" cy="3576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Управляющая кнопка: домой 17">
            <a:hlinkClick r:id="rId12" action="ppaction://hlinksldjump" highlightClick="1"/>
          </p:cNvPr>
          <p:cNvSpPr/>
          <p:nvPr/>
        </p:nvSpPr>
        <p:spPr>
          <a:xfrm>
            <a:off x="7677746" y="5987855"/>
            <a:ext cx="610368" cy="432048"/>
          </a:xfrm>
          <a:prstGeom prst="actionButtonHom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1619672" y="2204864"/>
            <a:ext cx="7056784" cy="4392488"/>
          </a:xfrm>
          <a:prstGeom prst="rect">
            <a:avLst/>
          </a:prstGeom>
          <a:solidFill>
            <a:schemeClr val="bg1"/>
          </a:solidFill>
          <a:ln w="38100">
            <a:solidFill>
              <a:srgbClr val="2559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Управляющая кнопка: настраиваемая 3">
            <a:hlinkClick r:id="rId1" action="ppaction://hlinksldjump" highlightClick="1"/>
          </p:cNvPr>
          <p:cNvSpPr/>
          <p:nvPr/>
        </p:nvSpPr>
        <p:spPr>
          <a:xfrm>
            <a:off x="467544" y="332656"/>
            <a:ext cx="8208912" cy="864096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 Первоначальные понятия. Прямая. Отрезок.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6" descr="http://tapenik.ru/dizain/boy_6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08520" y="3511122"/>
            <a:ext cx="1512168" cy="3346878"/>
          </a:xfrm>
          <a:prstGeom prst="rect">
            <a:avLst/>
          </a:prstGeom>
          <a:noFill/>
        </p:spPr>
      </p:pic>
      <p:pic>
        <p:nvPicPr>
          <p:cNvPr id="6" name="Picture 4" descr="http://www.clipartbest.com/cliparts/MTL/eLe/MTLeLeBTa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051720" y="6065912"/>
            <a:ext cx="1872208" cy="792088"/>
          </a:xfrm>
          <a:prstGeom prst="rect">
            <a:avLst/>
          </a:prstGeom>
          <a:noFill/>
        </p:spPr>
      </p:pic>
      <p:pic>
        <p:nvPicPr>
          <p:cNvPr id="7" name="Picture 8" descr="http://2liski.detkin-club.ru/images/custom_2/bhxaf_543f75c2dedf4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72000" y="5414987"/>
            <a:ext cx="929976" cy="1443013"/>
          </a:xfrm>
          <a:prstGeom prst="rect">
            <a:avLst/>
          </a:prstGeom>
          <a:noFill/>
        </p:spPr>
      </p:pic>
      <p:pic>
        <p:nvPicPr>
          <p:cNvPr id="8" name="Picture 10" descr="https://arhivurokov.ru/kopilka/uploads/user_file_5820df99986e3/sriedstva_miekhanizatsii_i_avtomatizatsii_proizvodstviennogho_protsiessa_34.pn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2160" y="5495182"/>
            <a:ext cx="1224136" cy="1362818"/>
          </a:xfrm>
          <a:prstGeom prst="rect">
            <a:avLst/>
          </a:prstGeom>
          <a:noFill/>
        </p:spPr>
      </p:pic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7956376" y="6093296"/>
            <a:ext cx="936104" cy="504056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0" name="Группа 9"/>
          <p:cNvGrpSpPr/>
          <p:nvPr/>
        </p:nvGrpSpPr>
        <p:grpSpPr>
          <a:xfrm>
            <a:off x="467544" y="1340768"/>
            <a:ext cx="8208912" cy="720080"/>
            <a:chOff x="467544" y="1484784"/>
            <a:chExt cx="8208912" cy="720080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467544" y="1484784"/>
              <a:ext cx="8208912" cy="720080"/>
            </a:xfrm>
            <a:prstGeom prst="rect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" name="Picture 3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755576" y="1696220"/>
              <a:ext cx="5328592" cy="3395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4" name="Picture 6" descr="http://clipart-library.com/image_gallery2/Ruler-PNG-Pic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771800" y="4221088"/>
            <a:ext cx="4968552" cy="922357"/>
          </a:xfrm>
          <a:prstGeom prst="rect">
            <a:avLst/>
          </a:prstGeom>
          <a:noFill/>
        </p:spPr>
      </p:pic>
      <p:cxnSp>
        <p:nvCxnSpPr>
          <p:cNvPr id="16" name="Прямая соединительная линия 15"/>
          <p:cNvCxnSpPr/>
          <p:nvPr/>
        </p:nvCxnSpPr>
        <p:spPr>
          <a:xfrm>
            <a:off x="2771800" y="4221088"/>
            <a:ext cx="4896544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4" descr="http://syromono.info/images/violet-clipart-pencil-5.jpg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7422673">
            <a:off x="2246225" y="3203637"/>
            <a:ext cx="2304256" cy="142149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2555776" y="4221088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524328" y="4221088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07495E-6 L 0.5276 2.07495E-6 " pathEditMode="relative" ptsTypes="AA">
                                      <p:cBhvr>
                                        <p:cTn id="23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" grpId="0" animBg="1"/>
      <p:bldP spid="1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1619672" y="2204864"/>
            <a:ext cx="7056784" cy="4392488"/>
          </a:xfrm>
          <a:prstGeom prst="rect">
            <a:avLst/>
          </a:prstGeom>
          <a:solidFill>
            <a:schemeClr val="bg1"/>
          </a:solidFill>
          <a:ln w="38100">
            <a:solidFill>
              <a:srgbClr val="2559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Управляющая кнопка: настраиваемая 3">
            <a:hlinkClick r:id="rId1" action="ppaction://hlinksldjump" highlightClick="1"/>
          </p:cNvPr>
          <p:cNvSpPr/>
          <p:nvPr/>
        </p:nvSpPr>
        <p:spPr>
          <a:xfrm>
            <a:off x="467544" y="332656"/>
            <a:ext cx="8208912" cy="864096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 Первоначальные понятия. Прямая. Отрезок.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6" descr="http://tapenik.ru/dizain/boy_6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08520" y="3511122"/>
            <a:ext cx="1512168" cy="3346878"/>
          </a:xfrm>
          <a:prstGeom prst="rect">
            <a:avLst/>
          </a:prstGeom>
          <a:noFill/>
        </p:spPr>
      </p:pic>
      <p:grpSp>
        <p:nvGrpSpPr>
          <p:cNvPr id="10" name="Группа 9"/>
          <p:cNvGrpSpPr/>
          <p:nvPr/>
        </p:nvGrpSpPr>
        <p:grpSpPr>
          <a:xfrm>
            <a:off x="467544" y="1340768"/>
            <a:ext cx="8208912" cy="720080"/>
            <a:chOff x="467544" y="2348880"/>
            <a:chExt cx="8208912" cy="720080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467544" y="2348880"/>
              <a:ext cx="8208912" cy="720080"/>
            </a:xfrm>
            <a:prstGeom prst="rect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" name="Picture 4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755576" y="2564904"/>
              <a:ext cx="6768752" cy="273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0" name="Прямоугольник 19"/>
          <p:cNvSpPr/>
          <p:nvPr/>
        </p:nvSpPr>
        <p:spPr>
          <a:xfrm>
            <a:off x="1619672" y="2204864"/>
            <a:ext cx="7056784" cy="4392488"/>
          </a:xfrm>
          <a:prstGeom prst="rect">
            <a:avLst/>
          </a:prstGeom>
          <a:solidFill>
            <a:schemeClr val="bg1"/>
          </a:solidFill>
          <a:ln w="38100">
            <a:solidFill>
              <a:srgbClr val="2559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6" name="Picture 4" descr="http://www.clipartbest.com/cliparts/MTL/eLe/MTLeLeBTa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051720" y="6065912"/>
            <a:ext cx="1872208" cy="792088"/>
          </a:xfrm>
          <a:prstGeom prst="rect">
            <a:avLst/>
          </a:prstGeom>
          <a:noFill/>
        </p:spPr>
      </p:pic>
      <p:pic>
        <p:nvPicPr>
          <p:cNvPr id="37" name="Picture 8" descr="http://2liski.detkin-club.ru/images/custom_2/bhxaf_543f75c2dedf4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572000" y="5414987"/>
            <a:ext cx="929976" cy="1443013"/>
          </a:xfrm>
          <a:prstGeom prst="rect">
            <a:avLst/>
          </a:prstGeom>
          <a:noFill/>
        </p:spPr>
      </p:pic>
      <p:pic>
        <p:nvPicPr>
          <p:cNvPr id="38" name="Picture 10" descr="https://arhivurokov.ru/kopilka/uploads/user_file_5820df99986e3/sriedstva_miekhanizatsii_i_avtomatizatsii_proizvodstviennogho_protsiessa_34.png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2160" y="5495182"/>
            <a:ext cx="1224136" cy="1362818"/>
          </a:xfrm>
          <a:prstGeom prst="rect">
            <a:avLst/>
          </a:prstGeom>
          <a:noFill/>
        </p:spPr>
      </p:pic>
      <p:sp>
        <p:nvSpPr>
          <p:cNvPr id="39" name="Управляющая кнопка: далее 38">
            <a:hlinkClick r:id="" action="ppaction://hlinkshowjump?jump=nextslide" highlightClick="1"/>
          </p:cNvPr>
          <p:cNvSpPr/>
          <p:nvPr/>
        </p:nvSpPr>
        <p:spPr>
          <a:xfrm>
            <a:off x="7956376" y="6093296"/>
            <a:ext cx="936104" cy="504056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" name="Picture 6" descr="http://clipart-library.com/image_gallery2/Ruler-PNG-Pic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771800" y="4221088"/>
            <a:ext cx="4968552" cy="922357"/>
          </a:xfrm>
          <a:prstGeom prst="rect">
            <a:avLst/>
          </a:prstGeom>
          <a:noFill/>
        </p:spPr>
      </p:pic>
      <p:cxnSp>
        <p:nvCxnSpPr>
          <p:cNvPr id="41" name="Прямая соединительная линия 40"/>
          <p:cNvCxnSpPr/>
          <p:nvPr/>
        </p:nvCxnSpPr>
        <p:spPr>
          <a:xfrm>
            <a:off x="2771800" y="4221088"/>
            <a:ext cx="4896544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Picture 4" descr="http://syromono.info/images/violet-clipart-pencil-5.jpg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7422673">
            <a:off x="2246225" y="3203637"/>
            <a:ext cx="2304256" cy="142149"/>
          </a:xfrm>
          <a:prstGeom prst="rect">
            <a:avLst/>
          </a:prstGeom>
          <a:noFill/>
        </p:spPr>
      </p:pic>
      <p:sp>
        <p:nvSpPr>
          <p:cNvPr id="43" name="TextBox 42"/>
          <p:cNvSpPr txBox="1"/>
          <p:nvPr/>
        </p:nvSpPr>
        <p:spPr>
          <a:xfrm>
            <a:off x="4932040" y="3717032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5" name="Picture 6" descr="http://clipart-library.com/image_gallery2/Ruler-PNG-Pic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rot="20130090">
            <a:off x="2451350" y="4345627"/>
            <a:ext cx="4968552" cy="922357"/>
          </a:xfrm>
          <a:prstGeom prst="rect">
            <a:avLst/>
          </a:prstGeom>
          <a:noFill/>
        </p:spPr>
      </p:pic>
      <p:pic>
        <p:nvPicPr>
          <p:cNvPr id="46" name="Picture 4" descr="http://syromono.info/images/violet-clipart-pencil-5.jpg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7422673">
            <a:off x="2030202" y="4355764"/>
            <a:ext cx="2304256" cy="142149"/>
          </a:xfrm>
          <a:prstGeom prst="rect">
            <a:avLst/>
          </a:prstGeom>
          <a:noFill/>
        </p:spPr>
      </p:pic>
      <p:cxnSp>
        <p:nvCxnSpPr>
          <p:cNvPr id="47" name="Прямая соединительная линия 46"/>
          <p:cNvCxnSpPr/>
          <p:nvPr/>
        </p:nvCxnSpPr>
        <p:spPr>
          <a:xfrm flipV="1">
            <a:off x="2339752" y="3140968"/>
            <a:ext cx="5184576" cy="2376264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3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07495E-6 L 0.5276 2.07495E-6 " pathEditMode="relative" ptsTypes="AA">
                                      <p:cBhvr>
                                        <p:cTn id="30" dur="3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3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3.06963E-6 L 0.475 -0.3028 " pathEditMode="relative" rAng="0" ptsTypes="AA">
                                      <p:cBhvr>
                                        <p:cTn id="55" dur="3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7" y="-1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9" grpId="0" animBg="1"/>
      <p:bldP spid="4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1619672" y="2204864"/>
            <a:ext cx="7056784" cy="4392488"/>
          </a:xfrm>
          <a:prstGeom prst="rect">
            <a:avLst/>
          </a:prstGeom>
          <a:solidFill>
            <a:schemeClr val="bg1"/>
          </a:solidFill>
          <a:ln w="38100">
            <a:solidFill>
              <a:srgbClr val="2559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Управляющая кнопка: настраиваемая 3">
            <a:hlinkClick r:id="rId1" action="ppaction://hlinksldjump" highlightClick="1"/>
          </p:cNvPr>
          <p:cNvSpPr/>
          <p:nvPr/>
        </p:nvSpPr>
        <p:spPr>
          <a:xfrm>
            <a:off x="467544" y="332656"/>
            <a:ext cx="8208912" cy="864096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 Первоначальные понятия. Прямая. Отрезок.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6" descr="http://tapenik.ru/dizain/boy_6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08520" y="3511122"/>
            <a:ext cx="1512168" cy="3346878"/>
          </a:xfrm>
          <a:prstGeom prst="rect">
            <a:avLst/>
          </a:prstGeom>
          <a:noFill/>
        </p:spPr>
      </p:pic>
      <p:grpSp>
        <p:nvGrpSpPr>
          <p:cNvPr id="10" name="Группа 9"/>
          <p:cNvGrpSpPr/>
          <p:nvPr/>
        </p:nvGrpSpPr>
        <p:grpSpPr>
          <a:xfrm>
            <a:off x="467544" y="1340768"/>
            <a:ext cx="8208912" cy="720080"/>
            <a:chOff x="467544" y="3212976"/>
            <a:chExt cx="8208912" cy="720080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467544" y="3212976"/>
              <a:ext cx="8208912" cy="720080"/>
            </a:xfrm>
            <a:prstGeom prst="rect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" name="Picture 5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755576" y="3429000"/>
              <a:ext cx="6984755" cy="3748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4" name="Picture 4" descr="http://www.clipartbest.com/cliparts/MTL/eLe/MTLeLeBTa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051720" y="6065912"/>
            <a:ext cx="1872208" cy="792088"/>
          </a:xfrm>
          <a:prstGeom prst="rect">
            <a:avLst/>
          </a:prstGeom>
          <a:noFill/>
        </p:spPr>
      </p:pic>
      <p:pic>
        <p:nvPicPr>
          <p:cNvPr id="15" name="Picture 8" descr="http://2liski.detkin-club.ru/images/custom_2/bhxaf_543f75c2dedf4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572000" y="5414987"/>
            <a:ext cx="929976" cy="1443013"/>
          </a:xfrm>
          <a:prstGeom prst="rect">
            <a:avLst/>
          </a:prstGeom>
          <a:noFill/>
        </p:spPr>
      </p:pic>
      <p:pic>
        <p:nvPicPr>
          <p:cNvPr id="16" name="Picture 10" descr="https://arhivurokov.ru/kopilka/uploads/user_file_5820df99986e3/sriedstva_miekhanizatsii_i_avtomatizatsii_proizvodstviennogho_protsiessa_34.png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2160" y="5495182"/>
            <a:ext cx="1224136" cy="1362818"/>
          </a:xfrm>
          <a:prstGeom prst="rect">
            <a:avLst/>
          </a:prstGeom>
          <a:noFill/>
        </p:spPr>
      </p:pic>
      <p:sp>
        <p:nvSpPr>
          <p:cNvPr id="17" name="Управляющая кнопка: далее 16">
            <a:hlinkClick r:id="" action="ppaction://hlinkshowjump?jump=nextslide" highlightClick="1"/>
          </p:cNvPr>
          <p:cNvSpPr/>
          <p:nvPr/>
        </p:nvSpPr>
        <p:spPr>
          <a:xfrm>
            <a:off x="7956376" y="6093296"/>
            <a:ext cx="936104" cy="504056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6" descr="http://clipart-library.com/image_gallery2/Ruler-PNG-Pic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771800" y="4221088"/>
            <a:ext cx="4968552" cy="922357"/>
          </a:xfrm>
          <a:prstGeom prst="rect">
            <a:avLst/>
          </a:prstGeom>
          <a:noFill/>
        </p:spPr>
      </p:pic>
      <p:cxnSp>
        <p:nvCxnSpPr>
          <p:cNvPr id="19" name="Прямая соединительная линия 18"/>
          <p:cNvCxnSpPr/>
          <p:nvPr/>
        </p:nvCxnSpPr>
        <p:spPr>
          <a:xfrm>
            <a:off x="2771800" y="4221088"/>
            <a:ext cx="1224136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4" descr="http://syromono.info/images/violet-clipart-pencil-5.jpg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7422673">
            <a:off x="2246225" y="3203637"/>
            <a:ext cx="2304256" cy="142149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2555776" y="4221088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851920" y="4221088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2771800" y="4149080"/>
            <a:ext cx="72008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3923928" y="4149080"/>
            <a:ext cx="72008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6012160" y="2996952"/>
            <a:ext cx="1502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 = 3 см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4.89706E-6 L 0.13628 0.00139 " pathEditMode="relative" rAng="0" ptsTypes="AA">
                                      <p:cBhvr>
                                        <p:cTn id="23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7" grpId="0" animBg="1"/>
      <p:bldP spid="21" grpId="0"/>
      <p:bldP spid="22" grpId="0"/>
      <p:bldP spid="24" grpId="0" animBg="1"/>
      <p:bldP spid="25" grpId="0" animBg="1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1619672" y="2204864"/>
            <a:ext cx="7056784" cy="4392488"/>
          </a:xfrm>
          <a:prstGeom prst="rect">
            <a:avLst/>
          </a:prstGeom>
          <a:solidFill>
            <a:schemeClr val="bg1"/>
          </a:solidFill>
          <a:ln w="38100">
            <a:solidFill>
              <a:srgbClr val="2559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Управляющая кнопка: настраиваемая 3">
            <a:hlinkClick r:id="rId1" action="ppaction://hlinksldjump" highlightClick="1"/>
          </p:cNvPr>
          <p:cNvSpPr/>
          <p:nvPr/>
        </p:nvSpPr>
        <p:spPr>
          <a:xfrm>
            <a:off x="467544" y="332656"/>
            <a:ext cx="8208912" cy="864096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 Первоначальные понятия. Прямая. Отрезок.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6" descr="http://tapenik.ru/dizain/boy_6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08520" y="3511122"/>
            <a:ext cx="1512168" cy="3346878"/>
          </a:xfrm>
          <a:prstGeom prst="rect">
            <a:avLst/>
          </a:prstGeom>
          <a:noFill/>
        </p:spPr>
      </p:pic>
      <p:grpSp>
        <p:nvGrpSpPr>
          <p:cNvPr id="10" name="Группа 9"/>
          <p:cNvGrpSpPr/>
          <p:nvPr/>
        </p:nvGrpSpPr>
        <p:grpSpPr>
          <a:xfrm>
            <a:off x="467544" y="1340768"/>
            <a:ext cx="8208912" cy="720080"/>
            <a:chOff x="467544" y="4077072"/>
            <a:chExt cx="8208912" cy="720080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467544" y="4077072"/>
              <a:ext cx="8208912" cy="720080"/>
            </a:xfrm>
            <a:prstGeom prst="rect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" name="Picture 6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755576" y="4293096"/>
              <a:ext cx="7200800" cy="3649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4" name="Picture 4" descr="http://www.clipartbest.com/cliparts/MTL/eLe/MTLeLeBTa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051720" y="6065912"/>
            <a:ext cx="1872208" cy="792088"/>
          </a:xfrm>
          <a:prstGeom prst="rect">
            <a:avLst/>
          </a:prstGeom>
          <a:noFill/>
        </p:spPr>
      </p:pic>
      <p:pic>
        <p:nvPicPr>
          <p:cNvPr id="15" name="Picture 8" descr="http://2liski.detkin-club.ru/images/custom_2/bhxaf_543f75c2dedf4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572000" y="5414987"/>
            <a:ext cx="929976" cy="1443013"/>
          </a:xfrm>
          <a:prstGeom prst="rect">
            <a:avLst/>
          </a:prstGeom>
          <a:noFill/>
        </p:spPr>
      </p:pic>
      <p:pic>
        <p:nvPicPr>
          <p:cNvPr id="16" name="Picture 10" descr="https://arhivurokov.ru/kopilka/uploads/user_file_5820df99986e3/sriedstva_miekhanizatsii_i_avtomatizatsii_proizvodstviennogho_protsiessa_34.png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2160" y="5495182"/>
            <a:ext cx="1224136" cy="1362818"/>
          </a:xfrm>
          <a:prstGeom prst="rect">
            <a:avLst/>
          </a:prstGeom>
          <a:noFill/>
        </p:spPr>
      </p:pic>
      <p:sp>
        <p:nvSpPr>
          <p:cNvPr id="17" name="Управляющая кнопка: далее 16">
            <a:hlinkClick r:id="" action="ppaction://hlinkshowjump?jump=nextslide" highlightClick="1"/>
          </p:cNvPr>
          <p:cNvSpPr/>
          <p:nvPr/>
        </p:nvSpPr>
        <p:spPr>
          <a:xfrm>
            <a:off x="7956376" y="6093296"/>
            <a:ext cx="936104" cy="504056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6" descr="http://clipart-library.com/image_gallery2/Ruler-PNG-Pic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rot="5400000">
            <a:off x="3773038" y="5020050"/>
            <a:ext cx="4968552" cy="922357"/>
          </a:xfrm>
          <a:prstGeom prst="rect">
            <a:avLst/>
          </a:prstGeom>
          <a:noFill/>
        </p:spPr>
      </p:pic>
      <p:cxnSp>
        <p:nvCxnSpPr>
          <p:cNvPr id="19" name="Прямая соединительная линия 18"/>
          <p:cNvCxnSpPr>
            <a:endCxn id="24" idx="4"/>
          </p:cNvCxnSpPr>
          <p:nvPr/>
        </p:nvCxnSpPr>
        <p:spPr>
          <a:xfrm>
            <a:off x="6732240" y="2996952"/>
            <a:ext cx="0" cy="1008112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4" descr="http://syromono.info/images/violet-clipart-pencil-5.jpg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7422673">
            <a:off x="6206666" y="2051509"/>
            <a:ext cx="2304256" cy="142149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6228184" y="2708920"/>
            <a:ext cx="458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300192" y="3861048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6660232" y="2996952"/>
            <a:ext cx="144016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6660232" y="3933056"/>
            <a:ext cx="144016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3203848" y="4149080"/>
            <a:ext cx="17828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МР = 25 мм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03424E-6 L 0.00243 0.13786 " pathEditMode="relative" rAng="0" ptsTypes="AA">
                                      <p:cBhvr>
                                        <p:cTn id="23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7" grpId="0" animBg="1"/>
      <p:bldP spid="21" grpId="0"/>
      <p:bldP spid="22" grpId="0"/>
      <p:bldP spid="23" grpId="0" animBg="1"/>
      <p:bldP spid="24" grpId="0" animBg="1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1619672" y="2204864"/>
            <a:ext cx="7056784" cy="4392488"/>
          </a:xfrm>
          <a:prstGeom prst="rect">
            <a:avLst/>
          </a:prstGeom>
          <a:solidFill>
            <a:schemeClr val="bg1"/>
          </a:solidFill>
          <a:ln w="38100">
            <a:solidFill>
              <a:srgbClr val="2559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Управляющая кнопка: настраиваемая 3">
            <a:hlinkClick r:id="rId1" action="ppaction://hlinksldjump" highlightClick="1"/>
          </p:cNvPr>
          <p:cNvSpPr/>
          <p:nvPr/>
        </p:nvSpPr>
        <p:spPr>
          <a:xfrm>
            <a:off x="467544" y="332656"/>
            <a:ext cx="8208912" cy="864096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 Первоначальные понятия. Прямая. Отрезок.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6" descr="http://tapenik.ru/dizain/boy_6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08520" y="3511122"/>
            <a:ext cx="1512168" cy="3346878"/>
          </a:xfrm>
          <a:prstGeom prst="rect">
            <a:avLst/>
          </a:prstGeom>
          <a:noFill/>
        </p:spPr>
      </p:pic>
      <p:pic>
        <p:nvPicPr>
          <p:cNvPr id="24580" name="Picture 4" descr="http://www.clipartbest.com/cliparts/MTL/eLe/MTLeLeBTa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051720" y="6065912"/>
            <a:ext cx="1872208" cy="792088"/>
          </a:xfrm>
          <a:prstGeom prst="rect">
            <a:avLst/>
          </a:prstGeom>
          <a:noFill/>
        </p:spPr>
      </p:pic>
      <p:pic>
        <p:nvPicPr>
          <p:cNvPr id="7" name="Picture 8" descr="http://2liski.detkin-club.ru/images/custom_2/bhxaf_543f75c2dedf4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72000" y="5414987"/>
            <a:ext cx="929976" cy="1443013"/>
          </a:xfrm>
          <a:prstGeom prst="rect">
            <a:avLst/>
          </a:prstGeom>
          <a:noFill/>
        </p:spPr>
      </p:pic>
      <p:pic>
        <p:nvPicPr>
          <p:cNvPr id="24586" name="Picture 10" descr="https://arhivurokov.ru/kopilka/uploads/user_file_5820df99986e3/sriedstva_miekhanizatsii_i_avtomatizatsii_proizvodstviennogho_protsiessa_34.pn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2160" y="5495182"/>
            <a:ext cx="1224136" cy="1362818"/>
          </a:xfrm>
          <a:prstGeom prst="rect">
            <a:avLst/>
          </a:prstGeom>
          <a:noFill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67544" y="1340768"/>
            <a:ext cx="8208913" cy="986748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  <a:miter lim="800000"/>
            <a:headEnd/>
            <a:tailEnd/>
          </a:ln>
        </p:spPr>
      </p:pic>
      <p:sp>
        <p:nvSpPr>
          <p:cNvPr id="15" name="Управляющая кнопка: домой 14">
            <a:hlinkClick r:id="rId7" action="ppaction://hlinksldjump" highlightClick="1"/>
          </p:cNvPr>
          <p:cNvSpPr/>
          <p:nvPr/>
        </p:nvSpPr>
        <p:spPr>
          <a:xfrm>
            <a:off x="7884368" y="6093296"/>
            <a:ext cx="1008112" cy="504056"/>
          </a:xfrm>
          <a:prstGeom prst="actionButtonHom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2771800" y="4221088"/>
            <a:ext cx="1224136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555776" y="4221088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51920" y="4221088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2771800" y="4149080"/>
            <a:ext cx="72008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3923928" y="4149080"/>
            <a:ext cx="72008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9" name="Прямая соединительная линия 18"/>
          <p:cNvCxnSpPr>
            <a:endCxn id="23" idx="4"/>
          </p:cNvCxnSpPr>
          <p:nvPr/>
        </p:nvCxnSpPr>
        <p:spPr>
          <a:xfrm>
            <a:off x="6732240" y="2996952"/>
            <a:ext cx="0" cy="1008112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228184" y="2708920"/>
            <a:ext cx="458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300192" y="3861048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6660232" y="2996952"/>
            <a:ext cx="144016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6660232" y="3933056"/>
            <a:ext cx="144016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Picture 6" descr="http://clipart-library.com/image_gallery2/Ruler-PNG-Pic.pn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923928" y="4869160"/>
            <a:ext cx="4968552" cy="922357"/>
          </a:xfrm>
          <a:prstGeom prst="rect">
            <a:avLst/>
          </a:prstGeom>
          <a:noFill/>
        </p:spPr>
      </p:pic>
      <p:cxnSp>
        <p:nvCxnSpPr>
          <p:cNvPr id="25" name="Прямая соединительная линия 24"/>
          <p:cNvCxnSpPr/>
          <p:nvPr/>
        </p:nvCxnSpPr>
        <p:spPr>
          <a:xfrm>
            <a:off x="3995936" y="4869160"/>
            <a:ext cx="446449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4" descr="http://syromono.info/images/violet-clipart-pencil-5.jpg"/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7422673">
            <a:off x="3470361" y="3851709"/>
            <a:ext cx="2304256" cy="142149"/>
          </a:xfrm>
          <a:prstGeom prst="rect">
            <a:avLst/>
          </a:prstGeom>
          <a:noFill/>
        </p:spPr>
      </p:pic>
      <p:pic>
        <p:nvPicPr>
          <p:cNvPr id="28" name="Picture 8" descr="https://openclipart.org/image/2400px/svg_to_png/220091/1433444250.pn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2771800" y="1700808"/>
            <a:ext cx="1224136" cy="2490937"/>
          </a:xfrm>
          <a:prstGeom prst="rect">
            <a:avLst/>
          </a:prstGeom>
          <a:noFill/>
        </p:spPr>
      </p:pic>
      <p:cxnSp>
        <p:nvCxnSpPr>
          <p:cNvPr id="31" name="Прямая соединительная линия 30"/>
          <p:cNvCxnSpPr/>
          <p:nvPr/>
        </p:nvCxnSpPr>
        <p:spPr>
          <a:xfrm>
            <a:off x="3995936" y="4725144"/>
            <a:ext cx="0" cy="216024"/>
          </a:xfrm>
          <a:prstGeom prst="line">
            <a:avLst/>
          </a:prstGeom>
          <a:ln w="793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5148064" y="4725144"/>
            <a:ext cx="0" cy="216024"/>
          </a:xfrm>
          <a:prstGeom prst="line">
            <a:avLst/>
          </a:prstGeom>
          <a:ln w="793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8" descr="https://openclipart.org/image/2400px/svg_to_png/220091/1433444250.png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 rot="5400000">
            <a:off x="7545660" y="2255540"/>
            <a:ext cx="1008111" cy="2490937"/>
          </a:xfrm>
          <a:prstGeom prst="rect">
            <a:avLst/>
          </a:prstGeom>
          <a:noFill/>
        </p:spPr>
      </p:pic>
      <p:cxnSp>
        <p:nvCxnSpPr>
          <p:cNvPr id="35" name="Прямая соединительная линия 34"/>
          <p:cNvCxnSpPr/>
          <p:nvPr/>
        </p:nvCxnSpPr>
        <p:spPr>
          <a:xfrm>
            <a:off x="6156176" y="4725144"/>
            <a:ext cx="0" cy="216024"/>
          </a:xfrm>
          <a:prstGeom prst="line">
            <a:avLst/>
          </a:prstGeom>
          <a:ln w="793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3995936" y="4869160"/>
            <a:ext cx="2160240" cy="0"/>
          </a:xfrm>
          <a:prstGeom prst="line">
            <a:avLst/>
          </a:prstGeom>
          <a:ln w="539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5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580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3.8006E-6 L 0.49444 0.00162 " pathEditMode="relative" rAng="0" ptsTypes="AA">
                                      <p:cBhvr>
                                        <p:cTn id="23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45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74971E-6 L 0.13003 0.10202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500"/>
                            </p:stCondLst>
                            <p:childTnLst>
                              <p:par>
                                <p:cTn id="56" presetID="42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7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45663E-6 L -0.26215 0.02105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" y="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500"/>
                            </p:stCondLst>
                            <p:childTnLst>
                              <p:par>
                                <p:cTn id="79" presetID="42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500"/>
                            </p:stCondLst>
                            <p:childTnLst>
                              <p:par>
                                <p:cTn id="8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586"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правляющая кнопка: настраиваемая 3">
            <a:hlinkClick r:id="" action="ppaction://noaction" highlightClick="1"/>
          </p:cNvPr>
          <p:cNvSpPr/>
          <p:nvPr/>
        </p:nvSpPr>
        <p:spPr>
          <a:xfrm>
            <a:off x="467544" y="332656"/>
            <a:ext cx="8208912" cy="864096"/>
          </a:xfrm>
          <a:prstGeom prst="actionButtonBlank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№2 Прямая. Построение отрезков 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1" name="Группа 20"/>
          <p:cNvGrpSpPr/>
          <p:nvPr/>
        </p:nvGrpSpPr>
        <p:grpSpPr>
          <a:xfrm>
            <a:off x="467544" y="1484784"/>
            <a:ext cx="8208912" cy="720080"/>
            <a:chOff x="467544" y="1484784"/>
            <a:chExt cx="8208912" cy="720080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467544" y="1484784"/>
              <a:ext cx="8208912" cy="72008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482" name="Picture 2"/>
            <p:cNvPicPr>
              <a:picLocks noChangeAspect="1" noChangeArrowheads="1"/>
            </p:cNvPicPr>
            <p:nvPr/>
          </p:nvPicPr>
          <p:blipFill>
            <a:blip r:embed="rId1" cstate="email"/>
            <a:srcRect/>
            <a:stretch>
              <a:fillRect/>
            </a:stretch>
          </p:blipFill>
          <p:spPr bwMode="auto">
            <a:xfrm>
              <a:off x="899592" y="1700808"/>
              <a:ext cx="5184576" cy="3297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1" name="Группа 10"/>
          <p:cNvGrpSpPr/>
          <p:nvPr/>
        </p:nvGrpSpPr>
        <p:grpSpPr>
          <a:xfrm>
            <a:off x="467544" y="2348880"/>
            <a:ext cx="8208912" cy="720080"/>
            <a:chOff x="467544" y="3068960"/>
            <a:chExt cx="8208912" cy="720080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467544" y="3068960"/>
              <a:ext cx="8208912" cy="72008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483" name="Picture 3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539552" y="3140968"/>
              <a:ext cx="8064896" cy="5920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4" name="Группа 13"/>
          <p:cNvGrpSpPr/>
          <p:nvPr/>
        </p:nvGrpSpPr>
        <p:grpSpPr>
          <a:xfrm>
            <a:off x="467544" y="3212976"/>
            <a:ext cx="8208912" cy="720080"/>
            <a:chOff x="467544" y="3284984"/>
            <a:chExt cx="8208912" cy="720080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467544" y="3284984"/>
              <a:ext cx="8208912" cy="72008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484" name="Picture 4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971600" y="3501008"/>
              <a:ext cx="7272808" cy="343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7" name="Группа 16"/>
          <p:cNvGrpSpPr/>
          <p:nvPr/>
        </p:nvGrpSpPr>
        <p:grpSpPr>
          <a:xfrm>
            <a:off x="467544" y="4149080"/>
            <a:ext cx="8208912" cy="720080"/>
            <a:chOff x="539552" y="4221088"/>
            <a:chExt cx="8208912" cy="720080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539552" y="4221088"/>
              <a:ext cx="8208912" cy="72008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485" name="Picture 5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611560" y="4293096"/>
              <a:ext cx="8064896" cy="5950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0" name="Группа 19"/>
          <p:cNvGrpSpPr/>
          <p:nvPr/>
        </p:nvGrpSpPr>
        <p:grpSpPr>
          <a:xfrm>
            <a:off x="467544" y="5013176"/>
            <a:ext cx="8208912" cy="720080"/>
            <a:chOff x="467544" y="5013176"/>
            <a:chExt cx="8208912" cy="720080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467544" y="5013176"/>
              <a:ext cx="8208912" cy="72008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486" name="Picture 6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539553" y="5085184"/>
              <a:ext cx="8064896" cy="6341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2" name="Управляющая кнопка: настраиваемая 21">
            <a:hlinkClick r:id="rId6" action="ppaction://hlinksldjump" highlightClick="1"/>
          </p:cNvPr>
          <p:cNvSpPr/>
          <p:nvPr/>
        </p:nvSpPr>
        <p:spPr>
          <a:xfrm>
            <a:off x="4355976" y="6093296"/>
            <a:ext cx="3168352" cy="495672"/>
          </a:xfrm>
          <a:prstGeom prst="actionButtonBlank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Управляющая кнопка: домой 22">
            <a:hlinkClick r:id="rId7" action="ppaction://hlinksldjump" highlightClick="1"/>
          </p:cNvPr>
          <p:cNvSpPr/>
          <p:nvPr/>
        </p:nvSpPr>
        <p:spPr>
          <a:xfrm>
            <a:off x="7668344" y="6093296"/>
            <a:ext cx="1008112" cy="504056"/>
          </a:xfrm>
          <a:prstGeom prst="actionButtonHom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1872</Words>
  <Application>WPS Presentation</Application>
  <PresentationFormat>Экран (4:3)</PresentationFormat>
  <Paragraphs>293</Paragraphs>
  <Slides>33</Slides>
  <Notes>26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33</vt:i4>
      </vt:variant>
    </vt:vector>
  </HeadingPairs>
  <TitlesOfParts>
    <vt:vector size="41" baseType="lpstr">
      <vt:lpstr>Arial</vt:lpstr>
      <vt:lpstr>SimSun</vt:lpstr>
      <vt:lpstr>Wingdings</vt:lpstr>
      <vt:lpstr>Times New Roman</vt:lpstr>
      <vt:lpstr>Calibri</vt:lpstr>
      <vt:lpstr>Microsoft YaHei</vt:lpstr>
      <vt:lpstr>Arial Unicode MS</vt:lpstr>
      <vt:lpstr>Тема Office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KarMaN</dc:creator>
  <cp:lastModifiedBy>Людмила Мороз</cp:lastModifiedBy>
  <cp:revision>78</cp:revision>
  <dcterms:created xsi:type="dcterms:W3CDTF">2018-08-09T10:48:00Z</dcterms:created>
  <dcterms:modified xsi:type="dcterms:W3CDTF">2024-11-02T13:46:48Z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91ACA5408EA04367835F16D6E6DD7665_12</vt:lpwstr>
  </property>
  <property fmtid="{D5CDD505-2E9C-101B-9397-08002B2CF9AE}" pid="3" name="KSOProductBuildVer">
    <vt:lpwstr>1049-12.2.0.18607</vt:lpwstr>
  </property>
</Properties>
</file>