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70" r:id="rId4"/>
    <p:sldId id="258" r:id="rId5"/>
    <p:sldId id="259" r:id="rId7"/>
    <p:sldId id="260" r:id="rId8"/>
    <p:sldId id="261" r:id="rId9"/>
    <p:sldId id="262" r:id="rId10"/>
    <p:sldId id="263" r:id="rId11"/>
    <p:sldId id="269" r:id="rId12"/>
    <p:sldId id="264" r:id="rId13"/>
    <p:sldId id="265" r:id="rId14"/>
    <p:sldId id="266" r:id="rId15"/>
    <p:sldId id="267" r:id="rId16"/>
    <p:sldId id="268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7AB"/>
    <a:srgbClr val="9A6D36"/>
    <a:srgbClr val="6B3305"/>
    <a:srgbClr val="94560A"/>
    <a:srgbClr val="E4EDF8"/>
    <a:srgbClr val="3F837D"/>
    <a:srgbClr val="3B7973"/>
    <a:srgbClr val="28524E"/>
    <a:srgbClr val="86C4BE"/>
    <a:srgbClr val="E3F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08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7" Type="http://schemas.openxmlformats.org/officeDocument/2006/relationships/image" Target="../media/image57.wmf"/><Relationship Id="rId6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34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63.wmf"/><Relationship Id="rId5" Type="http://schemas.openxmlformats.org/officeDocument/2006/relationships/image" Target="../media/image41.wmf"/><Relationship Id="rId4" Type="http://schemas.openxmlformats.org/officeDocument/2006/relationships/image" Target="../media/image62.wmf"/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72.wmf"/><Relationship Id="rId8" Type="http://schemas.openxmlformats.org/officeDocument/2006/relationships/image" Target="../media/image71.wmf"/><Relationship Id="rId7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2" Type="http://schemas.openxmlformats.org/officeDocument/2006/relationships/image" Target="../media/image75.wmf"/><Relationship Id="rId11" Type="http://schemas.openxmlformats.org/officeDocument/2006/relationships/image" Target="../media/image74.wmf"/><Relationship Id="rId10" Type="http://schemas.openxmlformats.org/officeDocument/2006/relationships/image" Target="../media/image73.wmf"/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1.wmf"/><Relationship Id="rId5" Type="http://schemas.openxmlformats.org/officeDocument/2006/relationships/image" Target="../media/image34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53.wmf"/><Relationship Id="rId5" Type="http://schemas.openxmlformats.org/officeDocument/2006/relationships/image" Target="../media/image41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BE89C-6AEC-46C5-B6B2-6E5827F2177D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Картинка имеет форму прямоугольника со сторонами 24 см и 38 см. Её наклеили на бумагу так, что вокруг картинки получилась окантовка одинаковой ширины. Площадь, которую занимает картинка с окантовкой, равна 1976 см</a:t>
            </a:r>
            <a:r>
              <a:rPr lang="ru-RU" baseline="30000" dirty="0" smtClean="0"/>
              <a:t>2</a:t>
            </a:r>
            <a:r>
              <a:rPr lang="ru-RU" dirty="0" smtClean="0"/>
              <a:t>. Какова ширина окантовки?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 userDrawn="1"/>
        </p:nvSpPr>
        <p:spPr>
          <a:xfrm rot="2716156" flipV="1">
            <a:off x="4894608" y="5096773"/>
            <a:ext cx="3279340" cy="3289190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 userDrawn="1"/>
        </p:nvSpPr>
        <p:spPr>
          <a:xfrm flipV="1">
            <a:off x="113529" y="669367"/>
            <a:ext cx="6172653" cy="6072001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 userDrawn="1"/>
        </p:nvSpPr>
        <p:spPr>
          <a:xfrm rot="18902747">
            <a:off x="337708" y="2534036"/>
            <a:ext cx="428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прямоугольника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 rot="2627261">
            <a:off x="6043312" y="5203835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мка 6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406"/>
            </a:avLst>
          </a:prstGeom>
          <a:solidFill>
            <a:schemeClr val="bg1"/>
          </a:solidFill>
          <a:ln w="41275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4716016" y="166973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864096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23612" y="5949280"/>
            <a:ext cx="1884492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 userDrawn="1"/>
        </p:nvSpPr>
        <p:spPr>
          <a:xfrm flipV="1">
            <a:off x="113529" y="669367"/>
            <a:ext cx="6172653" cy="6072001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414" name="Picture 6" descr="https://img-fotki.yandex.ru/get/17865/304329947.f8/0_f050e_1048cd55_ori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6" y="1412776"/>
            <a:ext cx="1976438" cy="271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 descr="https://skidka-perm.ru/images/prodacts/sourse/61687/61687712_geometriya-8-klass-uchebnik-dlya-uchaschihsya-obscheobrazovatelnyih-uchrejdeniy-fgos-ventana-graf.jp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3865463" y="2204864"/>
            <a:ext cx="1944215" cy="2752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467544" y="404664"/>
            <a:ext cx="5472608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 rot="2627261">
            <a:off x="6205987" y="5308669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https://img2.wbstatic.net/big/new/2750000/2754702-1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1835696" y="3871968"/>
            <a:ext cx="187642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detectivebookshop.ru/image/1016435966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87824" y="3068960"/>
            <a:ext cx="1954335" cy="269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5292080" y="741767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275856" y="5949280"/>
            <a:ext cx="2592288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251520" y="332656"/>
            <a:ext cx="8640960" cy="864096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043608" y="1412776"/>
            <a:ext cx="5688632" cy="4392488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292080" y="741767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7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.artfile.ru/1920x1200_27579_%5bwww.ArtFile.ru%5d.jpg"/>
          <p:cNvPicPr>
            <a:picLocks noChangeAspect="1" noChangeArrowheads="1"/>
          </p:cNvPicPr>
          <p:nvPr userDrawn="1"/>
        </p:nvPicPr>
        <p:blipFill rotWithShape="1">
          <a:blip r:embed="rId14" cstate="email"/>
          <a:srcRect/>
          <a:stretch>
            <a:fillRect/>
          </a:stretch>
        </p:blipFill>
        <p:spPr bwMode="auto">
          <a:xfrm>
            <a:off x="0" y="-1"/>
            <a:ext cx="9126564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406"/>
            </a:avLst>
          </a:prstGeom>
          <a:solidFill>
            <a:schemeClr val="bg1"/>
          </a:solidFill>
          <a:ln w="41275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38.bin"/><Relationship Id="rId7" Type="http://schemas.openxmlformats.org/officeDocument/2006/relationships/slide" Target="slide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1" Type="http://schemas.openxmlformats.org/officeDocument/2006/relationships/notesSlide" Target="../notesSlides/notesSlide4.xml"/><Relationship Id="rId20" Type="http://schemas.openxmlformats.org/officeDocument/2006/relationships/vmlDrawing" Target="../drawings/vmlDrawing8.vml"/><Relationship Id="rId2" Type="http://schemas.openxmlformats.org/officeDocument/2006/relationships/image" Target="../media/image43.wmf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48.wmf"/><Relationship Id="rId17" Type="http://schemas.openxmlformats.org/officeDocument/2006/relationships/oleObject" Target="../embeddings/oleObject42.bin"/><Relationship Id="rId16" Type="http://schemas.openxmlformats.org/officeDocument/2006/relationships/image" Target="../media/image2.png"/><Relationship Id="rId15" Type="http://schemas.openxmlformats.org/officeDocument/2006/relationships/image" Target="../media/image47.wmf"/><Relationship Id="rId14" Type="http://schemas.openxmlformats.org/officeDocument/2006/relationships/oleObject" Target="../embeddings/oleObject41.bin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40.bin"/><Relationship Id="rId11" Type="http://schemas.openxmlformats.org/officeDocument/2006/relationships/image" Target="../media/image34.wmf"/><Relationship Id="rId10" Type="http://schemas.openxmlformats.org/officeDocument/2006/relationships/oleObject" Target="../embeddings/oleObject39.bin"/><Relationship Id="rId1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2.png"/><Relationship Id="rId7" Type="http://schemas.openxmlformats.org/officeDocument/2006/relationships/image" Target="../media/image51.wmf"/><Relationship Id="rId6" Type="http://schemas.openxmlformats.org/officeDocument/2006/relationships/oleObject" Target="../embeddings/oleObject45.bin"/><Relationship Id="rId5" Type="http://schemas.openxmlformats.org/officeDocument/2006/relationships/slide" Target="slide2.xml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9.wmf"/><Relationship Id="rId17" Type="http://schemas.openxmlformats.org/officeDocument/2006/relationships/notesSlide" Target="../notesSlides/notesSlide5.xml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53.wmf"/><Relationship Id="rId13" Type="http://schemas.openxmlformats.org/officeDocument/2006/relationships/oleObject" Target="../embeddings/oleObject48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55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2.png"/><Relationship Id="rId5" Type="http://schemas.openxmlformats.org/officeDocument/2006/relationships/image" Target="../media/image34.wmf"/><Relationship Id="rId4" Type="http://schemas.openxmlformats.org/officeDocument/2006/relationships/oleObject" Target="../embeddings/oleObject50.bin"/><Relationship Id="rId3" Type="http://schemas.openxmlformats.org/officeDocument/2006/relationships/image" Target="../media/image54.wmf"/><Relationship Id="rId21" Type="http://schemas.openxmlformats.org/officeDocument/2006/relationships/notesSlide" Target="../notesSlides/notesSlide6.xml"/><Relationship Id="rId20" Type="http://schemas.openxmlformats.org/officeDocument/2006/relationships/vmlDrawing" Target="../drawings/vmlDrawing10.vml"/><Relationship Id="rId2" Type="http://schemas.openxmlformats.org/officeDocument/2006/relationships/oleObject" Target="../embeddings/oleObject49.bin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58.wmf"/><Relationship Id="rId17" Type="http://schemas.openxmlformats.org/officeDocument/2006/relationships/oleObject" Target="../embeddings/oleObject56.bin"/><Relationship Id="rId16" Type="http://schemas.openxmlformats.org/officeDocument/2006/relationships/image" Target="../media/image57.wmf"/><Relationship Id="rId15" Type="http://schemas.openxmlformats.org/officeDocument/2006/relationships/oleObject" Target="../embeddings/oleObject55.bin"/><Relationship Id="rId14" Type="http://schemas.openxmlformats.org/officeDocument/2006/relationships/image" Target="../media/image41.wmf"/><Relationship Id="rId13" Type="http://schemas.openxmlformats.org/officeDocument/2006/relationships/oleObject" Target="../embeddings/oleObject54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2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61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59.wmf"/><Relationship Id="rId2" Type="http://schemas.openxmlformats.org/officeDocument/2006/relationships/oleObject" Target="../embeddings/oleObject57.bin"/><Relationship Id="rId16" Type="http://schemas.openxmlformats.org/officeDocument/2006/relationships/notesSlide" Target="../notesSlides/notesSlide7.xml"/><Relationship Id="rId15" Type="http://schemas.openxmlformats.org/officeDocument/2006/relationships/vmlDrawing" Target="../drawings/vmlDrawing11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63.wmf"/><Relationship Id="rId12" Type="http://schemas.openxmlformats.org/officeDocument/2006/relationships/oleObject" Target="../embeddings/oleObject62.bin"/><Relationship Id="rId11" Type="http://schemas.openxmlformats.org/officeDocument/2006/relationships/image" Target="../media/image41.wmf"/><Relationship Id="rId10" Type="http://schemas.openxmlformats.org/officeDocument/2006/relationships/oleObject" Target="../embeddings/oleObject61.bin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4.bin"/><Relationship Id="rId3" Type="http://schemas.openxmlformats.org/officeDocument/2006/relationships/slide" Target="slide2.xml"/><Relationship Id="rId28" Type="http://schemas.openxmlformats.org/officeDocument/2006/relationships/notesSlide" Target="../notesSlides/notesSlide8.xml"/><Relationship Id="rId27" Type="http://schemas.openxmlformats.org/officeDocument/2006/relationships/vmlDrawing" Target="../drawings/vmlDrawing12.vml"/><Relationship Id="rId26" Type="http://schemas.openxmlformats.org/officeDocument/2006/relationships/slideLayout" Target="../slideLayouts/slideLayout2.xml"/><Relationship Id="rId25" Type="http://schemas.openxmlformats.org/officeDocument/2006/relationships/image" Target="../media/image75.wmf"/><Relationship Id="rId24" Type="http://schemas.openxmlformats.org/officeDocument/2006/relationships/oleObject" Target="../embeddings/oleObject74.bin"/><Relationship Id="rId23" Type="http://schemas.openxmlformats.org/officeDocument/2006/relationships/image" Target="../media/image74.wmf"/><Relationship Id="rId22" Type="http://schemas.openxmlformats.org/officeDocument/2006/relationships/oleObject" Target="../embeddings/oleObject73.bin"/><Relationship Id="rId21" Type="http://schemas.openxmlformats.org/officeDocument/2006/relationships/image" Target="../media/image73.wmf"/><Relationship Id="rId20" Type="http://schemas.openxmlformats.org/officeDocument/2006/relationships/oleObject" Target="../embeddings/oleObject72.bin"/><Relationship Id="rId2" Type="http://schemas.openxmlformats.org/officeDocument/2006/relationships/image" Target="../media/image64.wmf"/><Relationship Id="rId19" Type="http://schemas.openxmlformats.org/officeDocument/2006/relationships/image" Target="../media/image72.wmf"/><Relationship Id="rId18" Type="http://schemas.openxmlformats.org/officeDocument/2006/relationships/oleObject" Target="../embeddings/oleObject71.bin"/><Relationship Id="rId17" Type="http://schemas.openxmlformats.org/officeDocument/2006/relationships/image" Target="../media/image71.wmf"/><Relationship Id="rId16" Type="http://schemas.openxmlformats.org/officeDocument/2006/relationships/oleObject" Target="../embeddings/oleObject70.bin"/><Relationship Id="rId15" Type="http://schemas.openxmlformats.org/officeDocument/2006/relationships/image" Target="../media/image70.wmf"/><Relationship Id="rId14" Type="http://schemas.openxmlformats.org/officeDocument/2006/relationships/oleObject" Target="../embeddings/oleObject69.bin"/><Relationship Id="rId13" Type="http://schemas.openxmlformats.org/officeDocument/2006/relationships/image" Target="../media/image69.wmf"/><Relationship Id="rId12" Type="http://schemas.openxmlformats.org/officeDocument/2006/relationships/oleObject" Target="../embeddings/oleObject68.bin"/><Relationship Id="rId11" Type="http://schemas.openxmlformats.org/officeDocument/2006/relationships/image" Target="../media/image68.wmf"/><Relationship Id="rId10" Type="http://schemas.openxmlformats.org/officeDocument/2006/relationships/oleObject" Target="../embeddings/oleObject67.bin"/><Relationship Id="rId1" Type="http://schemas.openxmlformats.org/officeDocument/2006/relationships/oleObject" Target="../embeddings/oleObject6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img-fotki.yandex.ru/get/198361/455745147.42/0_15865e_e0740702_XL.png" TargetMode="External"/><Relationship Id="rId1" Type="http://schemas.openxmlformats.org/officeDocument/2006/relationships/hyperlink" Target="https://i.artfile.ru/1920x1200_27579_%5bwww.ArtFile.ru%5d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3" Type="http://schemas.openxmlformats.org/officeDocument/2006/relationships/slideLayout" Target="../slideLayouts/slideLayout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2.png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slide" Target="slide2.xml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1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png"/><Relationship Id="rId3" Type="http://schemas.openxmlformats.org/officeDocument/2006/relationships/slide" Target="slide2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slide" Target="slide2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21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slide" Target="slide2.xml"/><Relationship Id="rId7" Type="http://schemas.openxmlformats.org/officeDocument/2006/relationships/image" Target="../media/image24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slide" Target="slide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0.wmf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5.bin"/><Relationship Id="rId6" Type="http://schemas.openxmlformats.org/officeDocument/2006/relationships/slide" Target="slide2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4.wmf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30.bin"/><Relationship Id="rId7" Type="http://schemas.openxmlformats.org/officeDocument/2006/relationships/slide" Target="slide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0" Type="http://schemas.openxmlformats.org/officeDocument/2006/relationships/notesSlide" Target="../notesSlides/notesSlide3.xml"/><Relationship Id="rId2" Type="http://schemas.openxmlformats.org/officeDocument/2006/relationships/image" Target="../media/image35.wmf"/><Relationship Id="rId19" Type="http://schemas.openxmlformats.org/officeDocument/2006/relationships/vmlDrawing" Target="../drawings/vmlDrawing7.v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42.wmf"/><Relationship Id="rId16" Type="http://schemas.openxmlformats.org/officeDocument/2006/relationships/oleObject" Target="../embeddings/oleObject34.bin"/><Relationship Id="rId15" Type="http://schemas.openxmlformats.org/officeDocument/2006/relationships/image" Target="../media/image41.wmf"/><Relationship Id="rId14" Type="http://schemas.openxmlformats.org/officeDocument/2006/relationships/oleObject" Target="../embeddings/oleObject33.bin"/><Relationship Id="rId13" Type="http://schemas.openxmlformats.org/officeDocument/2006/relationships/image" Target="../media/image40.wmf"/><Relationship Id="rId12" Type="http://schemas.openxmlformats.org/officeDocument/2006/relationships/oleObject" Target="../embeddings/oleObject32.bin"/><Relationship Id="rId11" Type="http://schemas.openxmlformats.org/officeDocument/2006/relationships/image" Target="../media/image39.wmf"/><Relationship Id="rId10" Type="http://schemas.openxmlformats.org/officeDocument/2006/relationships/oleObject" Target="../embeddings/oleObject31.bin"/><Relationship Id="rId1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8660000">
            <a:off x="5944235" y="5013960"/>
            <a:ext cx="1452245" cy="1269365"/>
          </a:xfrm>
          <a:prstGeom prst="rect">
            <a:avLst/>
          </a:prstGeom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820000">
            <a:off x="6670040" y="5433695"/>
            <a:ext cx="1164590" cy="991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20072" y="1883841"/>
          <a:ext cx="24511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0" name="Формула" r:id="rId1" imgW="23774400" imgH="5486400" progId="Equation.3">
                  <p:embed/>
                </p:oleObj>
              </mc:Choice>
              <mc:Fallback>
                <p:oleObj name="Формула" r:id="rId1" imgW="23774400" imgH="5486400" progId="Equation.3">
                  <p:embed/>
                  <p:pic>
                    <p:nvPicPr>
                      <p:cNvPr id="0" name="Изображение 7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883841"/>
                        <a:ext cx="24511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509232" y="2463279"/>
          <a:ext cx="19669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1" name="Формула" r:id="rId3" imgW="18288000" imgH="4876800" progId="Equation.3">
                  <p:embed/>
                </p:oleObj>
              </mc:Choice>
              <mc:Fallback>
                <p:oleObj name="Формула" r:id="rId3" imgW="18288000" imgH="4876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232" y="2463279"/>
                        <a:ext cx="19669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845778" y="2924944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2" name="Формула" r:id="rId5" imgW="8534400" imgH="4267200" progId="Equation.3">
                  <p:embed/>
                </p:oleObj>
              </mc:Choice>
              <mc:Fallback>
                <p:oleObj name="Формула" r:id="rId5" imgW="85344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778" y="2924944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4312961" y="595829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Управляющая кнопка: далее 53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712465" y="46667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7389" y="466670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2465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23111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36013" y="2401724"/>
            <a:ext cx="748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оловина рамки 40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овина рамки 43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495300" y="1401763"/>
          <a:ext cx="17367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3" name="Формула" r:id="rId8" imgW="16154400" imgH="5486400" progId="Equation.3">
                  <p:embed/>
                </p:oleObj>
              </mc:Choice>
              <mc:Fallback>
                <p:oleObj name="Формула" r:id="rId8" imgW="16154400" imgH="5486400" progId="Equation.3">
                  <p:embed/>
                  <p:pic>
                    <p:nvPicPr>
                      <p:cNvPr id="0" name="Изображение 7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401763"/>
                        <a:ext cx="17367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461391" y="361274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461391" y="1883841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4" name="Формула" r:id="rId10" imgW="13716000" imgH="5486400" progId="Equation.3">
                  <p:embed/>
                </p:oleObj>
              </mc:Choice>
              <mc:Fallback>
                <p:oleObj name="Формула" r:id="rId10" imgW="13716000" imgH="5486400" progId="Equation.3">
                  <p:embed/>
                  <p:pic>
                    <p:nvPicPr>
                      <p:cNvPr id="0" name="Изображение 7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91" y="1883841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367942" y="2924944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5" name="Формула" r:id="rId12" imgW="139700" imgH="203200" progId="Equation.3">
                  <p:embed/>
                </p:oleObj>
              </mc:Choice>
              <mc:Fallback>
                <p:oleObj name="Формула" r:id="rId12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942" y="2924944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084168" y="3392080"/>
          <a:ext cx="8842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6" name="Формула" r:id="rId14" imgW="8229600" imgH="4267200" progId="Equation.3">
                  <p:embed/>
                </p:oleObj>
              </mc:Choice>
              <mc:Fallback>
                <p:oleObj name="Формула" r:id="rId14" imgW="82296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392080"/>
                        <a:ext cx="884237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ая выноска 26"/>
          <p:cNvSpPr/>
          <p:nvPr/>
        </p:nvSpPr>
        <p:spPr>
          <a:xfrm>
            <a:off x="4321673" y="3872176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434013" y="5127625"/>
          <a:ext cx="24193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7" name="Формула" r:id="rId17" imgW="23469600" imgH="5486400" progId="Equation.3">
                  <p:embed/>
                </p:oleObj>
              </mc:Choice>
              <mc:Fallback>
                <p:oleObj name="Формула" r:id="rId17" imgW="234696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5127625"/>
                        <a:ext cx="24193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ик 52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7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8069" y="1268760"/>
            <a:ext cx="2042043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4716016" y="3374257"/>
          <a:ext cx="40005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4" name="Формула" r:id="rId1" imgW="37185600" imgH="5181600" progId="Equation.3">
                  <p:embed/>
                </p:oleObj>
              </mc:Choice>
              <mc:Fallback>
                <p:oleObj name="Формула" r:id="rId1" imgW="37185600" imgH="5181600" progId="Equation.3">
                  <p:embed/>
                  <p:pic>
                    <p:nvPicPr>
                      <p:cNvPr id="0" name="Изображение 8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74257"/>
                        <a:ext cx="40005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271840" y="3919658"/>
          <a:ext cx="29194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5" name="Формула" r:id="rId3" imgW="27127200" imgH="4876800" progId="Equation.3">
                  <p:embed/>
                </p:oleObj>
              </mc:Choice>
              <mc:Fallback>
                <p:oleObj name="Формула" r:id="rId3" imgW="27127200" imgH="4876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840" y="3919658"/>
                        <a:ext cx="291941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Управляющая кнопка: далее 7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правляющая кнопка: домой 77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4189096" y="5958294"/>
            <a:ext cx="9541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см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5400000">
            <a:off x="394436" y="2371819"/>
            <a:ext cx="3859369" cy="3055597"/>
          </a:xfrm>
          <a:prstGeom prst="rect">
            <a:avLst/>
          </a:prstGeom>
          <a:solidFill>
            <a:srgbClr val="DFC7AB">
              <a:alpha val="26000"/>
            </a:srgbClr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5400000">
            <a:off x="1016861" y="3021844"/>
            <a:ext cx="2614518" cy="180020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924653" y="2109185"/>
            <a:ext cx="947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 rot="16200000">
            <a:off x="688562" y="3625988"/>
            <a:ext cx="947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96322" y="4869160"/>
            <a:ext cx="627698" cy="0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224220" y="4861520"/>
            <a:ext cx="627698" cy="0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696422" y="5229203"/>
            <a:ext cx="0" cy="600099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706919" y="1969933"/>
            <a:ext cx="0" cy="644752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24220" y="3943276"/>
            <a:ext cx="627698" cy="0"/>
          </a:xfrm>
          <a:prstGeom prst="line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317496" y="3284984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28070" y="438429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55968" y="436144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30064" y="203069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318441" y="522181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7873" y="1340768"/>
          <a:ext cx="20653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6" name="Формула" r:id="rId6" imgW="19202400" imgH="4876800" progId="Equation.3">
                  <p:embed/>
                </p:oleObj>
              </mc:Choice>
              <mc:Fallback>
                <p:oleObj name="Формула" r:id="rId6" imgW="19202400" imgH="48768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73" y="1340768"/>
                        <a:ext cx="206533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ая выноска 63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990464" y="4555398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7" name="Формула" r:id="rId9" imgW="8534400" imgH="4267200" progId="Equation.3">
                  <p:embed/>
                </p:oleObj>
              </mc:Choice>
              <mc:Fallback>
                <p:oleObj name="Формула" r:id="rId9" imgW="85344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0464" y="4555398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512627" y="4555398"/>
          <a:ext cx="3603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8" name="Формула" r:id="rId11" imgW="139700" imgH="203200" progId="Equation.3">
                  <p:embed/>
                </p:oleObj>
              </mc:Choice>
              <mc:Fallback>
                <p:oleObj name="Формула" r:id="rId11" imgW="139700" imgH="203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2627" y="4555398"/>
                        <a:ext cx="3603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213475" y="5023839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9" name="Формула" r:id="rId13" imgW="8534400" imgH="4267200" progId="Equation.3">
                  <p:embed/>
                </p:oleObj>
              </mc:Choice>
              <mc:Fallback>
                <p:oleObj name="Формула" r:id="rId13" imgW="85344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5023839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Прямоугольник 79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  <p:bldP spid="64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294906" y="598145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Управляющая кнопка: далее 91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Управляющая кнопка: домой 92">
            <a:hlinkClick r:id="rId1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80098" y="549023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47542" y="54009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4987" y="22686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28281" y="22686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77201" y="5631815"/>
            <a:ext cx="933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-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оловина рамки 33"/>
          <p:cNvSpPr/>
          <p:nvPr/>
        </p:nvSpPr>
        <p:spPr>
          <a:xfrm rot="5400000">
            <a:off x="1261134" y="5278071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267430" y="2484611"/>
            <a:ext cx="2368466" cy="316835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овина рамки 35"/>
          <p:cNvSpPr/>
          <p:nvPr/>
        </p:nvSpPr>
        <p:spPr>
          <a:xfrm rot="10800000">
            <a:off x="1254838" y="249945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479425" y="1401763"/>
          <a:ext cx="17700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0" name="Формула" r:id="rId2" imgW="16459200" imgH="5486400" progId="Equation.3">
                  <p:embed/>
                </p:oleObj>
              </mc:Choice>
              <mc:Fallback>
                <p:oleObj name="Формула" r:id="rId2" imgW="16459200" imgH="5486400" progId="Equation.3">
                  <p:embed/>
                  <p:pic>
                    <p:nvPicPr>
                      <p:cNvPr id="0" name="Изображение 9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1401763"/>
                        <a:ext cx="1770063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90635" y="380717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1547664" y="1805980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1" name="Формула" r:id="rId4" imgW="13716000" imgH="5486400" progId="Equation.3">
                  <p:embed/>
                </p:oleObj>
              </mc:Choice>
              <mc:Fallback>
                <p:oleObj name="Формула" r:id="rId4" imgW="13716000" imgH="5486400" progId="Equation.3">
                  <p:embed/>
                  <p:pic>
                    <p:nvPicPr>
                      <p:cNvPr id="0" name="Изображение 9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805980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5203825" y="1884363"/>
          <a:ext cx="24828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2" name="Формула" r:id="rId7" imgW="24079200" imgH="5486400" progId="Equation.3">
                  <p:embed/>
                </p:oleObj>
              </mc:Choice>
              <mc:Fallback>
                <p:oleObj name="Формула" r:id="rId7" imgW="24079200" imgH="5486400" progId="Equation.3">
                  <p:embed/>
                  <p:pic>
                    <p:nvPicPr>
                      <p:cNvPr id="0" name="Изображение 9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1884363"/>
                        <a:ext cx="24828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5476875" y="2463800"/>
          <a:ext cx="2032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3" name="Формула" r:id="rId9" imgW="18897600" imgH="4876800" progId="Equation.3">
                  <p:embed/>
                </p:oleObj>
              </mc:Choice>
              <mc:Fallback>
                <p:oleObj name="Формула" r:id="rId9" imgW="18897600" imgH="4876800" progId="Equation.3">
                  <p:embed/>
                  <p:pic>
                    <p:nvPicPr>
                      <p:cNvPr id="0" name="Изображение 9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2463800"/>
                        <a:ext cx="20320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6845778" y="2924944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4" name="Формула" r:id="rId11" imgW="8534400" imgH="4267200" progId="Equation.3">
                  <p:embed/>
                </p:oleObj>
              </mc:Choice>
              <mc:Fallback>
                <p:oleObj name="Формула" r:id="rId11" imgW="8534400" imgH="4267200" progId="Equation.3">
                  <p:embed/>
                  <p:pic>
                    <p:nvPicPr>
                      <p:cNvPr id="0" name="Изображение 9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778" y="2924944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6367942" y="2924944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5" name="Формула" r:id="rId13" imgW="139700" imgH="203200" progId="Equation.3">
                  <p:embed/>
                </p:oleObj>
              </mc:Choice>
              <mc:Fallback>
                <p:oleObj name="Формула" r:id="rId13" imgW="139700" imgH="203200" progId="Equation.3">
                  <p:embed/>
                  <p:pic>
                    <p:nvPicPr>
                      <p:cNvPr id="0" name="Изображение 97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942" y="2924944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6084168" y="3392080"/>
          <a:ext cx="8842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6" name="Формула" r:id="rId15" imgW="8229600" imgH="4267200" progId="Equation.3">
                  <p:embed/>
                </p:oleObj>
              </mc:Choice>
              <mc:Fallback>
                <p:oleObj name="Формула" r:id="rId15" imgW="8229600" imgH="4267200" progId="Equation.3">
                  <p:embed/>
                  <p:pic>
                    <p:nvPicPr>
                      <p:cNvPr id="0" name="Изображение 9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392080"/>
                        <a:ext cx="884237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ая выноска 52"/>
          <p:cNvSpPr/>
          <p:nvPr/>
        </p:nvSpPr>
        <p:spPr>
          <a:xfrm>
            <a:off x="4321673" y="3872176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5434013" y="5127625"/>
          <a:ext cx="24193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7" name="Формула" r:id="rId17" imgW="23469600" imgH="5486400" progId="Equation.3">
                  <p:embed/>
                </p:oleObj>
              </mc:Choice>
              <mc:Fallback>
                <p:oleObj name="Формула" r:id="rId17" imgW="23469600" imgH="5486400" progId="Equation.3">
                  <p:embed/>
                  <p:pic>
                    <p:nvPicPr>
                      <p:cNvPr id="0" name="Изображение 9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5127625"/>
                        <a:ext cx="24193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Прямоугольник 90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53" grpId="0" animBg="1"/>
      <p:bldP spid="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72061" y="591227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Управляющая кнопка: далее 8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Управляющая кнопка: домой 85">
            <a:hlinkClick r:id="rId1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63173" y="260648"/>
            <a:ext cx="67362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квадрата  равен его площади.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равна сторона квадрата?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468531" y="1401786"/>
          <a:ext cx="21971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0" name="Формула" r:id="rId2" imgW="20421600" imgH="5486400" progId="Equation.3">
                  <p:embed/>
                </p:oleObj>
              </mc:Choice>
              <mc:Fallback>
                <p:oleObj name="Формула" r:id="rId2" imgW="20421600" imgH="5486400" progId="Equation.3">
                  <p:embed/>
                  <p:pic>
                    <p:nvPicPr>
                      <p:cNvPr id="0" name="Изображение 10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31" y="1401786"/>
                        <a:ext cx="21971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74954" y="54506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19568" y="544452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2465" y="21616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19568" y="21550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оловина рамки 34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овина рамки 36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39836" y="203197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76900" y="1700213"/>
          <a:ext cx="17716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1" name="Формула" r:id="rId4" imgW="685800" imgH="228600" progId="Equation.3">
                  <p:embed/>
                </p:oleObj>
              </mc:Choice>
              <mc:Fallback>
                <p:oleObj name="Формула" r:id="rId4" imgW="6858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1700213"/>
                        <a:ext cx="17716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978525" y="3213100"/>
          <a:ext cx="12430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2" name="Формула" r:id="rId6" imgW="11582400" imgH="4876800" progId="Equation.3">
                  <p:embed/>
                </p:oleObj>
              </mc:Choice>
              <mc:Fallback>
                <p:oleObj name="Формула" r:id="rId6" imgW="115824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213100"/>
                        <a:ext cx="124301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694363" y="2212975"/>
          <a:ext cx="17383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3" name="Формула" r:id="rId8" imgW="673100" imgH="241300" progId="Equation.3">
                  <p:embed/>
                </p:oleObj>
              </mc:Choice>
              <mc:Fallback>
                <p:oleObj name="Формула" r:id="rId8" imgW="6731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212975"/>
                        <a:ext cx="17383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443663" y="3716338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4" name="Формула" r:id="rId10" imgW="139700" imgH="203200" progId="Equation.3">
                  <p:embed/>
                </p:oleObj>
              </mc:Choice>
              <mc:Fallback>
                <p:oleObj name="Формула" r:id="rId10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716338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372225" y="4221163"/>
          <a:ext cx="4683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5" name="Формула" r:id="rId12" imgW="127000" imgH="139700" progId="Equation.3">
                  <p:embed/>
                </p:oleObj>
              </mc:Choice>
              <mc:Fallback>
                <p:oleObj name="Формула" r:id="rId12" imgW="127000" imgH="1397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221163"/>
                        <a:ext cx="46831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Прямоугольник 83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Решение(8)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269" y="262211"/>
            <a:ext cx="59277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стороны прямоугольника.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919142" y="1422070"/>
          <a:ext cx="11334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8" name="Формула" r:id="rId1" imgW="11887200" imgH="4876800" progId="Equation.3">
                  <p:embed/>
                </p:oleObj>
              </mc:Choice>
              <mc:Fallback>
                <p:oleObj name="Формула" r:id="rId1" imgW="11887200" imgH="48768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142" y="1422070"/>
                        <a:ext cx="11334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Управляющая кнопка: далее 43">
            <a:hlinkClick r:id="" action="ppaction://noaction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Управляющая кнопка: домой 44">
            <a:hlinkClick r:id="rId3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071056" y="5908862"/>
            <a:ext cx="1037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и 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0098" y="549023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47542" y="54009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64987" y="22686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28281" y="22686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оловина рамки 30"/>
          <p:cNvSpPr/>
          <p:nvPr/>
        </p:nvSpPr>
        <p:spPr>
          <a:xfrm rot="5400000">
            <a:off x="1261134" y="5278071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67430" y="2484611"/>
            <a:ext cx="2368466" cy="316835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овина рамки 32"/>
          <p:cNvSpPr/>
          <p:nvPr/>
        </p:nvSpPr>
        <p:spPr>
          <a:xfrm rot="10800000">
            <a:off x="1254838" y="249945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17104" y="1340768"/>
          <a:ext cx="17700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9" name="Формула" r:id="rId4" imgW="16459200" imgH="5486400" progId="Equation.3">
                  <p:embed/>
                </p:oleObj>
              </mc:Choice>
              <mc:Fallback>
                <p:oleObj name="Формула" r:id="rId4" imgW="16459200" imgH="5486400" progId="Equation.3">
                  <p:embed/>
                  <p:pic>
                    <p:nvPicPr>
                      <p:cNvPr id="0" name="Изображение 11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04" y="1340768"/>
                        <a:ext cx="1770063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864987" y="377639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19790" y="1772816"/>
          <a:ext cx="17399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0" name="Формула" r:id="rId6" imgW="16154400" imgH="5486400" progId="Equation.3">
                  <p:embed/>
                </p:oleObj>
              </mc:Choice>
              <mc:Fallback>
                <p:oleObj name="Формула" r:id="rId6" imgW="16154400" imgH="5486400" progId="Equation.3">
                  <p:embed/>
                  <p:pic>
                    <p:nvPicPr>
                      <p:cNvPr id="0" name="Изображение 11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90" y="1772816"/>
                        <a:ext cx="17399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269562" y="5616475"/>
            <a:ext cx="367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847134" y="1896852"/>
          <a:ext cx="18891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1" name="Формула" r:id="rId8" imgW="19812000" imgH="5181600" progId="Equation.3">
                  <p:embed/>
                </p:oleObj>
              </mc:Choice>
              <mc:Fallback>
                <p:oleObj name="Формула" r:id="rId8" imgW="19812000" imgH="5181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34" y="1896852"/>
                        <a:ext cx="18891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Левая фигурная скобка 4"/>
          <p:cNvSpPr/>
          <p:nvPr/>
        </p:nvSpPr>
        <p:spPr>
          <a:xfrm>
            <a:off x="5667858" y="153008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225690" y="2346719"/>
          <a:ext cx="3603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2" name="Формула" r:id="rId10" imgW="3352800" imgH="5181600" progId="Equation.3">
                  <p:embed/>
                </p:oleObj>
              </mc:Choice>
              <mc:Fallback>
                <p:oleObj name="Формула" r:id="rId10" imgW="3352800" imgH="5181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690" y="2346719"/>
                        <a:ext cx="360362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860987" y="2793981"/>
          <a:ext cx="19764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3" name="Формула" r:id="rId12" imgW="20726400" imgH="5181600" progId="Equation.3">
                  <p:embed/>
                </p:oleObj>
              </mc:Choice>
              <mc:Fallback>
                <p:oleObj name="Формула" r:id="rId12" imgW="20726400" imgH="5181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987" y="2793981"/>
                        <a:ext cx="197643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836875" y="3316253"/>
          <a:ext cx="14525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4" name="Формула" r:id="rId14" imgW="15240000" imgH="4876800" progId="Equation.3">
                  <p:embed/>
                </p:oleObj>
              </mc:Choice>
              <mc:Fallback>
                <p:oleObj name="Формула" r:id="rId14" imgW="152400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875" y="3316253"/>
                        <a:ext cx="14525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Левая фигурная скобка 27"/>
          <p:cNvSpPr/>
          <p:nvPr/>
        </p:nvSpPr>
        <p:spPr>
          <a:xfrm>
            <a:off x="5644963" y="288130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225689" y="3677681"/>
          <a:ext cx="3603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5" name="Формула" r:id="rId16" imgW="139700" imgH="215900" progId="Equation.3">
                  <p:embed/>
                </p:oleObj>
              </mc:Choice>
              <mc:Fallback>
                <p:oleObj name="Формула" r:id="rId16" imgW="139700" imgH="2159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689" y="3677681"/>
                        <a:ext cx="3603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162672" y="4198714"/>
          <a:ext cx="8143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6" name="Формула" r:id="rId18" imgW="8534400" imgH="4267200" progId="Equation.3">
                  <p:embed/>
                </p:oleObj>
              </mc:Choice>
              <mc:Fallback>
                <p:oleObj name="Формула" r:id="rId18" imgW="85344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2" y="4198714"/>
                        <a:ext cx="81438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162673" y="4630762"/>
          <a:ext cx="8143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7" name="Формула" r:id="rId20" imgW="8534400" imgH="4876800" progId="Equation.3">
                  <p:embed/>
                </p:oleObj>
              </mc:Choice>
              <mc:Fallback>
                <p:oleObj name="Формула" r:id="rId20" imgW="85344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3" y="4630762"/>
                        <a:ext cx="81438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Левая фигурная скобка 29"/>
          <p:cNvSpPr/>
          <p:nvPr/>
        </p:nvSpPr>
        <p:spPr>
          <a:xfrm>
            <a:off x="5977001" y="427745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193025" y="5135693"/>
          <a:ext cx="7842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8" name="Формула" r:id="rId22" imgW="8229600" imgH="4267200" progId="Equation.3">
                  <p:embed/>
                </p:oleObj>
              </mc:Choice>
              <mc:Fallback>
                <p:oleObj name="Формула" r:id="rId22" imgW="82296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025" y="5135693"/>
                        <a:ext cx="7842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198705" y="5565921"/>
          <a:ext cx="8143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9" name="Формула" r:id="rId24" imgW="8534400" imgH="4876800" progId="Equation.3">
                  <p:embed/>
                </p:oleObj>
              </mc:Choice>
              <mc:Fallback>
                <p:oleObj name="Формула" r:id="rId24" imgW="8534400" imgH="48768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8705" y="5565921"/>
                        <a:ext cx="8143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Левая фигурная скобка 37"/>
          <p:cNvSpPr/>
          <p:nvPr/>
        </p:nvSpPr>
        <p:spPr>
          <a:xfrm>
            <a:off x="5975809" y="5183279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Левая круглая скобка 15"/>
          <p:cNvSpPr/>
          <p:nvPr/>
        </p:nvSpPr>
        <p:spPr>
          <a:xfrm>
            <a:off x="5883882" y="4198714"/>
            <a:ext cx="142096" cy="1987098"/>
          </a:xfrm>
          <a:prstGeom prst="leftBracket">
            <a:avLst>
              <a:gd name="adj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  <p:bldP spid="28" grpId="0" animBg="1"/>
      <p:bldP spid="30" grpId="0" animBg="1"/>
      <p:bldP spid="38" grpId="0" animBg="1"/>
      <p:bldP spid="16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47185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74068" y="1841184"/>
            <a:ext cx="1010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Ученица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404037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700181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4009293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1394487" y="278092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2690631" y="2787030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3986775" y="2787030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1394487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2690631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92153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1394487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2703599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3999743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сведения 13">
            <a:hlinkClick r:id="" action="ppaction://hlinkshowjump?jump=lastslide" highlightClick="1"/>
          </p:cNvPr>
          <p:cNvSpPr/>
          <p:nvPr/>
        </p:nvSpPr>
        <p:spPr>
          <a:xfrm>
            <a:off x="4294232" y="5223456"/>
            <a:ext cx="789792" cy="449200"/>
          </a:xfrm>
          <a:prstGeom prst="actionButtonInformation">
            <a:avLst/>
          </a:prstGeom>
          <a:solidFill>
            <a:srgbClr val="9A6D36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 конец 14">
            <a:hlinkClick r:id="" action="ppaction://hlinkshowjump?jump=endshow" highlightClick="1"/>
          </p:cNvPr>
          <p:cNvSpPr/>
          <p:nvPr/>
        </p:nvSpPr>
        <p:spPr>
          <a:xfrm>
            <a:off x="5231304" y="5223456"/>
            <a:ext cx="789792" cy="449200"/>
          </a:xfrm>
          <a:prstGeom prst="actionButtonEnd">
            <a:avLst/>
          </a:prstGeom>
          <a:solidFill>
            <a:srgbClr val="9A6D36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11270" y="590619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976766" y="1817149"/>
          <a:ext cx="16081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" name="Формула" r:id="rId1" imgW="14935200" imgH="4267200" progId="Equation.3">
                  <p:embed/>
                </p:oleObj>
              </mc:Choice>
              <mc:Fallback>
                <p:oleObj name="Формула" r:id="rId1" imgW="149352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766" y="1817149"/>
                        <a:ext cx="16081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74954" y="54506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19568" y="544452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2465" y="21616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5730875" y="5113338"/>
          <a:ext cx="19685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4" name="Формула" r:id="rId3" imgW="18288000" imgH="5486400" progId="Equation.3">
                  <p:embed/>
                </p:oleObj>
              </mc:Choice>
              <mc:Fallback>
                <p:oleObj name="Формула" r:id="rId3" imgW="182880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5113338"/>
                        <a:ext cx="19685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3519568" y="21550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836" y="38061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48416" y="216909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12750" y="1401763"/>
          <a:ext cx="15081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" name="Формула" r:id="rId6" imgW="14020800" imgH="5486400" progId="Equation.3">
                  <p:embed/>
                </p:oleObj>
              </mc:Choice>
              <mc:Fallback>
                <p:oleObj name="Формула" r:id="rId6" imgW="14020800" imgH="54864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1401763"/>
                        <a:ext cx="15081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Прямоугольная выноска 54"/>
          <p:cNvSpPr/>
          <p:nvPr/>
        </p:nvSpPr>
        <p:spPr>
          <a:xfrm>
            <a:off x="4236479" y="3573016"/>
            <a:ext cx="4615312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овина рамки 26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1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930350" y="2211663"/>
          <a:ext cx="16414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" name="Формула" r:id="rId9" imgW="15240000" imgH="3962400" progId="Equation.3">
                  <p:embed/>
                </p:oleObj>
              </mc:Choice>
              <mc:Fallback>
                <p:oleObj name="Формула" r:id="rId9" imgW="15240000" imgH="39624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350" y="2211663"/>
                        <a:ext cx="16414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889636" y="2843265"/>
          <a:ext cx="34798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7" name="Формула" r:id="rId11" imgW="32308800" imgH="4267200" progId="Equation.3">
                  <p:embed/>
                </p:oleObj>
              </mc:Choice>
              <mc:Fallback>
                <p:oleObj name="Формула" r:id="rId11" imgW="323088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636" y="2843265"/>
                        <a:ext cx="34798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55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6017146" y="5031913"/>
          <a:ext cx="1432106" cy="60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" name="Формула" r:id="rId1" imgW="11277600" imgH="4876800" progId="Equation.3">
                  <p:embed/>
                </p:oleObj>
              </mc:Choice>
              <mc:Fallback>
                <p:oleObj name="Формула" r:id="rId1" imgW="11277600" imgH="4876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146" y="5031913"/>
                        <a:ext cx="1432106" cy="6092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380997" y="595829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омой 32">
            <a:hlinkClick r:id="rId3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674954" y="54506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19568" y="544452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2465" y="21616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519568" y="21550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39836" y="203197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оловина рамки 46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535782" y="1416078"/>
          <a:ext cx="17367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" name="Формула" r:id="rId5" imgW="16154400" imgH="5486400" progId="Equation.3">
                  <p:embed/>
                </p:oleObj>
              </mc:Choice>
              <mc:Fallback>
                <p:oleObj name="Формула" r:id="rId5" imgW="16154400" imgH="5486400" progId="Equation.3">
                  <p:embed/>
                  <p:pic>
                    <p:nvPicPr>
                      <p:cNvPr id="0" name="Изображение 2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2" y="1416078"/>
                        <a:ext cx="17367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Прямоугольник 49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оловина рамки 50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ая выноска 55"/>
          <p:cNvSpPr/>
          <p:nvPr/>
        </p:nvSpPr>
        <p:spPr>
          <a:xfrm>
            <a:off x="4326366" y="2197903"/>
            <a:ext cx="4566794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ая выноска 26"/>
          <p:cNvSpPr/>
          <p:nvPr/>
        </p:nvSpPr>
        <p:spPr>
          <a:xfrm>
            <a:off x="4326366" y="3501008"/>
            <a:ext cx="4577607" cy="839890"/>
          </a:xfrm>
          <a:prstGeom prst="wedgeRectCallout">
            <a:avLst>
              <a:gd name="adj1" fmla="val 32983"/>
              <a:gd name="adj2" fmla="val -94203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равна квадрату его стороны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56" grpId="0" animBg="1"/>
      <p:bldP spid="27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ая выноска 42"/>
          <p:cNvSpPr/>
          <p:nvPr/>
        </p:nvSpPr>
        <p:spPr>
          <a:xfrm>
            <a:off x="4326366" y="2197903"/>
            <a:ext cx="4566794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897943" y="2643983"/>
            <a:ext cx="2813766" cy="2801535"/>
          </a:xfrm>
          <a:prstGeom prst="rtTriangle">
            <a:avLst/>
          </a:prstGeom>
          <a:solidFill>
            <a:srgbClr val="DFC7A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13134" y="4487081"/>
          <a:ext cx="19907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" name="Формула" r:id="rId2" imgW="18897600" imgH="5791200" progId="Equation.3">
                  <p:embed/>
                </p:oleObj>
              </mc:Choice>
              <mc:Fallback>
                <p:oleObj name="Формула" r:id="rId2" imgW="18897600" imgH="5791200" progId="Equation.3">
                  <p:embed/>
                  <p:pic>
                    <p:nvPicPr>
                      <p:cNvPr id="0" name="Изображение 3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134" y="4487081"/>
                        <a:ext cx="19907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7544" y="1412776"/>
          <a:ext cx="1474788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0" name="Формула" r:id="rId4" imgW="13716000" imgH="5486400" progId="Equation.3">
                  <p:embed/>
                </p:oleObj>
              </mc:Choice>
              <mc:Fallback>
                <p:oleObj name="Формула" r:id="rId4" imgW="13716000" imgH="54864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12776"/>
                        <a:ext cx="1474788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979731" y="5065187"/>
          <a:ext cx="124618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1" name="Формула" r:id="rId6" imgW="11582400" imgH="3962400" progId="Equation.3">
                  <p:embed/>
                </p:oleObj>
              </mc:Choice>
              <mc:Fallback>
                <p:oleObj name="Формула" r:id="rId6" imgW="11582400" imgH="39624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731" y="5065187"/>
                        <a:ext cx="124618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Управляющая кнопка: далее 7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Управляющая кнопка: домой 75">
            <a:hlinkClick r:id="rId8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4380997" y="595829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4954" y="54506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19568" y="544452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2465" y="21616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19568" y="21550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оловина рамки 32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овина рамки 37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ая выноска 43"/>
          <p:cNvSpPr/>
          <p:nvPr/>
        </p:nvSpPr>
        <p:spPr>
          <a:xfrm>
            <a:off x="4326366" y="3501008"/>
            <a:ext cx="4577607" cy="839890"/>
          </a:xfrm>
          <a:prstGeom prst="wedgeRectCallout">
            <a:avLst>
              <a:gd name="adj1" fmla="val 32983"/>
              <a:gd name="adj2" fmla="val -94203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равна квадрату его стороны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193338" y="4511067"/>
          <a:ext cx="12842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2" name="Формула" r:id="rId9" imgW="12192000" imgH="5486400" progId="Equation.3">
                  <p:embed/>
                </p:oleObj>
              </mc:Choice>
              <mc:Fallback>
                <p:oleObj name="Формула" r:id="rId9" imgW="121920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3338" y="4511067"/>
                        <a:ext cx="12842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57275" y="5613533"/>
          <a:ext cx="17049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" name="Формула" r:id="rId11" imgW="15849600" imgH="3962400" progId="Equation.3">
                  <p:embed/>
                </p:oleObj>
              </mc:Choice>
              <mc:Fallback>
                <p:oleObj name="Формула" r:id="rId11" imgW="15849600" imgH="39624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275" y="5613533"/>
                        <a:ext cx="1704975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Прямоугольник 77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25951" y="3121351"/>
          <a:ext cx="14414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4" name="Формула" r:id="rId13" imgW="13411200" imgH="5486400" progId="Equation.3">
                  <p:embed/>
                </p:oleObj>
              </mc:Choice>
              <mc:Fallback>
                <p:oleObj name="Формула" r:id="rId13" imgW="13411200" imgH="5486400" progId="Equation.3">
                  <p:embed/>
                  <p:pic>
                    <p:nvPicPr>
                      <p:cNvPr id="0" name="Изображение 3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951" y="3121351"/>
                        <a:ext cx="14414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660015" y="3403812"/>
          <a:ext cx="21304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5" name="Формула" r:id="rId2" imgW="19812000" imgH="4267200" progId="Equation.3">
                  <p:embed/>
                </p:oleObj>
              </mc:Choice>
              <mc:Fallback>
                <p:oleObj name="Формула" r:id="rId2" imgW="198120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015" y="3403812"/>
                        <a:ext cx="21304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6055079" y="3994539"/>
          <a:ext cx="13827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6" name="Формула" r:id="rId4" imgW="13106400" imgH="4876800" progId="Equation.3">
                  <p:embed/>
                </p:oleObj>
              </mc:Choice>
              <mc:Fallback>
                <p:oleObj name="Формула" r:id="rId4" imgW="131064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79" y="3994539"/>
                        <a:ext cx="138271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ая выноска 52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339714" y="4633817"/>
          <a:ext cx="9001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7" name="Формула" r:id="rId6" imgW="8534400" imgH="4267200" progId="Equation.3">
                  <p:embed/>
                </p:oleObj>
              </mc:Choice>
              <mc:Fallback>
                <p:oleObj name="Формула" r:id="rId6" imgW="8534400" imgH="4267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14" y="4633817"/>
                        <a:ext cx="9001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150044" y="5915320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6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Управляющая кнопка: далее 5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8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12465" y="46667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57389" y="466670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2465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23111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12957" y="232436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оловина рамки 31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овина рамки 33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22288" y="1482725"/>
          <a:ext cx="1736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8" name="Формула" r:id="rId9" imgW="16154400" imgH="5486400" progId="Equation.3">
                  <p:embed/>
                </p:oleObj>
              </mc:Choice>
              <mc:Fallback>
                <p:oleObj name="Формула" r:id="rId9" imgW="16154400" imgH="54864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1482725"/>
                        <a:ext cx="17367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78708" y="357301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296025" y="5229225"/>
          <a:ext cx="10604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9" name="Формула" r:id="rId11" imgW="10058400" imgH="4267200" progId="Equation.3">
                  <p:embed/>
                </p:oleObj>
              </mc:Choice>
              <mc:Fallback>
                <p:oleObj name="Формула" r:id="rId11" imgW="100584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229225"/>
                        <a:ext cx="10604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Прямоугольник 55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53" grpId="0" animBg="1"/>
      <p:bldP spid="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62261" y="3100511"/>
          <a:ext cx="27574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2" name="Формула" r:id="rId2" imgW="28956000" imgH="5181600" progId="Equation.3">
                  <p:embed/>
                </p:oleObj>
              </mc:Choice>
              <mc:Fallback>
                <p:oleObj name="Формула" r:id="rId2" imgW="28956000" imgH="5181600" progId="Equation.3">
                  <p:embed/>
                  <p:pic>
                    <p:nvPicPr>
                      <p:cNvPr id="0" name="Изображение 5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261" y="3100511"/>
                        <a:ext cx="27574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ая выноска 25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413166" y="5013176"/>
          <a:ext cx="24272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3" name="Формула" r:id="rId4" imgW="24688800" imgH="5486400" progId="Equation.3">
                  <p:embed/>
                </p:oleObj>
              </mc:Choice>
              <mc:Fallback>
                <p:oleObj name="Формула" r:id="rId4" imgW="24688800" imgH="54864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166" y="5013176"/>
                        <a:ext cx="2427288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312961" y="592502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омой 30">
            <a:hlinkClick r:id="rId6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712465" y="46667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57389" y="466670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2465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23111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38605" y="238742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оловина рамки 44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овина рамки 48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495084" y="1401786"/>
          <a:ext cx="1736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" name="Формула" r:id="rId7" imgW="16154400" imgH="5486400" progId="Equation.3">
                  <p:embed/>
                </p:oleObj>
              </mc:Choice>
              <mc:Fallback>
                <p:oleObj name="Формула" r:id="rId7" imgW="16154400" imgH="5486400" progId="Equation.3">
                  <p:embed/>
                  <p:pic>
                    <p:nvPicPr>
                      <p:cNvPr id="0" name="Изображение 5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84" y="1401786"/>
                        <a:ext cx="17367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396626" y="364502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77905" y="1908721"/>
          <a:ext cx="15081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" name="Формула" r:id="rId9" imgW="584200" imgH="228600" progId="Equation.3">
                  <p:embed/>
                </p:oleObj>
              </mc:Choice>
              <mc:Fallback>
                <p:oleObj name="Формула" r:id="rId9" imgW="58420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05" y="1908721"/>
                        <a:ext cx="15081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Прямоугольная выноска 53"/>
          <p:cNvSpPr/>
          <p:nvPr/>
        </p:nvSpPr>
        <p:spPr>
          <a:xfrm>
            <a:off x="4281811" y="3738754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26" grpId="0" animBg="1"/>
      <p:bldP spid="54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ая выноска 63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82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927000" y="3117718"/>
          <a:ext cx="26908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0" name="Формула" r:id="rId2" imgW="24993600" imgH="4267200" progId="Equation.3">
                  <p:embed/>
                </p:oleObj>
              </mc:Choice>
              <mc:Fallback>
                <p:oleObj name="Формула" r:id="rId2" imgW="24993600" imgH="4267200" progId="Equation.3">
                  <p:embed/>
                  <p:pic>
                    <p:nvPicPr>
                      <p:cNvPr id="0" name="Изображение 6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000" y="3117718"/>
                        <a:ext cx="269081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987702" y="4897538"/>
          <a:ext cx="3211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1" name="Формула" r:id="rId4" imgW="29870400" imgH="5486400" progId="Equation.3">
                  <p:embed/>
                </p:oleObj>
              </mc:Choice>
              <mc:Fallback>
                <p:oleObj name="Формула" r:id="rId4" imgW="29870400" imgH="5486400" progId="Equation.3">
                  <p:embed/>
                  <p:pic>
                    <p:nvPicPr>
                      <p:cNvPr id="0" name="Изображение 6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702" y="4897538"/>
                        <a:ext cx="32115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296021" y="591447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6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712465" y="46667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57389" y="466670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12465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23111" y="246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38605" y="238742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оловина рамки 56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оловина рамки 58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60" name="Объект 59"/>
          <p:cNvGraphicFramePr>
            <a:graphicFrameLocks noChangeAspect="1"/>
          </p:cNvGraphicFramePr>
          <p:nvPr/>
        </p:nvGraphicFramePr>
        <p:xfrm>
          <a:off x="396875" y="1401763"/>
          <a:ext cx="19335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2" name="Формула" r:id="rId7" imgW="17983200" imgH="5486400" progId="Equation.3">
                  <p:embed/>
                </p:oleObj>
              </mc:Choice>
              <mc:Fallback>
                <p:oleObj name="Формула" r:id="rId7" imgW="17983200" imgH="5486400" progId="Equation.3">
                  <p:embed/>
                  <p:pic>
                    <p:nvPicPr>
                      <p:cNvPr id="0" name="Изображение 6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1401763"/>
                        <a:ext cx="19335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396626" y="364502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" name="Объект 61"/>
          <p:cNvGraphicFramePr>
            <a:graphicFrameLocks noChangeAspect="1"/>
          </p:cNvGraphicFramePr>
          <p:nvPr/>
        </p:nvGraphicFramePr>
        <p:xfrm>
          <a:off x="396626" y="1883841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3" name="Формула" r:id="rId9" imgW="13716000" imgH="5486400" progId="Equation.3">
                  <p:embed/>
                </p:oleObj>
              </mc:Choice>
              <mc:Fallback>
                <p:oleObj name="Формула" r:id="rId9" imgW="13716000" imgH="5486400" progId="Equation.3">
                  <p:embed/>
                  <p:pic>
                    <p:nvPicPr>
                      <p:cNvPr id="0" name="Изображение 6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626" y="1883841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Прямоугольная выноска 64"/>
          <p:cNvSpPr/>
          <p:nvPr/>
        </p:nvSpPr>
        <p:spPr>
          <a:xfrm>
            <a:off x="4296021" y="3645024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173" y="260648"/>
            <a:ext cx="56812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квадрата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 вдвое меньше площади.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12775" y="1341438"/>
          <a:ext cx="14763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9" name="Формула" r:id="rId1" imgW="13716000" imgH="5486400" progId="Equation.3">
                  <p:embed/>
                </p:oleObj>
              </mc:Choice>
              <mc:Fallback>
                <p:oleObj name="Формула" r:id="rId1" imgW="13716000" imgH="54864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1341438"/>
                        <a:ext cx="14763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677602" y="1700808"/>
          <a:ext cx="17716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" name="Формула" r:id="rId3" imgW="16459200" imgH="5486400" progId="Equation.3">
                  <p:embed/>
                </p:oleObj>
              </mc:Choice>
              <mc:Fallback>
                <p:oleObj name="Формула" r:id="rId3" imgW="16459200" imgH="54864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602" y="1700808"/>
                        <a:ext cx="17716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82030" y="3212976"/>
          <a:ext cx="163671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" name="Формула" r:id="rId5" imgW="15240000" imgH="4876800" progId="Equation.3">
                  <p:embed/>
                </p:oleObj>
              </mc:Choice>
              <mc:Fallback>
                <p:oleObj name="Формула" r:id="rId5" imgW="152400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030" y="3212976"/>
                        <a:ext cx="163671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265713" y="591447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Управляющая кнопка: далее 6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правляющая кнопка: домой 67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74954" y="545060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19568" y="544452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2465" y="21616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19568" y="215508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оловина рамки 45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оловина рамки 52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139836" y="203197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694363" y="2212975"/>
          <a:ext cx="17383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" name="Формула" r:id="rId8" imgW="16154400" imgH="5791200" progId="Equation.3">
                  <p:embed/>
                </p:oleObj>
              </mc:Choice>
              <mc:Fallback>
                <p:oleObj name="Формула" r:id="rId8" imgW="16154400" imgH="579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212975"/>
                        <a:ext cx="17383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444208" y="3717032"/>
          <a:ext cx="3603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" name="Формула" r:id="rId10" imgW="3352800" imgH="4876800" progId="Equation.3">
                  <p:embed/>
                </p:oleObj>
              </mc:Choice>
              <mc:Fallback>
                <p:oleObj name="Формула" r:id="rId10" imgW="33528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717032"/>
                        <a:ext cx="3603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372200" y="4221088"/>
          <a:ext cx="46772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" name="Формула" r:id="rId12" imgW="3048000" imgH="3352800" progId="Equation.3">
                  <p:embed/>
                </p:oleObj>
              </mc:Choice>
              <mc:Fallback>
                <p:oleObj name="Формула" r:id="rId12" imgW="3048000" imgH="3352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221088"/>
                        <a:ext cx="46772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44208" y="4748557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" name="Формула" r:id="rId14" imgW="139700" imgH="203200" progId="Equation.3">
                  <p:embed/>
                </p:oleObj>
              </mc:Choice>
              <mc:Fallback>
                <p:oleObj name="Формула" r:id="rId14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748557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326188" y="5156200"/>
          <a:ext cx="5619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6" name="Формула" r:id="rId16" imgW="3657600" imgH="3962400" progId="Equation.3">
                  <p:embed/>
                </p:oleObj>
              </mc:Choice>
              <mc:Fallback>
                <p:oleObj name="Формула" r:id="rId16" imgW="3657600" imgH="3962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5156200"/>
                        <a:ext cx="5619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Прямоугольник 63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4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66" grpId="0"/>
      <p:bldP spid="6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1549</Words>
  <Application>WPS Presentation</Application>
  <PresentationFormat>Экран (4:3)</PresentationFormat>
  <Paragraphs>313</Paragraphs>
  <Slides>15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15</vt:i4>
      </vt:variant>
    </vt:vector>
  </HeadingPairs>
  <TitlesOfParts>
    <vt:vector size="9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186</cp:revision>
  <dcterms:created xsi:type="dcterms:W3CDTF">2021-12-06T00:17:00Z</dcterms:created>
  <dcterms:modified xsi:type="dcterms:W3CDTF">2025-02-16T16:08:31Z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12B9FB30AB754297A5CD7ECE8C819001_12</vt:lpwstr>
  </property>
  <property fmtid="{D5CDD505-2E9C-101B-9397-08002B2CF9AE}" pid="3" name="KSOProductBuildVer">
    <vt:lpwstr>1049-12.2.0.19805</vt:lpwstr>
  </property>
</Properties>
</file>