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7" r:id="rId3"/>
    <p:sldId id="269" r:id="rId4"/>
    <p:sldId id="268" r:id="rId5"/>
    <p:sldId id="270" r:id="rId6"/>
    <p:sldId id="271" r:id="rId7"/>
    <p:sldId id="272" r:id="rId8"/>
    <p:sldId id="273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microsoft.com/office/2016/11/relationships/changesInfo" Target="changesInfos/changesInfo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onaytis@gmail.com" userId="446bb20582c8fd83" providerId="LiveId" clId="{BEF0286A-3FF6-3330-B650-5232F9B230C6}"/>
    <pc:docChg chg="custSel addSld modSld">
      <pc:chgData name="pronaytis@gmail.com" userId="446bb20582c8fd83" providerId="LiveId" clId="{BEF0286A-3FF6-3330-B650-5232F9B230C6}" dt="2026-03-15T11:03:10.768" v="83" actId="14861"/>
      <pc:docMkLst>
        <pc:docMk/>
      </pc:docMkLst>
      <pc:sldChg chg="modSp mod">
        <pc:chgData name="pronaytis@gmail.com" userId="446bb20582c8fd83" providerId="LiveId" clId="{BEF0286A-3FF6-3330-B650-5232F9B230C6}" dt="2026-03-15T11:03:10.768" v="83" actId="14861"/>
        <pc:sldMkLst>
          <pc:docMk/>
          <pc:sldMk cId="244951571" sldId="262"/>
        </pc:sldMkLst>
        <pc:spChg chg="mod">
          <ac:chgData name="pronaytis@gmail.com" userId="446bb20582c8fd83" providerId="LiveId" clId="{BEF0286A-3FF6-3330-B650-5232F9B230C6}" dt="2026-03-15T11:02:55.084" v="81" actId="207"/>
          <ac:spMkLst>
            <pc:docMk/>
            <pc:sldMk cId="244951571" sldId="262"/>
            <ac:spMk id="2" creationId="{00000000-0000-0000-0000-000000000000}"/>
          </ac:spMkLst>
        </pc:spChg>
        <pc:picChg chg="mod">
          <ac:chgData name="pronaytis@gmail.com" userId="446bb20582c8fd83" providerId="LiveId" clId="{BEF0286A-3FF6-3330-B650-5232F9B230C6}" dt="2026-03-15T11:03:10.768" v="83" actId="14861"/>
          <ac:picMkLst>
            <pc:docMk/>
            <pc:sldMk cId="244951571" sldId="262"/>
            <ac:picMk id="4" creationId="{63896DAA-A255-AE5D-5792-522B8582D662}"/>
          </ac:picMkLst>
        </pc:picChg>
      </pc:sldChg>
      <pc:sldChg chg="addSp delSp modSp mod">
        <pc:chgData name="pronaytis@gmail.com" userId="446bb20582c8fd83" providerId="LiveId" clId="{BEF0286A-3FF6-3330-B650-5232F9B230C6}" dt="2026-03-15T10:57:15.529" v="20" actId="14100"/>
        <pc:sldMkLst>
          <pc:docMk/>
          <pc:sldMk cId="2595046141" sldId="267"/>
        </pc:sldMkLst>
        <pc:spChg chg="del">
          <ac:chgData name="pronaytis@gmail.com" userId="446bb20582c8fd83" providerId="LiveId" clId="{BEF0286A-3FF6-3330-B650-5232F9B230C6}" dt="2026-03-15T10:55:57.764" v="4" actId="931"/>
          <ac:spMkLst>
            <pc:docMk/>
            <pc:sldMk cId="2595046141" sldId="267"/>
            <ac:spMk id="3" creationId="{00000000-0000-0000-0000-000000000000}"/>
          </ac:spMkLst>
        </pc:spChg>
        <pc:picChg chg="add mod ord">
          <ac:chgData name="pronaytis@gmail.com" userId="446bb20582c8fd83" providerId="LiveId" clId="{BEF0286A-3FF6-3330-B650-5232F9B230C6}" dt="2026-03-15T10:57:15.529" v="20" actId="14100"/>
          <ac:picMkLst>
            <pc:docMk/>
            <pc:sldMk cId="2595046141" sldId="267"/>
            <ac:picMk id="4" creationId="{9776CC7D-2A44-C966-733F-EEAA0F7209B6}"/>
          </ac:picMkLst>
        </pc:picChg>
      </pc:sldChg>
      <pc:sldChg chg="addSp delSp modSp mod">
        <pc:chgData name="pronaytis@gmail.com" userId="446bb20582c8fd83" providerId="LiveId" clId="{BEF0286A-3FF6-3330-B650-5232F9B230C6}" dt="2026-03-15T10:59:44.520" v="41" actId="14100"/>
        <pc:sldMkLst>
          <pc:docMk/>
          <pc:sldMk cId="592641436" sldId="268"/>
        </pc:sldMkLst>
        <pc:spChg chg="del">
          <ac:chgData name="pronaytis@gmail.com" userId="446bb20582c8fd83" providerId="LiveId" clId="{BEF0286A-3FF6-3330-B650-5232F9B230C6}" dt="2026-03-15T10:55:12.504" v="3" actId="931"/>
          <ac:spMkLst>
            <pc:docMk/>
            <pc:sldMk cId="592641436" sldId="268"/>
            <ac:spMk id="3" creationId="{00000000-0000-0000-0000-000000000000}"/>
          </ac:spMkLst>
        </pc:spChg>
        <pc:spChg chg="add del mod">
          <ac:chgData name="pronaytis@gmail.com" userId="446bb20582c8fd83" providerId="LiveId" clId="{BEF0286A-3FF6-3330-B650-5232F9B230C6}" dt="2026-03-15T10:59:23.415" v="36" actId="931"/>
          <ac:spMkLst>
            <pc:docMk/>
            <pc:sldMk cId="592641436" sldId="268"/>
            <ac:spMk id="6" creationId="{437A326F-0133-DFEB-D21D-4C0EAE5DB5F7}"/>
          </ac:spMkLst>
        </pc:spChg>
        <pc:picChg chg="add del mod ord">
          <ac:chgData name="pronaytis@gmail.com" userId="446bb20582c8fd83" providerId="LiveId" clId="{BEF0286A-3FF6-3330-B650-5232F9B230C6}" dt="2026-03-15T10:59:11.748" v="35" actId="478"/>
          <ac:picMkLst>
            <pc:docMk/>
            <pc:sldMk cId="592641436" sldId="268"/>
            <ac:picMk id="4" creationId="{37B88B7C-7EB1-E282-F206-C0E87F2B828C}"/>
          </ac:picMkLst>
        </pc:picChg>
        <pc:picChg chg="add mod ord">
          <ac:chgData name="pronaytis@gmail.com" userId="446bb20582c8fd83" providerId="LiveId" clId="{BEF0286A-3FF6-3330-B650-5232F9B230C6}" dt="2026-03-15T10:59:44.520" v="41" actId="14100"/>
          <ac:picMkLst>
            <pc:docMk/>
            <pc:sldMk cId="592641436" sldId="268"/>
            <ac:picMk id="7" creationId="{8EC832F0-1FF7-439D-7EB7-C8FBE742AFA6}"/>
          </ac:picMkLst>
        </pc:picChg>
      </pc:sldChg>
      <pc:sldChg chg="addSp delSp modSp new mod">
        <pc:chgData name="pronaytis@gmail.com" userId="446bb20582c8fd83" providerId="LiveId" clId="{BEF0286A-3FF6-3330-B650-5232F9B230C6}" dt="2026-03-15T10:59:00.460" v="34" actId="14100"/>
        <pc:sldMkLst>
          <pc:docMk/>
          <pc:sldMk cId="28079247" sldId="269"/>
        </pc:sldMkLst>
        <pc:spChg chg="del">
          <ac:chgData name="pronaytis@gmail.com" userId="446bb20582c8fd83" providerId="LiveId" clId="{BEF0286A-3FF6-3330-B650-5232F9B230C6}" dt="2026-03-15T10:54:58.716" v="1" actId="931"/>
          <ac:spMkLst>
            <pc:docMk/>
            <pc:sldMk cId="28079247" sldId="269"/>
            <ac:spMk id="3" creationId="{208C1C70-B007-F578-8068-D52540AD9F27}"/>
          </ac:spMkLst>
        </pc:spChg>
        <pc:spChg chg="add del mod">
          <ac:chgData name="pronaytis@gmail.com" userId="446bb20582c8fd83" providerId="LiveId" clId="{BEF0286A-3FF6-3330-B650-5232F9B230C6}" dt="2026-03-15T10:58:07.840" v="23" actId="931"/>
          <ac:spMkLst>
            <pc:docMk/>
            <pc:sldMk cId="28079247" sldId="269"/>
            <ac:spMk id="6" creationId="{DBE152EB-C064-AA94-AE97-A33A7899A110}"/>
          </ac:spMkLst>
        </pc:spChg>
        <pc:picChg chg="add del mod ord">
          <ac:chgData name="pronaytis@gmail.com" userId="446bb20582c8fd83" providerId="LiveId" clId="{BEF0286A-3FF6-3330-B650-5232F9B230C6}" dt="2026-03-15T10:57:55.352" v="22" actId="478"/>
          <ac:picMkLst>
            <pc:docMk/>
            <pc:sldMk cId="28079247" sldId="269"/>
            <ac:picMk id="4" creationId="{90A76E89-A247-8AA4-ECAC-124093CB1B03}"/>
          </ac:picMkLst>
        </pc:picChg>
        <pc:picChg chg="add mod ord">
          <ac:chgData name="pronaytis@gmail.com" userId="446bb20582c8fd83" providerId="LiveId" clId="{BEF0286A-3FF6-3330-B650-5232F9B230C6}" dt="2026-03-15T10:59:00.460" v="34" actId="14100"/>
          <ac:picMkLst>
            <pc:docMk/>
            <pc:sldMk cId="28079247" sldId="269"/>
            <ac:picMk id="7" creationId="{3F11B57F-59B1-2B34-340C-900BAB3C8255}"/>
          </ac:picMkLst>
        </pc:picChg>
      </pc:sldChg>
      <pc:sldChg chg="addSp delSp modSp new mod">
        <pc:chgData name="pronaytis@gmail.com" userId="446bb20582c8fd83" providerId="LiveId" clId="{BEF0286A-3FF6-3330-B650-5232F9B230C6}" dt="2026-03-15T11:00:26.542" v="49" actId="14100"/>
        <pc:sldMkLst>
          <pc:docMk/>
          <pc:sldMk cId="4172294074" sldId="270"/>
        </pc:sldMkLst>
        <pc:spChg chg="del">
          <ac:chgData name="pronaytis@gmail.com" userId="446bb20582c8fd83" providerId="LiveId" clId="{BEF0286A-3FF6-3330-B650-5232F9B230C6}" dt="2026-03-15T11:00:05.680" v="43" actId="931"/>
          <ac:spMkLst>
            <pc:docMk/>
            <pc:sldMk cId="4172294074" sldId="270"/>
            <ac:spMk id="3" creationId="{9681D275-9435-CFDE-AF1A-E1759F92B306}"/>
          </ac:spMkLst>
        </pc:spChg>
        <pc:picChg chg="add mod ord">
          <ac:chgData name="pronaytis@gmail.com" userId="446bb20582c8fd83" providerId="LiveId" clId="{BEF0286A-3FF6-3330-B650-5232F9B230C6}" dt="2026-03-15T11:00:26.542" v="49" actId="14100"/>
          <ac:picMkLst>
            <pc:docMk/>
            <pc:sldMk cId="4172294074" sldId="270"/>
            <ac:picMk id="4" creationId="{750BE1A3-FF2B-875C-4943-CCF26E0081FD}"/>
          </ac:picMkLst>
        </pc:picChg>
      </pc:sldChg>
      <pc:sldChg chg="addSp delSp modSp new mod">
        <pc:chgData name="pronaytis@gmail.com" userId="446bb20582c8fd83" providerId="LiveId" clId="{BEF0286A-3FF6-3330-B650-5232F9B230C6}" dt="2026-03-15T11:01:10.834" v="58" actId="14100"/>
        <pc:sldMkLst>
          <pc:docMk/>
          <pc:sldMk cId="4217700059" sldId="271"/>
        </pc:sldMkLst>
        <pc:spChg chg="del">
          <ac:chgData name="pronaytis@gmail.com" userId="446bb20582c8fd83" providerId="LiveId" clId="{BEF0286A-3FF6-3330-B650-5232F9B230C6}" dt="2026-03-15T11:00:40.945" v="51" actId="931"/>
          <ac:spMkLst>
            <pc:docMk/>
            <pc:sldMk cId="4217700059" sldId="271"/>
            <ac:spMk id="3" creationId="{6B60F0EF-2B6D-74E7-0960-F0B83AE52EF3}"/>
          </ac:spMkLst>
        </pc:spChg>
        <pc:picChg chg="add mod ord">
          <ac:chgData name="pronaytis@gmail.com" userId="446bb20582c8fd83" providerId="LiveId" clId="{BEF0286A-3FF6-3330-B650-5232F9B230C6}" dt="2026-03-15T11:01:10.834" v="58" actId="14100"/>
          <ac:picMkLst>
            <pc:docMk/>
            <pc:sldMk cId="4217700059" sldId="271"/>
            <ac:picMk id="4" creationId="{9173FA21-B179-8B91-822D-427E37FCF5D9}"/>
          </ac:picMkLst>
        </pc:picChg>
      </pc:sldChg>
      <pc:sldChg chg="addSp delSp modSp new mod">
        <pc:chgData name="pronaytis@gmail.com" userId="446bb20582c8fd83" providerId="LiveId" clId="{BEF0286A-3FF6-3330-B650-5232F9B230C6}" dt="2026-03-15T11:01:33.847" v="64" actId="14100"/>
        <pc:sldMkLst>
          <pc:docMk/>
          <pc:sldMk cId="2004798348" sldId="272"/>
        </pc:sldMkLst>
        <pc:spChg chg="del">
          <ac:chgData name="pronaytis@gmail.com" userId="446bb20582c8fd83" providerId="LiveId" clId="{BEF0286A-3FF6-3330-B650-5232F9B230C6}" dt="2026-03-15T11:01:21.202" v="60" actId="931"/>
          <ac:spMkLst>
            <pc:docMk/>
            <pc:sldMk cId="2004798348" sldId="272"/>
            <ac:spMk id="3" creationId="{0FD38806-E3F7-0B91-DAAB-BB53A040B6F9}"/>
          </ac:spMkLst>
        </pc:spChg>
        <pc:picChg chg="add mod ord">
          <ac:chgData name="pronaytis@gmail.com" userId="446bb20582c8fd83" providerId="LiveId" clId="{BEF0286A-3FF6-3330-B650-5232F9B230C6}" dt="2026-03-15T11:01:33.847" v="64" actId="14100"/>
          <ac:picMkLst>
            <pc:docMk/>
            <pc:sldMk cId="2004798348" sldId="272"/>
            <ac:picMk id="4" creationId="{190B29DB-C172-FAF4-E4CE-F3E3E7E51A40}"/>
          </ac:picMkLst>
        </pc:picChg>
      </pc:sldChg>
      <pc:sldChg chg="addSp delSp modSp new mod">
        <pc:chgData name="pronaytis@gmail.com" userId="446bb20582c8fd83" providerId="LiveId" clId="{BEF0286A-3FF6-3330-B650-5232F9B230C6}" dt="2026-03-15T11:02:02.394" v="70" actId="14100"/>
        <pc:sldMkLst>
          <pc:docMk/>
          <pc:sldMk cId="3089595439" sldId="273"/>
        </pc:sldMkLst>
        <pc:spChg chg="del">
          <ac:chgData name="pronaytis@gmail.com" userId="446bb20582c8fd83" providerId="LiveId" clId="{BEF0286A-3FF6-3330-B650-5232F9B230C6}" dt="2026-03-15T11:01:46.616" v="66" actId="931"/>
          <ac:spMkLst>
            <pc:docMk/>
            <pc:sldMk cId="3089595439" sldId="273"/>
            <ac:spMk id="3" creationId="{938EACB8-AE92-5B75-5BE9-40B182DB8A70}"/>
          </ac:spMkLst>
        </pc:spChg>
        <pc:picChg chg="add mod ord">
          <ac:chgData name="pronaytis@gmail.com" userId="446bb20582c8fd83" providerId="LiveId" clId="{BEF0286A-3FF6-3330-B650-5232F9B230C6}" dt="2026-03-15T11:02:02.394" v="70" actId="14100"/>
          <ac:picMkLst>
            <pc:docMk/>
            <pc:sldMk cId="3089595439" sldId="273"/>
            <ac:picMk id="4" creationId="{F6AE7614-FE2A-969B-CB89-BE30743B5F5F}"/>
          </ac:picMkLst>
        </pc:picChg>
      </pc:sldChg>
      <pc:sldChg chg="addSp delSp modSp new mod">
        <pc:chgData name="pronaytis@gmail.com" userId="446bb20582c8fd83" providerId="LiveId" clId="{BEF0286A-3FF6-3330-B650-5232F9B230C6}" dt="2026-03-15T11:02:22.822" v="76" actId="14100"/>
        <pc:sldMkLst>
          <pc:docMk/>
          <pc:sldMk cId="4160486015" sldId="274"/>
        </pc:sldMkLst>
        <pc:spChg chg="del">
          <ac:chgData name="pronaytis@gmail.com" userId="446bb20582c8fd83" providerId="LiveId" clId="{BEF0286A-3FF6-3330-B650-5232F9B230C6}" dt="2026-03-15T11:02:11.782" v="72" actId="931"/>
          <ac:spMkLst>
            <pc:docMk/>
            <pc:sldMk cId="4160486015" sldId="274"/>
            <ac:spMk id="3" creationId="{88F3C96D-E42B-FA5B-707D-75BEF6AAEC60}"/>
          </ac:spMkLst>
        </pc:spChg>
        <pc:picChg chg="add mod ord">
          <ac:chgData name="pronaytis@gmail.com" userId="446bb20582c8fd83" providerId="LiveId" clId="{BEF0286A-3FF6-3330-B650-5232F9B230C6}" dt="2026-03-15T11:02:22.822" v="76" actId="14100"/>
          <ac:picMkLst>
            <pc:docMk/>
            <pc:sldMk cId="4160486015" sldId="274"/>
            <ac:picMk id="4" creationId="{14BE6BE7-09DA-8A61-EF1B-3F909D1C251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7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96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3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5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32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3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3/15/2026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87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3/15/2026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70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3/15/2026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26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82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2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1187F7A-920C-B377-65E8-1CF4CBCE3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09599" y="5293849"/>
            <a:ext cx="7202558" cy="1178688"/>
          </a:xfrm>
        </p:spPr>
        <p:txBody>
          <a:bodyPr anchor="ctr">
            <a:normAutofit/>
          </a:bodyPr>
          <a:lstStyle/>
          <a:p>
            <a:pPr algn="l"/>
            <a:endParaRPr i="1" u="sng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7812157" y="5293850"/>
            <a:ext cx="3874124" cy="1178688"/>
          </a:xfrm>
        </p:spPr>
        <p:txBody>
          <a:bodyPr anchor="ctr">
            <a:normAutofit/>
          </a:bodyPr>
          <a:lstStyle/>
          <a:p>
            <a:pPr algn="r">
              <a:lnSpc>
                <a:spcPct val="110000"/>
              </a:lnSpc>
            </a:pPr>
            <a:r>
              <a:rPr lang="ru-RU" sz="1500" dirty="0"/>
              <a:t>Мой дом
Выполнено: Нежальской Анастасией
</a:t>
            </a:r>
          </a:p>
        </p:txBody>
      </p:sp>
      <p:pic>
        <p:nvPicPr>
          <p:cNvPr id="4" name="Picture 3" descr="Pink flowers and leaves on white background">
            <a:extLst>
              <a:ext uri="{FF2B5EF4-FFF2-40B4-BE49-F238E27FC236}">
                <a16:creationId xmlns:a16="http://schemas.microsoft.com/office/drawing/2014/main" id="{63896DAA-A255-AE5D-5792-522B8582D6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7109" r="-2" b="-2"/>
          <a:stretch>
            <a:fillRect/>
          </a:stretch>
        </p:blipFill>
        <p:spPr>
          <a:xfrm>
            <a:off x="20" y="10"/>
            <a:ext cx="11686261" cy="4704777"/>
          </a:xfrm>
          <a:prstGeom prst="rect">
            <a:avLst/>
          </a:prstGeom>
          <a:effectLst>
            <a:innerShdw blurRad="63500" dist="101600" dir="189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44951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C8C6078-B9FC-62D3-82A6-AED0C1C0C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323CF07-AAA9-DC0B-9E00-84313AE45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952481" y="800783"/>
            <a:ext cx="8278891" cy="1323867"/>
          </a:xfrm>
        </p:spPr>
        <p:txBody>
          <a:bodyPr anchor="b">
            <a:normAutofit/>
          </a:bodyPr>
          <a:lstStyle/>
          <a:p>
            <a:endParaRPr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776CC7D-2A44-C966-733F-EEAA0F7209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4828" y="-508052"/>
            <a:ext cx="13682136" cy="784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46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304714-5553-EDB4-93F1-88FD34703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F11B57F-59B1-2B34-340C-900BAB3C82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C8C6078-B9FC-62D3-82A6-AED0C1C0C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323CF07-AAA9-DC0B-9E00-84313AE45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952481" y="800783"/>
            <a:ext cx="8278891" cy="1323867"/>
          </a:xfrm>
        </p:spPr>
        <p:txBody>
          <a:bodyPr anchor="b">
            <a:normAutofit/>
          </a:bodyPr>
          <a:lstStyle/>
          <a:p>
            <a:endParaRPr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EC832F0-1FF7-439D-7EB7-C8FBE742AF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41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4400F1-7CDD-487B-4A40-B6169223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50BE1A3-FF2B-875C-4943-CCF26E0081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94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62A3E-E511-F72C-A7A8-14CBEDBAB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173FA21-B179-8B91-822D-427E37FCF5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442" y="1"/>
            <a:ext cx="123404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00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A29F6C-FE37-763F-4814-DC01788A3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90B29DB-C172-FAF4-E4CE-F3E3E7E51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98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76251-51CD-019D-D9E5-06FF2D0F5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6AE7614-FE2A-969B-CB89-BE30743B5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61" y="0"/>
            <a:ext cx="12290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95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6E6155-D06A-2742-4076-9B72D5527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4BE6BE7-09DA-8A61-EF1B-3F909D1C25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86015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9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VanillaVTI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pronaytis@gmail.com</dc:creator>
  <cp:lastModifiedBy>pronaytis@gmail.com</cp:lastModifiedBy>
  <cp:revision>2</cp:revision>
  <dcterms:created xsi:type="dcterms:W3CDTF">2026-03-15T10:47:09Z</dcterms:created>
  <dcterms:modified xsi:type="dcterms:W3CDTF">2026-03-15T11:03:11Z</dcterms:modified>
</cp:coreProperties>
</file>