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59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8" r:id="rId18"/>
    <p:sldId id="35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3" d="100"/>
          <a:sy n="53" d="100"/>
        </p:scale>
        <p:origin x="302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185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0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979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0077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232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405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589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331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48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57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08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81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525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1630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975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9/30/2020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0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>
                <a:latin typeface="Corbel" panose="020B0503020204020204" pitchFamily="34" charset="0"/>
              </a:rPr>
              <a:t>«Можете считать меня причиной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перенаселения», – </a:t>
            </a:r>
            <a:r>
              <a:rPr lang="ru-RU" sz="7000" dirty="0">
                <a:latin typeface="Corbel" panose="020B0503020204020204" pitchFamily="34" charset="0"/>
              </a:rPr>
              <a:t>шутит австралийский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железнодорожник Джеймс </a:t>
            </a:r>
            <a:r>
              <a:rPr lang="ru-RU" sz="7000" dirty="0" err="1" smtClean="0">
                <a:latin typeface="Corbel" panose="020B0503020204020204" pitchFamily="34" charset="0"/>
              </a:rPr>
              <a:t>Харрисон</a:t>
            </a:r>
            <a:r>
              <a:rPr lang="ru-RU" sz="7000" dirty="0">
                <a:latin typeface="Corbel" panose="020B0503020204020204" pitchFamily="34" charset="0"/>
              </a:rPr>
              <a:t>, которого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называют </a:t>
            </a:r>
            <a:r>
              <a:rPr lang="ru-RU" sz="7000" dirty="0">
                <a:latin typeface="Corbel" panose="020B0503020204020204" pitchFamily="34" charset="0"/>
              </a:rPr>
              <a:t>Человеком </a:t>
            </a:r>
            <a:r>
              <a:rPr lang="ru-RU" sz="7000" dirty="0" smtClean="0">
                <a:latin typeface="Corbel" panose="020B0503020204020204" pitchFamily="34" charset="0"/>
              </a:rPr>
              <a:t>с золотой </a:t>
            </a:r>
            <a:r>
              <a:rPr lang="ru-RU" sz="7000" dirty="0">
                <a:latin typeface="Corbel" panose="020B0503020204020204" pitchFamily="34" charset="0"/>
              </a:rPr>
              <a:t>рукой. В 2003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году </a:t>
            </a:r>
            <a:r>
              <a:rPr lang="ru-RU" sz="7000" dirty="0">
                <a:latin typeface="Corbel" panose="020B0503020204020204" pitchFamily="34" charset="0"/>
              </a:rPr>
              <a:t>Книга </a:t>
            </a:r>
            <a:r>
              <a:rPr lang="ru-RU" sz="7000" dirty="0" smtClean="0">
                <a:latin typeface="Corbel" panose="020B0503020204020204" pitchFamily="34" charset="0"/>
              </a:rPr>
              <a:t>рекордов Гиннесса </a:t>
            </a:r>
            <a:r>
              <a:rPr lang="ru-RU" sz="7000" dirty="0">
                <a:latin typeface="Corbel" panose="020B0503020204020204" pitchFamily="34" charset="0"/>
              </a:rPr>
              <a:t>назвала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Джеймса </a:t>
            </a:r>
            <a:r>
              <a:rPr lang="ru-RU" sz="7000" dirty="0">
                <a:latin typeface="Corbel" panose="020B0503020204020204" pitchFamily="34" charset="0"/>
              </a:rPr>
              <a:t>самым активным </a:t>
            </a:r>
            <a:r>
              <a:rPr lang="ru-RU" sz="7000" dirty="0" smtClean="0">
                <a:latin typeface="Corbel" panose="020B0503020204020204" pitchFamily="34" charset="0"/>
              </a:rPr>
              <a:t>в мире</a:t>
            </a:r>
            <a:r>
              <a:rPr lang="ru-RU" sz="7000" dirty="0">
                <a:latin typeface="Corbel" panose="020B0503020204020204" pitchFamily="34" charset="0"/>
              </a:rPr>
              <a:t>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Кем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39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i="1" dirty="0">
                <a:latin typeface="Corbel" panose="020B0503020204020204" pitchFamily="34" charset="0"/>
              </a:rPr>
              <a:t>Если бы ваш товар убивал 8 </a:t>
            </a:r>
            <a:r>
              <a:rPr lang="ru-RU" sz="7200" i="1" dirty="0" smtClean="0">
                <a:latin typeface="Corbel" panose="020B0503020204020204" pitchFamily="34" charset="0"/>
              </a:rPr>
              <a:t>миллионов</a:t>
            </a:r>
            <a:endParaRPr lang="en-US" sz="7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i="1" dirty="0" smtClean="0">
                <a:latin typeface="Corbel" panose="020B0503020204020204" pitchFamily="34" charset="0"/>
              </a:rPr>
              <a:t>человек </a:t>
            </a:r>
            <a:r>
              <a:rPr lang="ru-RU" sz="7200" i="1" dirty="0">
                <a:latin typeface="Corbel" panose="020B0503020204020204" pitchFamily="34" charset="0"/>
              </a:rPr>
              <a:t>в год, вы бы тоже </a:t>
            </a:r>
            <a:r>
              <a:rPr lang="ru-RU" sz="7200" i="1" dirty="0" smtClean="0">
                <a:latin typeface="Corbel" panose="020B0503020204020204" pitchFamily="34" charset="0"/>
              </a:rPr>
              <a:t>привлекали</a:t>
            </a:r>
            <a:endParaRPr lang="en-US" sz="7200" i="1" dirty="0">
              <a:latin typeface="Corbel" panose="020B0503020204020204" pitchFamily="34" charset="0"/>
            </a:endParaRPr>
          </a:p>
          <a:p>
            <a:pPr fontAlgn="base"/>
            <a:r>
              <a:rPr lang="ru-RU" sz="7200" i="1" dirty="0" smtClean="0">
                <a:latin typeface="Corbel" panose="020B0503020204020204" pitchFamily="34" charset="0"/>
              </a:rPr>
              <a:t>молодых покупателей.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Это </a:t>
            </a:r>
            <a:r>
              <a:rPr lang="ru-RU" sz="7200" dirty="0">
                <a:latin typeface="Corbel" panose="020B0503020204020204" pitchFamily="34" charset="0"/>
              </a:rPr>
              <a:t>подзаголовок кампании </a:t>
            </a:r>
            <a:r>
              <a:rPr lang="ru-RU" sz="7200" dirty="0" smtClean="0">
                <a:latin typeface="Corbel" panose="020B0503020204020204" pitchFamily="34" charset="0"/>
              </a:rPr>
              <a:t>ВОЗ,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направленной </a:t>
            </a:r>
            <a:r>
              <a:rPr lang="ru-RU" sz="7200" dirty="0">
                <a:latin typeface="Corbel" panose="020B0503020204020204" pitchFamily="34" charset="0"/>
              </a:rPr>
              <a:t>против…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i="1" dirty="0">
                <a:latin typeface="Corbel" panose="020B0503020204020204" pitchFamily="34" charset="0"/>
              </a:rPr>
              <a:t>Если бы ваш товар убивал 8 </a:t>
            </a:r>
            <a:r>
              <a:rPr lang="ru-RU" sz="7200" i="1" dirty="0" smtClean="0">
                <a:latin typeface="Corbel" panose="020B0503020204020204" pitchFamily="34" charset="0"/>
              </a:rPr>
              <a:t>миллионов</a:t>
            </a:r>
            <a:endParaRPr lang="en-US" sz="7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i="1" dirty="0" smtClean="0">
                <a:latin typeface="Corbel" panose="020B0503020204020204" pitchFamily="34" charset="0"/>
              </a:rPr>
              <a:t>человек </a:t>
            </a:r>
            <a:r>
              <a:rPr lang="ru-RU" sz="7200" i="1" dirty="0">
                <a:latin typeface="Corbel" panose="020B0503020204020204" pitchFamily="34" charset="0"/>
              </a:rPr>
              <a:t>в год, вы бы тоже </a:t>
            </a:r>
            <a:r>
              <a:rPr lang="ru-RU" sz="7200" i="1" dirty="0" smtClean="0">
                <a:latin typeface="Corbel" panose="020B0503020204020204" pitchFamily="34" charset="0"/>
              </a:rPr>
              <a:t>привлекали</a:t>
            </a:r>
            <a:endParaRPr lang="en-US" sz="7200" i="1" dirty="0">
              <a:latin typeface="Corbel" panose="020B0503020204020204" pitchFamily="34" charset="0"/>
            </a:endParaRPr>
          </a:p>
          <a:p>
            <a:pPr fontAlgn="base"/>
            <a:r>
              <a:rPr lang="ru-RU" sz="7200" i="1" dirty="0" smtClean="0">
                <a:latin typeface="Corbel" panose="020B0503020204020204" pitchFamily="34" charset="0"/>
              </a:rPr>
              <a:t>молодых покупателей.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Это </a:t>
            </a:r>
            <a:r>
              <a:rPr lang="ru-RU" sz="7200" dirty="0">
                <a:latin typeface="Corbel" panose="020B0503020204020204" pitchFamily="34" charset="0"/>
              </a:rPr>
              <a:t>подзаголовок кампании </a:t>
            </a:r>
            <a:r>
              <a:rPr lang="ru-RU" sz="7200" dirty="0" smtClean="0">
                <a:latin typeface="Corbel" panose="020B0503020204020204" pitchFamily="34" charset="0"/>
              </a:rPr>
              <a:t>ВОЗ,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направленной </a:t>
            </a:r>
            <a:r>
              <a:rPr lang="ru-RU" sz="7200" dirty="0">
                <a:latin typeface="Corbel" panose="020B0503020204020204" pitchFamily="34" charset="0"/>
              </a:rPr>
              <a:t>против…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393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i="1" dirty="0">
                <a:latin typeface="Corbel" panose="020B0503020204020204" pitchFamily="34" charset="0"/>
              </a:rPr>
              <a:t>«Как растёт ваш ребёнок</a:t>
            </a:r>
            <a:r>
              <a:rPr lang="ru-RU" sz="7200" i="1" dirty="0" smtClean="0">
                <a:latin typeface="Corbel" panose="020B0503020204020204" pitchFamily="34" charset="0"/>
              </a:rPr>
              <a:t>?»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сингапурских школах и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детских садах решили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расположить  </a:t>
            </a:r>
            <a:r>
              <a:rPr lang="ru-RU" sz="7200" dirty="0">
                <a:latin typeface="Corbel" panose="020B0503020204020204" pitchFamily="34" charset="0"/>
              </a:rPr>
              <a:t>ростомеры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таким необычным </a:t>
            </a:r>
            <a:r>
              <a:rPr lang="ru-RU" sz="7200" dirty="0">
                <a:latin typeface="Corbel" panose="020B0503020204020204" pitchFamily="34" charset="0"/>
              </a:rPr>
              <a:t>образом.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 </a:t>
            </a:r>
            <a:r>
              <a:rPr lang="ru-RU" sz="7200" b="1" dirty="0">
                <a:latin typeface="Corbel" panose="020B0503020204020204" pitchFamily="34" charset="0"/>
              </a:rPr>
              <a:t>какой проблеме </a:t>
            </a:r>
            <a:r>
              <a:rPr lang="ru-RU" sz="7200" b="1" dirty="0" smtClean="0">
                <a:latin typeface="Corbel" panose="020B0503020204020204" pitchFamily="34" charset="0"/>
              </a:rPr>
              <a:t>они привлекают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внимание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1681376"/>
            <a:ext cx="8216900" cy="58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i="1" dirty="0">
                <a:latin typeface="Corbel" panose="020B0503020204020204" pitchFamily="34" charset="0"/>
              </a:rPr>
              <a:t>«Как растёт ваш ребёнок</a:t>
            </a:r>
            <a:r>
              <a:rPr lang="ru-RU" sz="7200" i="1" dirty="0" smtClean="0">
                <a:latin typeface="Corbel" panose="020B0503020204020204" pitchFamily="34" charset="0"/>
              </a:rPr>
              <a:t>?»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сингапурских школах и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детских садах решили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расположить </a:t>
            </a:r>
            <a:r>
              <a:rPr lang="ru-RU" sz="7200" dirty="0">
                <a:latin typeface="Corbel" panose="020B0503020204020204" pitchFamily="34" charset="0"/>
              </a:rPr>
              <a:t>ростомеры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таким необычным </a:t>
            </a:r>
            <a:r>
              <a:rPr lang="ru-RU" sz="7200" dirty="0">
                <a:latin typeface="Corbel" panose="020B0503020204020204" pitchFamily="34" charset="0"/>
              </a:rPr>
              <a:t>образом.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 </a:t>
            </a:r>
            <a:r>
              <a:rPr lang="ru-RU" sz="7200" b="1" dirty="0">
                <a:latin typeface="Corbel" panose="020B0503020204020204" pitchFamily="34" charset="0"/>
              </a:rPr>
              <a:t>какой проблеме </a:t>
            </a:r>
            <a:r>
              <a:rPr lang="ru-RU" sz="7200" b="1" dirty="0" smtClean="0">
                <a:latin typeface="Corbel" panose="020B0503020204020204" pitchFamily="34" charset="0"/>
              </a:rPr>
              <a:t>они привлекают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внимание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1681376"/>
            <a:ext cx="8216900" cy="58310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843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Посол доброй воли ЮНИСЕФ Наталья </a:t>
            </a:r>
            <a:r>
              <a:rPr lang="ru-RU" sz="6000" dirty="0" smtClean="0">
                <a:latin typeface="Corbel" panose="020B0503020204020204" pitchFamily="34" charset="0"/>
              </a:rPr>
              <a:t>Орейро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рамках кампании «Кормить ПРОПУСК – </a:t>
            </a:r>
            <a:r>
              <a:rPr lang="ru-RU" sz="6000" dirty="0" smtClean="0">
                <a:latin typeface="Corbel" panose="020B0503020204020204" pitchFamily="34" charset="0"/>
              </a:rPr>
              <a:t>это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давать </a:t>
            </a:r>
            <a:r>
              <a:rPr lang="ru-RU" sz="6000" dirty="0">
                <a:latin typeface="Corbel" panose="020B0503020204020204" pitchFamily="34" charset="0"/>
              </a:rPr>
              <a:t>лучшее от себя» поделилась </a:t>
            </a:r>
            <a:r>
              <a:rPr lang="ru-RU" sz="6000" dirty="0" smtClean="0">
                <a:latin typeface="Corbel" panose="020B0503020204020204" pitchFamily="34" charset="0"/>
              </a:rPr>
              <a:t>с женщинами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опытом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Ответьте </a:t>
            </a:r>
            <a:r>
              <a:rPr lang="ru-RU" sz="6000" b="1" dirty="0">
                <a:latin typeface="Corbel" panose="020B0503020204020204" pitchFamily="34" charset="0"/>
              </a:rPr>
              <a:t>двумя </a:t>
            </a:r>
            <a:r>
              <a:rPr lang="ru-RU" sz="6000" b="1" dirty="0" smtClean="0">
                <a:latin typeface="Corbel" panose="020B0503020204020204" pitchFamily="34" charset="0"/>
              </a:rPr>
              <a:t>словами на </a:t>
            </a:r>
            <a:r>
              <a:rPr lang="ru-RU" sz="6000" b="1" dirty="0">
                <a:latin typeface="Corbel" panose="020B0503020204020204" pitchFamily="34" charset="0"/>
              </a:rPr>
              <a:t>одну букву, что Наталья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назвала </a:t>
            </a:r>
            <a:r>
              <a:rPr lang="ru-RU" sz="6000" b="1" dirty="0">
                <a:latin typeface="Corbel" panose="020B0503020204020204" pitchFamily="34" charset="0"/>
              </a:rPr>
              <a:t>одной </a:t>
            </a:r>
            <a:r>
              <a:rPr lang="ru-RU" sz="6000" b="1" dirty="0" smtClean="0">
                <a:latin typeface="Corbel" panose="020B0503020204020204" pitchFamily="34" charset="0"/>
              </a:rPr>
              <a:t>из важнейших </a:t>
            </a:r>
            <a:r>
              <a:rPr lang="ru-RU" sz="6000" b="1" dirty="0">
                <a:latin typeface="Corbel" panose="020B0503020204020204" pitchFamily="34" charset="0"/>
              </a:rPr>
              <a:t>потребностей ребёнка в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первые 6 месяцев </a:t>
            </a:r>
            <a:r>
              <a:rPr lang="ru-RU" sz="6000" b="1" dirty="0">
                <a:latin typeface="Corbel" panose="020B0503020204020204" pitchFamily="34" charset="0"/>
              </a:rPr>
              <a:t>жизни.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Посол доброй воли ЮНИСЕФ Наталья </a:t>
            </a:r>
            <a:r>
              <a:rPr lang="ru-RU" sz="6000" dirty="0" smtClean="0">
                <a:latin typeface="Corbel" panose="020B0503020204020204" pitchFamily="34" charset="0"/>
              </a:rPr>
              <a:t>Орейро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рамках кампании «Кормить ПРОПУСК – </a:t>
            </a:r>
            <a:r>
              <a:rPr lang="ru-RU" sz="6000" dirty="0" smtClean="0">
                <a:latin typeface="Corbel" panose="020B0503020204020204" pitchFamily="34" charset="0"/>
              </a:rPr>
              <a:t>это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давать </a:t>
            </a:r>
            <a:r>
              <a:rPr lang="ru-RU" sz="6000" dirty="0">
                <a:latin typeface="Corbel" panose="020B0503020204020204" pitchFamily="34" charset="0"/>
              </a:rPr>
              <a:t>лучшее от себя» поделилась </a:t>
            </a:r>
            <a:r>
              <a:rPr lang="ru-RU" sz="6000" dirty="0" smtClean="0">
                <a:latin typeface="Corbel" panose="020B0503020204020204" pitchFamily="34" charset="0"/>
              </a:rPr>
              <a:t>с женщинами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опытом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Ответьте </a:t>
            </a:r>
            <a:r>
              <a:rPr lang="ru-RU" sz="6000" b="1" dirty="0">
                <a:latin typeface="Corbel" panose="020B0503020204020204" pitchFamily="34" charset="0"/>
              </a:rPr>
              <a:t>двумя </a:t>
            </a:r>
            <a:r>
              <a:rPr lang="ru-RU" sz="6000" b="1" dirty="0" smtClean="0">
                <a:latin typeface="Corbel" panose="020B0503020204020204" pitchFamily="34" charset="0"/>
              </a:rPr>
              <a:t>словами на </a:t>
            </a:r>
            <a:r>
              <a:rPr lang="ru-RU" sz="6000" b="1" dirty="0">
                <a:latin typeface="Corbel" panose="020B0503020204020204" pitchFamily="34" charset="0"/>
              </a:rPr>
              <a:t>одну букву, что Наталья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назвала </a:t>
            </a:r>
            <a:r>
              <a:rPr lang="ru-RU" sz="6000" b="1" dirty="0">
                <a:latin typeface="Corbel" panose="020B0503020204020204" pitchFamily="34" charset="0"/>
              </a:rPr>
              <a:t>одной </a:t>
            </a:r>
            <a:r>
              <a:rPr lang="ru-RU" sz="6000" b="1" dirty="0" smtClean="0">
                <a:latin typeface="Corbel" panose="020B0503020204020204" pitchFamily="34" charset="0"/>
              </a:rPr>
              <a:t>из важнейших </a:t>
            </a:r>
            <a:r>
              <a:rPr lang="ru-RU" sz="6000" b="1" dirty="0">
                <a:latin typeface="Corbel" panose="020B0503020204020204" pitchFamily="34" charset="0"/>
              </a:rPr>
              <a:t>потребностей ребёнка в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первые 6 месяцев </a:t>
            </a:r>
            <a:r>
              <a:rPr lang="ru-RU" sz="6000" b="1" dirty="0">
                <a:latin typeface="Corbel" panose="020B0503020204020204" pitchFamily="34" charset="0"/>
              </a:rPr>
              <a:t>жизни.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703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Посол доброй воли ЮНИСЕФ Наталья </a:t>
            </a:r>
            <a:r>
              <a:rPr lang="ru-RU" sz="6000" dirty="0" smtClean="0">
                <a:latin typeface="Corbel" panose="020B0503020204020204" pitchFamily="34" charset="0"/>
              </a:rPr>
              <a:t>Орейро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рамках кампании «Кормить ПРОПУСК – </a:t>
            </a:r>
            <a:r>
              <a:rPr lang="ru-RU" sz="6000" dirty="0" smtClean="0">
                <a:latin typeface="Corbel" panose="020B0503020204020204" pitchFamily="34" charset="0"/>
              </a:rPr>
              <a:t>это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давать </a:t>
            </a:r>
            <a:r>
              <a:rPr lang="ru-RU" sz="6000" dirty="0">
                <a:latin typeface="Corbel" panose="020B0503020204020204" pitchFamily="34" charset="0"/>
              </a:rPr>
              <a:t>лучшее от себя» поделилась </a:t>
            </a:r>
            <a:r>
              <a:rPr lang="ru-RU" sz="6000" dirty="0" smtClean="0">
                <a:latin typeface="Corbel" panose="020B0503020204020204" pitchFamily="34" charset="0"/>
              </a:rPr>
              <a:t>с женщинами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опытом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Ответьте </a:t>
            </a:r>
            <a:r>
              <a:rPr lang="ru-RU" sz="6000" b="1" dirty="0">
                <a:latin typeface="Corbel" panose="020B0503020204020204" pitchFamily="34" charset="0"/>
              </a:rPr>
              <a:t>двумя </a:t>
            </a:r>
            <a:r>
              <a:rPr lang="ru-RU" sz="6000" b="1" dirty="0" smtClean="0">
                <a:latin typeface="Corbel" panose="020B0503020204020204" pitchFamily="34" charset="0"/>
              </a:rPr>
              <a:t>словами на </a:t>
            </a:r>
            <a:r>
              <a:rPr lang="ru-RU" sz="6000" b="1" dirty="0">
                <a:latin typeface="Corbel" panose="020B0503020204020204" pitchFamily="34" charset="0"/>
              </a:rPr>
              <a:t>одну букву, что Наталья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назвала </a:t>
            </a:r>
            <a:r>
              <a:rPr lang="ru-RU" sz="6000" b="1" dirty="0">
                <a:latin typeface="Corbel" panose="020B0503020204020204" pitchFamily="34" charset="0"/>
              </a:rPr>
              <a:t>одной </a:t>
            </a:r>
            <a:r>
              <a:rPr lang="ru-RU" sz="6000" b="1" dirty="0" smtClean="0">
                <a:latin typeface="Corbel" panose="020B0503020204020204" pitchFamily="34" charset="0"/>
              </a:rPr>
              <a:t>из важнейших </a:t>
            </a:r>
            <a:r>
              <a:rPr lang="ru-RU" sz="6000" b="1" dirty="0">
                <a:latin typeface="Corbel" panose="020B0503020204020204" pitchFamily="34" charset="0"/>
              </a:rPr>
              <a:t>потребностей ребёнка в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первые 6 месяцев </a:t>
            </a:r>
            <a:r>
              <a:rPr lang="ru-RU" sz="6000" b="1" dirty="0">
                <a:latin typeface="Corbel" panose="020B0503020204020204" pitchFamily="34" charset="0"/>
              </a:rPr>
              <a:t>жизни.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6391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</a:t>
            </a:r>
            <a:r>
              <a:rPr lang="ru-RU" sz="7200" b="1" dirty="0" smtClean="0">
                <a:latin typeface="Corbel" panose="020B0503020204020204" pitchFamily="34" charset="0"/>
              </a:rPr>
              <a:t>мы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оставили </a:t>
            </a:r>
            <a:r>
              <a:rPr lang="ru-RU" sz="7200" b="1" dirty="0">
                <a:latin typeface="Corbel" panose="020B0503020204020204" pitchFamily="34" charset="0"/>
              </a:rPr>
              <a:t>только </a:t>
            </a:r>
            <a:r>
              <a:rPr lang="ru-RU" sz="7200" b="1" dirty="0" smtClean="0">
                <a:latin typeface="Corbel" panose="020B0503020204020204" pitchFamily="34" charset="0"/>
              </a:rPr>
              <a:t>гласные.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MD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о </a:t>
            </a:r>
            <a:r>
              <a:rPr lang="ru-RU" sz="7200" dirty="0" err="1">
                <a:latin typeface="Corbel" panose="020B0503020204020204" pitchFamily="34" charset="0"/>
              </a:rPr>
              <a:t>о</a:t>
            </a:r>
            <a:r>
              <a:rPr lang="ru-RU" sz="7200" dirty="0">
                <a:latin typeface="Corbel" panose="020B0503020204020204" pitchFamily="34" charset="0"/>
              </a:rPr>
              <a:t> а </a:t>
            </a:r>
            <a:r>
              <a:rPr lang="ru-RU" sz="7200" dirty="0" err="1">
                <a:latin typeface="Corbel" panose="020B0503020204020204" pitchFamily="34" charset="0"/>
              </a:rPr>
              <a:t>а</a:t>
            </a:r>
            <a:r>
              <a:rPr lang="ru-RU" sz="7200" dirty="0">
                <a:latin typeface="Corbel" panose="020B0503020204020204" pitchFamily="34" charset="0"/>
              </a:rPr>
              <a:t> – Супергерой, чей конёк </a:t>
            </a:r>
            <a:r>
              <a:rPr lang="ru-RU" sz="7200" dirty="0" smtClean="0">
                <a:latin typeface="Corbel" panose="020B0503020204020204" pitchFamily="34" charset="0"/>
              </a:rPr>
              <a:t>–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регенерация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2. о </a:t>
            </a:r>
            <a:r>
              <a:rPr lang="ru-RU" sz="7200" dirty="0">
                <a:latin typeface="Corbel" panose="020B0503020204020204" pitchFamily="34" charset="0"/>
              </a:rPr>
              <a:t>и а – Там работают люди, давшие </a:t>
            </a:r>
            <a:r>
              <a:rPr lang="ru-RU" sz="7200" dirty="0" smtClean="0">
                <a:latin typeface="Corbel" panose="020B0503020204020204" pitchFamily="34" charset="0"/>
              </a:rPr>
              <a:t>клятву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Гиппократа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3. и </a:t>
            </a:r>
            <a:r>
              <a:rPr lang="ru-RU" sz="7200" dirty="0">
                <a:latin typeface="Corbel" panose="020B0503020204020204" pitchFamily="34" charset="0"/>
              </a:rPr>
              <a:t>а и ы – Они укрепляют иммунитет.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</a:t>
            </a:r>
            <a:r>
              <a:rPr lang="ru-RU" sz="7200" b="1" dirty="0" smtClean="0">
                <a:latin typeface="Corbel" panose="020B0503020204020204" pitchFamily="34" charset="0"/>
              </a:rPr>
              <a:t>мы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оставили </a:t>
            </a:r>
            <a:r>
              <a:rPr lang="ru-RU" sz="7200" b="1" dirty="0">
                <a:latin typeface="Corbel" panose="020B0503020204020204" pitchFamily="34" charset="0"/>
              </a:rPr>
              <a:t>только </a:t>
            </a:r>
            <a:r>
              <a:rPr lang="ru-RU" sz="7200" b="1" dirty="0" smtClean="0">
                <a:latin typeface="Corbel" panose="020B0503020204020204" pitchFamily="34" charset="0"/>
              </a:rPr>
              <a:t>гласные.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о </a:t>
            </a:r>
            <a:r>
              <a:rPr lang="ru-RU" sz="7200" dirty="0" err="1">
                <a:latin typeface="Corbel" panose="020B0503020204020204" pitchFamily="34" charset="0"/>
              </a:rPr>
              <a:t>о</a:t>
            </a:r>
            <a:r>
              <a:rPr lang="ru-RU" sz="7200" dirty="0">
                <a:latin typeface="Corbel" panose="020B0503020204020204" pitchFamily="34" charset="0"/>
              </a:rPr>
              <a:t> а </a:t>
            </a:r>
            <a:r>
              <a:rPr lang="ru-RU" sz="7200" dirty="0" err="1">
                <a:latin typeface="Corbel" panose="020B0503020204020204" pitchFamily="34" charset="0"/>
              </a:rPr>
              <a:t>а</a:t>
            </a:r>
            <a:r>
              <a:rPr lang="ru-RU" sz="7200" dirty="0">
                <a:latin typeface="Corbel" panose="020B0503020204020204" pitchFamily="34" charset="0"/>
              </a:rPr>
              <a:t> – Супергерой, чей конёк </a:t>
            </a:r>
            <a:r>
              <a:rPr lang="ru-RU" sz="7200" dirty="0" smtClean="0">
                <a:latin typeface="Corbel" panose="020B0503020204020204" pitchFamily="34" charset="0"/>
              </a:rPr>
              <a:t>–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регенерация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2. о </a:t>
            </a:r>
            <a:r>
              <a:rPr lang="ru-RU" sz="7200" dirty="0">
                <a:latin typeface="Corbel" panose="020B0503020204020204" pitchFamily="34" charset="0"/>
              </a:rPr>
              <a:t>и а – Там работают люди, давшие </a:t>
            </a:r>
            <a:r>
              <a:rPr lang="ru-RU" sz="7200" dirty="0" smtClean="0">
                <a:latin typeface="Corbel" panose="020B0503020204020204" pitchFamily="34" charset="0"/>
              </a:rPr>
              <a:t>клятву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Гиппократа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3. и </a:t>
            </a:r>
            <a:r>
              <a:rPr lang="ru-RU" sz="7200" dirty="0">
                <a:latin typeface="Corbel" panose="020B0503020204020204" pitchFamily="34" charset="0"/>
              </a:rPr>
              <a:t>а и ы – Они укрепляют иммунитет.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213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помогло избежать более 15 </a:t>
            </a:r>
            <a:r>
              <a:rPr lang="ru-RU" sz="7200" b="1" dirty="0" smtClean="0">
                <a:latin typeface="Corbel" panose="020B0503020204020204" pitchFamily="34" charset="0"/>
              </a:rPr>
              <a:t>миллионов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 </a:t>
            </a:r>
            <a:r>
              <a:rPr lang="ru-RU" sz="7200" b="1" dirty="0">
                <a:latin typeface="Corbel" panose="020B0503020204020204" pitchFamily="34" charset="0"/>
              </a:rPr>
              <a:t>от кори: изоляция или вакцинация?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помогло избежать более 15 </a:t>
            </a:r>
            <a:r>
              <a:rPr lang="ru-RU" sz="7200" b="1" dirty="0" smtClean="0">
                <a:latin typeface="Corbel" panose="020B0503020204020204" pitchFamily="34" charset="0"/>
              </a:rPr>
              <a:t>миллионов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 </a:t>
            </a:r>
            <a:r>
              <a:rPr lang="ru-RU" sz="7200" b="1" dirty="0">
                <a:latin typeface="Corbel" panose="020B0503020204020204" pitchFamily="34" charset="0"/>
              </a:rPr>
              <a:t>от кори: изоляция или вакцинация?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18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что, если дольше 15 </a:t>
            </a:r>
            <a:r>
              <a:rPr lang="ru-RU" sz="7200" b="1" dirty="0" smtClean="0">
                <a:latin typeface="Corbel" panose="020B0503020204020204" pitchFamily="34" charset="0"/>
              </a:rPr>
              <a:t>секунд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обниматься </a:t>
            </a:r>
            <a:r>
              <a:rPr lang="ru-RU" sz="7200" b="1" dirty="0">
                <a:latin typeface="Corbel" panose="020B0503020204020204" pitchFamily="34" charset="0"/>
              </a:rPr>
              <a:t>с человеком, у которого ВИЧ, </a:t>
            </a:r>
            <a:r>
              <a:rPr lang="ru-RU" sz="7200" b="1" dirty="0" smtClean="0">
                <a:latin typeface="Corbel" panose="020B0503020204020204" pitchFamily="34" charset="0"/>
              </a:rPr>
              <a:t>то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можно </a:t>
            </a:r>
            <a:r>
              <a:rPr lang="ru-RU" sz="7200" b="1" dirty="0">
                <a:latin typeface="Corbel" panose="020B0503020204020204" pitchFamily="34" charset="0"/>
              </a:rPr>
              <a:t>заразиться?</a:t>
            </a:r>
            <a:endParaRPr lang="ru-RU" sz="7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что, если дольше 15 </a:t>
            </a:r>
            <a:r>
              <a:rPr lang="ru-RU" sz="7200" b="1" dirty="0" smtClean="0">
                <a:latin typeface="Corbel" panose="020B0503020204020204" pitchFamily="34" charset="0"/>
              </a:rPr>
              <a:t>секунд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обниматься </a:t>
            </a:r>
            <a:r>
              <a:rPr lang="ru-RU" sz="7200" b="1" dirty="0">
                <a:latin typeface="Corbel" panose="020B0503020204020204" pitchFamily="34" charset="0"/>
              </a:rPr>
              <a:t>с человеком, у которого ВИЧ, </a:t>
            </a:r>
            <a:r>
              <a:rPr lang="ru-RU" sz="7200" b="1" dirty="0" smtClean="0">
                <a:latin typeface="Corbel" panose="020B0503020204020204" pitchFamily="34" charset="0"/>
              </a:rPr>
              <a:t>то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можно </a:t>
            </a:r>
            <a:r>
              <a:rPr lang="ru-RU" sz="7200" b="1" dirty="0">
                <a:latin typeface="Corbel" panose="020B0503020204020204" pitchFamily="34" charset="0"/>
              </a:rPr>
              <a:t>заразиться?</a:t>
            </a:r>
            <a:endParaRPr lang="ru-RU" sz="7000" b="1" dirty="0">
              <a:latin typeface="Corbel" panose="020B05030202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078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>
                <a:latin typeface="Corbel" panose="020B0503020204020204" pitchFamily="34" charset="0"/>
              </a:rPr>
              <a:t>«Можете считать меня причиной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перенаселения», – </a:t>
            </a:r>
            <a:r>
              <a:rPr lang="ru-RU" sz="7000" dirty="0">
                <a:latin typeface="Corbel" panose="020B0503020204020204" pitchFamily="34" charset="0"/>
              </a:rPr>
              <a:t>шутит австралийский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железнодорожник Джеймс </a:t>
            </a:r>
            <a:r>
              <a:rPr lang="ru-RU" sz="7000" dirty="0" err="1" smtClean="0">
                <a:latin typeface="Corbel" panose="020B0503020204020204" pitchFamily="34" charset="0"/>
              </a:rPr>
              <a:t>Харрисон</a:t>
            </a:r>
            <a:r>
              <a:rPr lang="ru-RU" sz="7000" dirty="0">
                <a:latin typeface="Corbel" panose="020B0503020204020204" pitchFamily="34" charset="0"/>
              </a:rPr>
              <a:t>, которого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называют </a:t>
            </a:r>
            <a:r>
              <a:rPr lang="ru-RU" sz="7000" dirty="0">
                <a:latin typeface="Corbel" panose="020B0503020204020204" pitchFamily="34" charset="0"/>
              </a:rPr>
              <a:t>Человеком </a:t>
            </a:r>
            <a:r>
              <a:rPr lang="ru-RU" sz="7000" dirty="0" smtClean="0">
                <a:latin typeface="Corbel" panose="020B0503020204020204" pitchFamily="34" charset="0"/>
              </a:rPr>
              <a:t>с золотой </a:t>
            </a:r>
            <a:r>
              <a:rPr lang="ru-RU" sz="7000" dirty="0">
                <a:latin typeface="Corbel" panose="020B0503020204020204" pitchFamily="34" charset="0"/>
              </a:rPr>
              <a:t>рукой. В 2003 </a:t>
            </a: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году </a:t>
            </a:r>
            <a:r>
              <a:rPr lang="ru-RU" sz="7000" dirty="0">
                <a:latin typeface="Corbel" panose="020B0503020204020204" pitchFamily="34" charset="0"/>
              </a:rPr>
              <a:t>Книга </a:t>
            </a:r>
            <a:r>
              <a:rPr lang="ru-RU" sz="7000" dirty="0" smtClean="0">
                <a:latin typeface="Corbel" panose="020B0503020204020204" pitchFamily="34" charset="0"/>
              </a:rPr>
              <a:t>рекордов Гиннесса </a:t>
            </a:r>
            <a:r>
              <a:rPr lang="ru-RU" sz="7000" dirty="0">
                <a:latin typeface="Corbel" panose="020B0503020204020204" pitchFamily="34" charset="0"/>
              </a:rPr>
              <a:t>назвала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Джеймса </a:t>
            </a:r>
            <a:r>
              <a:rPr lang="ru-RU" sz="7000" dirty="0">
                <a:latin typeface="Corbel" panose="020B0503020204020204" pitchFamily="34" charset="0"/>
              </a:rPr>
              <a:t>самым активным </a:t>
            </a:r>
            <a:r>
              <a:rPr lang="ru-RU" sz="7000" dirty="0" smtClean="0">
                <a:latin typeface="Corbel" panose="020B0503020204020204" pitchFamily="34" charset="0"/>
              </a:rPr>
              <a:t>в мире</a:t>
            </a:r>
            <a:r>
              <a:rPr lang="ru-RU" sz="7000" dirty="0">
                <a:latin typeface="Corbel" panose="020B0503020204020204" pitchFamily="34" charset="0"/>
              </a:rPr>
              <a:t>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Кем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578</Words>
  <Application>Microsoft Office PowerPoint</Application>
  <PresentationFormat>Произвольный</PresentationFormat>
  <Paragraphs>117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386</cp:revision>
  <dcterms:modified xsi:type="dcterms:W3CDTF">2020-09-30T15:21:03Z</dcterms:modified>
</cp:coreProperties>
</file>