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39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97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2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87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33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99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7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42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3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17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23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18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6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10.png"/><Relationship Id="rId3" Type="http://schemas.openxmlformats.org/officeDocument/2006/relationships/audio" Target="../media/audio1.bin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24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23" Type="http://schemas.openxmlformats.org/officeDocument/2006/relationships/image" Target="../media/image8.png"/><Relationship Id="rId28" Type="http://schemas.openxmlformats.org/officeDocument/2006/relationships/audio" Target="NULL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18222" cy="114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Черепахи </a:t>
            </a:r>
            <a:r>
              <a:rPr lang="ru-RU" sz="6600" dirty="0">
                <a:latin typeface="Corbel" panose="020B0503020204020204" pitchFamily="34" charset="0"/>
              </a:rPr>
              <a:t>часто погибают от проглоченных пластиковых пакетов. Дело в том, что пакеты в воде очень похожи на то, чем питаются черепахи.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А </a:t>
            </a:r>
            <a:r>
              <a:rPr lang="ru-RU" sz="6600" b="1" dirty="0">
                <a:latin typeface="Corbel" panose="020B0503020204020204" pitchFamily="34" charset="0"/>
              </a:rPr>
              <a:t>чем они питаются?</a:t>
            </a:r>
            <a:endParaRPr lang="ru-RU" sz="8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Медузами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24" name="Picture 4" descr="В Азовском море медузы продолжают атаковать отдыхающих: как себя защитить  (ВИДЕО) | Портал Акцент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7" y="2457445"/>
            <a:ext cx="10155395" cy="63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7000" dirty="0" smtClean="0">
                <a:latin typeface="Corbel" panose="020B0503020204020204" pitchFamily="34" charset="0"/>
              </a:rPr>
              <a:t>Шутят</a:t>
            </a:r>
            <a:r>
              <a:rPr lang="ru-RU" sz="7000" dirty="0">
                <a:latin typeface="Corbel" panose="020B0503020204020204" pitchFamily="34" charset="0"/>
              </a:rPr>
              <a:t>, что, если мы не прекратим загрязнять природу, то сможем делать то, что умел только Иисус.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endParaRPr lang="ru-RU" sz="7000" b="1" dirty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 Что </a:t>
            </a:r>
            <a:r>
              <a:rPr lang="ru-RU" sz="7000" b="1" dirty="0">
                <a:latin typeface="Corbel" panose="020B0503020204020204" pitchFamily="34" charset="0"/>
              </a:rPr>
              <a:t>именно?</a:t>
            </a:r>
          </a:p>
        </p:txBody>
      </p:sp>
    </p:spTree>
    <p:extLst>
      <p:ext uri="{BB962C8B-B14F-4D97-AF65-F5344CB8AC3E}">
        <p14:creationId xmlns:p14="http://schemas.microsoft.com/office/powerpoint/2010/main" val="36892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44" y="3781408"/>
            <a:ext cx="10668000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9724571" y="3788768"/>
            <a:ext cx="1039830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Ходить по воде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1" name="Picture 3" descr="D:\Docs\Desktop\maxresdefaul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3130110"/>
            <a:ext cx="9548358" cy="53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ПРОПУСК </a:t>
            </a:r>
            <a:r>
              <a:rPr lang="ru-RU" sz="6000" b="1" dirty="0">
                <a:latin typeface="Corbel" panose="020B0503020204020204" pitchFamily="34" charset="0"/>
              </a:rPr>
              <a:t>голос, а не уровень моря!</a:t>
            </a:r>
            <a:br>
              <a:rPr lang="ru-RU" sz="6000" b="1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В 2014 году центром празднования Всемирного дня окружающей среды стала столица островного государства Барбадос. Девизом организаторы дали понять, что готовы активно информировать население о проблемах, а не только переговариваться в кулуарах. </a:t>
            </a:r>
            <a:endParaRPr lang="ro-MO" sz="6000" dirty="0" smtClean="0">
              <a:latin typeface="Corbel" panose="020B0503020204020204" pitchFamily="34" charset="0"/>
            </a:endParaRPr>
          </a:p>
          <a:p>
            <a:pPr fontAlgn="base"/>
            <a:endParaRPr lang="ro-MO" sz="6000" b="1" dirty="0">
              <a:latin typeface="Corbel" panose="020B0503020204020204" pitchFamily="34" charset="0"/>
            </a:endParaRPr>
          </a:p>
          <a:p>
            <a:pPr fontAlgn="base"/>
            <a:r>
              <a:rPr lang="ro-MO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Какое </a:t>
            </a:r>
            <a:r>
              <a:rPr lang="ru-RU" sz="6000" b="1" dirty="0">
                <a:latin typeface="Corbel" panose="020B0503020204020204" pitchFamily="34" charset="0"/>
              </a:rPr>
              <a:t>слово мы заменили в девизе?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Повысь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4" name="Picture 2" descr="D:\Docs\Desktop\6b244002b5b2676b99f7c34c27596f4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0" y="2366915"/>
            <a:ext cx="10054906" cy="72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036556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Восстановите слова, в которых мы оставили только гласные.</a:t>
            </a:r>
            <a:r>
              <a:rPr lang="ru-RU" sz="6600" dirty="0" smtClean="0">
                <a:latin typeface="Corbel" panose="020B0503020204020204" pitchFamily="34" charset="0"/>
              </a:rPr>
              <a:t/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1. о и – В первой части она помогала искать сына, во второй – искала своих родителей.  </a:t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2. у о </a:t>
            </a:r>
            <a:r>
              <a:rPr lang="ru-RU" sz="6600" dirty="0" err="1" smtClean="0">
                <a:latin typeface="Corbel" panose="020B0503020204020204" pitchFamily="34" charset="0"/>
              </a:rPr>
              <a:t>о</a:t>
            </a:r>
            <a:r>
              <a:rPr lang="ru-RU" sz="6600" dirty="0" smtClean="0">
                <a:latin typeface="Corbel" panose="020B0503020204020204" pitchFamily="34" charset="0"/>
              </a:rPr>
              <a:t> – Австралийское яйцекладущее млекопитающее.</a:t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3. о </a:t>
            </a:r>
            <a:r>
              <a:rPr lang="ru-RU" sz="6600" dirty="0" smtClean="0">
                <a:latin typeface="Corbel" panose="020B0503020204020204" pitchFamily="34" charset="0"/>
              </a:rPr>
              <a:t>е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а </a:t>
            </a:r>
            <a:r>
              <a:rPr lang="ru-RU" sz="6600" dirty="0" smtClean="0">
                <a:latin typeface="Corbel" panose="020B0503020204020204" pitchFamily="34" charset="0"/>
              </a:rPr>
              <a:t>– очень много воды. </a:t>
            </a:r>
            <a:br>
              <a:rPr lang="ru-RU" sz="6600" dirty="0" smtClean="0">
                <a:latin typeface="Corbel" panose="020B0503020204020204" pitchFamily="34" charset="0"/>
              </a:rPr>
            </a:br>
            <a:endParaRPr lang="ru-RU" sz="8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600" b="1" dirty="0" err="1" smtClean="0">
                <a:solidFill>
                  <a:schemeClr val="bg1"/>
                </a:solidFill>
                <a:latin typeface="Corbel" pitchFamily="34" charset="0"/>
              </a:rPr>
              <a:t>Дори</a:t>
            </a:r>
            <a:r>
              <a:rPr lang="ro-MO" sz="6600" b="1" dirty="0" smtClean="0">
                <a:solidFill>
                  <a:schemeClr val="bg1"/>
                </a:solidFill>
                <a:latin typeface="Corbel" pitchFamily="34" charset="0"/>
              </a:rPr>
              <a:t> – 1 </a:t>
            </a:r>
            <a:r>
              <a:rPr lang="ru-RU" sz="6600" b="1" dirty="0" smtClean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u-RU" sz="66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6600" b="1" dirty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Corbel" pitchFamily="34" charset="0"/>
              </a:rPr>
              <a:t>Утконос – 1 балл</a:t>
            </a:r>
            <a:br>
              <a:rPr lang="ru-RU" sz="66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Corbel" pitchFamily="34" charset="0"/>
              </a:rPr>
              <a:t>Океан – 1 балл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316" name="Picture 4" descr="Андрей Красношапка på Twitter: &quot;Маленький детёныш утконоса  https://t.co/wmmEUxoeLD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38058"/>
            <a:ext cx="9766129" cy="73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400" b="1" dirty="0" smtClean="0">
                <a:latin typeface="Corbel" panose="020B0503020204020204" pitchFamily="34" charset="0"/>
              </a:rPr>
              <a:t>В </a:t>
            </a:r>
            <a:r>
              <a:rPr lang="ru-RU" sz="7400" b="1" dirty="0">
                <a:latin typeface="Corbel" panose="020B0503020204020204" pitchFamily="34" charset="0"/>
              </a:rPr>
              <a:t>каком море выше концентрация соли? Красном или Чёрном?</a:t>
            </a:r>
          </a:p>
        </p:txBody>
      </p:sp>
    </p:spTree>
    <p:extLst>
      <p:ext uri="{BB962C8B-B14F-4D97-AF65-F5344CB8AC3E}">
        <p14:creationId xmlns:p14="http://schemas.microsoft.com/office/powerpoint/2010/main" val="771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700" b="1" dirty="0" smtClean="0">
                <a:solidFill>
                  <a:schemeClr val="bg1"/>
                </a:solidFill>
                <a:latin typeface="Corbel" pitchFamily="34" charset="0"/>
              </a:rPr>
              <a:t>В Красном море</a:t>
            </a:r>
            <a:endParaRPr lang="ru-RU" sz="87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6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66" name="Picture 2" descr="Cамое соленое море в мире | Mr. Всезнай | Яндекс Дзен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8" y="2743200"/>
            <a:ext cx="10221187" cy="61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7000" b="1" dirty="0" smtClean="0">
                <a:latin typeface="Corbel" panose="020B0503020204020204" pitchFamily="34" charset="0"/>
              </a:rPr>
              <a:t>Верите </a:t>
            </a:r>
            <a:r>
              <a:rPr lang="ru-RU" sz="7000" b="1" dirty="0">
                <a:latin typeface="Corbel" panose="020B0503020204020204" pitchFamily="34" charset="0"/>
              </a:rPr>
              <a:t>ли вы, что учёные насчитывают около 200 тысяч видов животных и растений, которые обитают в океанах</a:t>
            </a:r>
            <a:r>
              <a:rPr lang="ru-RU" sz="7000" b="1" dirty="0" smtClean="0">
                <a:latin typeface="Corbel" panose="020B0503020204020204" pitchFamily="34" charset="0"/>
              </a:rPr>
              <a:t>?</a:t>
            </a:r>
            <a:r>
              <a:rPr lang="en-US" sz="7000" b="1" dirty="0" smtClean="0">
                <a:latin typeface="Corbel" panose="020B0503020204020204" pitchFamily="34" charset="0"/>
              </a:rPr>
              <a:t> </a:t>
            </a:r>
            <a:endParaRPr lang="ru-RU" sz="7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Верю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20" name="Picture 4" descr="Растения и животные океана: фото и видео природы океана, особенности  животного и растительного мира. - webmandry.c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8" y="2616613"/>
            <a:ext cx="10052050" cy="62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конце ХХ века в Тихом океане появилось образование, которое назвали континентом. Его размер сопоставим с тремя территориями Франции.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А </a:t>
            </a:r>
            <a:r>
              <a:rPr lang="ru-RU" sz="6600" b="1" dirty="0">
                <a:latin typeface="Corbel" panose="020B0503020204020204" pitchFamily="34" charset="0"/>
              </a:rPr>
              <a:t>из чего он состоит?</a:t>
            </a:r>
          </a:p>
        </p:txBody>
      </p:sp>
    </p:spTree>
    <p:extLst>
      <p:ext uri="{BB962C8B-B14F-4D97-AF65-F5344CB8AC3E}">
        <p14:creationId xmlns:p14="http://schemas.microsoft.com/office/powerpoint/2010/main" val="535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Мусора/отходов/пластика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72" name="Picture 4" descr="Откуда взялось большое тихоокеанское мусорное пя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1" y="2556771"/>
            <a:ext cx="9975758" cy="64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315</Words>
  <Application>Microsoft Office PowerPoint</Application>
  <PresentationFormat>Произвольный</PresentationFormat>
  <Paragraphs>65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392</cp:revision>
  <dcterms:modified xsi:type="dcterms:W3CDTF">2021-01-05T14:48:34Z</dcterms:modified>
</cp:coreProperties>
</file>